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9"/>
  </p:notesMasterIdLst>
  <p:sldIdLst>
    <p:sldId id="256" r:id="rId2"/>
    <p:sldId id="258" r:id="rId3"/>
    <p:sldId id="261" r:id="rId4"/>
    <p:sldId id="297" r:id="rId5"/>
    <p:sldId id="298" r:id="rId6"/>
    <p:sldId id="299" r:id="rId7"/>
    <p:sldId id="266" r:id="rId8"/>
  </p:sldIdLst>
  <p:sldSz cx="9144000" cy="5143500" type="screen16x9"/>
  <p:notesSz cx="6858000" cy="9144000"/>
  <p:embeddedFontLst>
    <p:embeddedFont>
      <p:font typeface="Albert Sans" panose="02020500000000000000" charset="0"/>
      <p:regular r:id="rId10"/>
      <p:bold r:id="rId11"/>
      <p:italic r:id="rId12"/>
      <p:boldItalic r:id="rId13"/>
    </p:embeddedFont>
    <p:embeddedFont>
      <p:font typeface="Bebas Neue" panose="020B0606020202050201" pitchFamily="34" charset="0"/>
      <p:regular r:id="rId14"/>
    </p:embeddedFont>
    <p:embeddedFont>
      <p:font typeface="Roboto Condensed Light" panose="02000000000000000000" pitchFamily="2" charset="0"/>
      <p:regular r:id="rId15"/>
      <p:italic r:id="rId16"/>
    </p:embeddedFont>
    <p:embeddedFont>
      <p:font typeface="Yeseva One" panose="02020500000000000000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2F1E39-1745-4B74-8B04-081880A9A491}">
  <a:tblStyle styleId="{912F1E39-1745-4B74-8B04-081880A9A4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3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5" name="Google Shape;43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6" name="Google Shape;43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8" name="Google Shape;4548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9" name="Google Shape;4549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3" name="Google Shape;4953;g21a2139a0d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4" name="Google Shape;4954;g21a2139a0d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3" name="Google Shape;4953;g21a2139a0d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4" name="Google Shape;4954;g21a2139a0d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3433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3" name="Google Shape;4953;g21a2139a0d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4" name="Google Shape;4954;g21a2139a0d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04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3" name="Google Shape;4953;g21a2139a0d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4" name="Google Shape;4954;g21a2139a0d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43079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4" name="Google Shape;5264;g21a2139a0d4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5" name="Google Shape;5265;g21a2139a0d4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lt1"/>
            </a:gs>
            <a:gs pos="30000">
              <a:schemeClr val="dk2"/>
            </a:gs>
            <a:gs pos="57000">
              <a:schemeClr val="lt2"/>
            </a:gs>
            <a:gs pos="100000">
              <a:schemeClr val="accent3"/>
            </a:gs>
          </a:gsLst>
          <a:lin ang="16200038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flipH="1">
            <a:off x="-72909" y="3759686"/>
            <a:ext cx="9333685" cy="3599290"/>
            <a:chOff x="-1738407" y="3112018"/>
            <a:chExt cx="10949888" cy="4295096"/>
          </a:xfrm>
        </p:grpSpPr>
        <p:sp>
          <p:nvSpPr>
            <p:cNvPr id="10" name="Google Shape;10;p2"/>
            <p:cNvSpPr/>
            <p:nvPr/>
          </p:nvSpPr>
          <p:spPr>
            <a:xfrm flipH="1">
              <a:off x="571464" y="3112018"/>
              <a:ext cx="2805456" cy="2239046"/>
            </a:xfrm>
            <a:custGeom>
              <a:avLst/>
              <a:gdLst/>
              <a:ahLst/>
              <a:cxnLst/>
              <a:rect l="l" t="t" r="r" b="b"/>
              <a:pathLst>
                <a:path w="16880" h="13472" extrusionOk="0">
                  <a:moveTo>
                    <a:pt x="4952" y="3873"/>
                  </a:moveTo>
                  <a:lnTo>
                    <a:pt x="4952" y="3873"/>
                  </a:lnTo>
                  <a:cubicBezTo>
                    <a:pt x="6049" y="4006"/>
                    <a:pt x="7155" y="4051"/>
                    <a:pt x="7896" y="4060"/>
                  </a:cubicBezTo>
                  <a:lnTo>
                    <a:pt x="8788" y="4060"/>
                  </a:lnTo>
                  <a:cubicBezTo>
                    <a:pt x="9528" y="4051"/>
                    <a:pt x="10635" y="4006"/>
                    <a:pt x="11723" y="3873"/>
                  </a:cubicBezTo>
                  <a:lnTo>
                    <a:pt x="11723" y="3873"/>
                  </a:lnTo>
                  <a:lnTo>
                    <a:pt x="11678" y="4890"/>
                  </a:lnTo>
                  <a:cubicBezTo>
                    <a:pt x="10555" y="4993"/>
                    <a:pt x="9428" y="5045"/>
                    <a:pt x="8300" y="5045"/>
                  </a:cubicBezTo>
                  <a:cubicBezTo>
                    <a:pt x="7198" y="5045"/>
                    <a:pt x="6095" y="4996"/>
                    <a:pt x="4997" y="4899"/>
                  </a:cubicBezTo>
                  <a:lnTo>
                    <a:pt x="4952" y="3873"/>
                  </a:lnTo>
                  <a:close/>
                  <a:moveTo>
                    <a:pt x="1" y="1"/>
                  </a:moveTo>
                  <a:cubicBezTo>
                    <a:pt x="19" y="28"/>
                    <a:pt x="1268" y="2097"/>
                    <a:pt x="1696" y="2195"/>
                  </a:cubicBezTo>
                  <a:cubicBezTo>
                    <a:pt x="1714" y="2195"/>
                    <a:pt x="1972" y="2276"/>
                    <a:pt x="1972" y="2276"/>
                  </a:cubicBezTo>
                  <a:cubicBezTo>
                    <a:pt x="2133" y="2704"/>
                    <a:pt x="2499" y="3373"/>
                    <a:pt x="3186" y="3551"/>
                  </a:cubicBezTo>
                  <a:cubicBezTo>
                    <a:pt x="3328" y="3587"/>
                    <a:pt x="3471" y="3623"/>
                    <a:pt x="3614" y="3659"/>
                  </a:cubicBezTo>
                  <a:lnTo>
                    <a:pt x="3569" y="4747"/>
                  </a:lnTo>
                  <a:cubicBezTo>
                    <a:pt x="2579" y="4622"/>
                    <a:pt x="1598" y="4461"/>
                    <a:pt x="625" y="4256"/>
                  </a:cubicBezTo>
                  <a:lnTo>
                    <a:pt x="625" y="4256"/>
                  </a:lnTo>
                  <a:cubicBezTo>
                    <a:pt x="822" y="4774"/>
                    <a:pt x="1259" y="5568"/>
                    <a:pt x="2088" y="5791"/>
                  </a:cubicBezTo>
                  <a:cubicBezTo>
                    <a:pt x="2525" y="5907"/>
                    <a:pt x="3016" y="6005"/>
                    <a:pt x="3507" y="6076"/>
                  </a:cubicBezTo>
                  <a:lnTo>
                    <a:pt x="3195" y="13338"/>
                  </a:lnTo>
                  <a:cubicBezTo>
                    <a:pt x="3195" y="13409"/>
                    <a:pt x="3248" y="13472"/>
                    <a:pt x="3328" y="13472"/>
                  </a:cubicBezTo>
                  <a:lnTo>
                    <a:pt x="5237" y="13472"/>
                  </a:lnTo>
                  <a:cubicBezTo>
                    <a:pt x="5309" y="13472"/>
                    <a:pt x="5362" y="13409"/>
                    <a:pt x="5362" y="13338"/>
                  </a:cubicBezTo>
                  <a:lnTo>
                    <a:pt x="5059" y="6263"/>
                  </a:lnTo>
                  <a:lnTo>
                    <a:pt x="5059" y="6263"/>
                  </a:lnTo>
                  <a:cubicBezTo>
                    <a:pt x="6067" y="6353"/>
                    <a:pt x="7031" y="6388"/>
                    <a:pt x="7726" y="6397"/>
                  </a:cubicBezTo>
                  <a:lnTo>
                    <a:pt x="8797" y="6397"/>
                  </a:lnTo>
                  <a:cubicBezTo>
                    <a:pt x="9528" y="6388"/>
                    <a:pt x="10554" y="6353"/>
                    <a:pt x="11625" y="6255"/>
                  </a:cubicBezTo>
                  <a:lnTo>
                    <a:pt x="11625" y="6255"/>
                  </a:lnTo>
                  <a:lnTo>
                    <a:pt x="11313" y="13338"/>
                  </a:lnTo>
                  <a:cubicBezTo>
                    <a:pt x="11313" y="13409"/>
                    <a:pt x="11375" y="13472"/>
                    <a:pt x="11446" y="13472"/>
                  </a:cubicBezTo>
                  <a:lnTo>
                    <a:pt x="13356" y="13472"/>
                  </a:lnTo>
                  <a:cubicBezTo>
                    <a:pt x="13427" y="13472"/>
                    <a:pt x="13489" y="13409"/>
                    <a:pt x="13480" y="13338"/>
                  </a:cubicBezTo>
                  <a:lnTo>
                    <a:pt x="13168" y="6058"/>
                  </a:lnTo>
                  <a:cubicBezTo>
                    <a:pt x="13614" y="5987"/>
                    <a:pt x="14043" y="5898"/>
                    <a:pt x="14444" y="5791"/>
                  </a:cubicBezTo>
                  <a:cubicBezTo>
                    <a:pt x="15274" y="5568"/>
                    <a:pt x="15702" y="4774"/>
                    <a:pt x="15898" y="4256"/>
                  </a:cubicBezTo>
                  <a:lnTo>
                    <a:pt x="15898" y="4256"/>
                  </a:lnTo>
                  <a:cubicBezTo>
                    <a:pt x="14979" y="4452"/>
                    <a:pt x="14043" y="4613"/>
                    <a:pt x="13115" y="4729"/>
                  </a:cubicBezTo>
                  <a:lnTo>
                    <a:pt x="13061" y="3659"/>
                  </a:lnTo>
                  <a:cubicBezTo>
                    <a:pt x="13213" y="3623"/>
                    <a:pt x="13356" y="3587"/>
                    <a:pt x="13489" y="3551"/>
                  </a:cubicBezTo>
                  <a:cubicBezTo>
                    <a:pt x="14176" y="3373"/>
                    <a:pt x="14533" y="2731"/>
                    <a:pt x="14703" y="2294"/>
                  </a:cubicBezTo>
                  <a:cubicBezTo>
                    <a:pt x="14836" y="2267"/>
                    <a:pt x="14970" y="2240"/>
                    <a:pt x="15113" y="2213"/>
                  </a:cubicBezTo>
                  <a:cubicBezTo>
                    <a:pt x="15140" y="2204"/>
                    <a:pt x="15158" y="2195"/>
                    <a:pt x="15184" y="2195"/>
                  </a:cubicBezTo>
                  <a:cubicBezTo>
                    <a:pt x="15613" y="2097"/>
                    <a:pt x="16862" y="28"/>
                    <a:pt x="16879" y="1"/>
                  </a:cubicBezTo>
                  <a:cubicBezTo>
                    <a:pt x="16862" y="1"/>
                    <a:pt x="16264" y="206"/>
                    <a:pt x="15140" y="465"/>
                  </a:cubicBezTo>
                  <a:cubicBezTo>
                    <a:pt x="12936" y="969"/>
                    <a:pt x="10688" y="1221"/>
                    <a:pt x="8439" y="1221"/>
                  </a:cubicBezTo>
                  <a:cubicBezTo>
                    <a:pt x="6190" y="1221"/>
                    <a:pt x="3939" y="969"/>
                    <a:pt x="1731" y="465"/>
                  </a:cubicBezTo>
                  <a:cubicBezTo>
                    <a:pt x="616" y="206"/>
                    <a:pt x="10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 flipH="1">
              <a:off x="-1738407" y="3749384"/>
              <a:ext cx="10949888" cy="3657730"/>
            </a:xfrm>
            <a:custGeom>
              <a:avLst/>
              <a:gdLst/>
              <a:ahLst/>
              <a:cxnLst/>
              <a:rect l="l" t="t" r="r" b="b"/>
              <a:pathLst>
                <a:path w="54999" h="22008" extrusionOk="0">
                  <a:moveTo>
                    <a:pt x="14771" y="1"/>
                  </a:moveTo>
                  <a:cubicBezTo>
                    <a:pt x="8854" y="1"/>
                    <a:pt x="3647" y="2315"/>
                    <a:pt x="0" y="4549"/>
                  </a:cubicBezTo>
                  <a:lnTo>
                    <a:pt x="0" y="22008"/>
                  </a:lnTo>
                  <a:lnTo>
                    <a:pt x="54999" y="22008"/>
                  </a:lnTo>
                  <a:lnTo>
                    <a:pt x="54999" y="1507"/>
                  </a:lnTo>
                  <a:cubicBezTo>
                    <a:pt x="49644" y="1860"/>
                    <a:pt x="44479" y="6235"/>
                    <a:pt x="37122" y="6235"/>
                  </a:cubicBezTo>
                  <a:cubicBezTo>
                    <a:pt x="33889" y="6235"/>
                    <a:pt x="30233" y="5390"/>
                    <a:pt x="25952" y="2988"/>
                  </a:cubicBezTo>
                  <a:cubicBezTo>
                    <a:pt x="22092" y="826"/>
                    <a:pt x="18305" y="1"/>
                    <a:pt x="14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12;p2"/>
          <p:cNvGrpSpPr/>
          <p:nvPr/>
        </p:nvGrpSpPr>
        <p:grpSpPr>
          <a:xfrm>
            <a:off x="-72912" y="3331150"/>
            <a:ext cx="9289818" cy="2926456"/>
            <a:chOff x="0" y="3559750"/>
            <a:chExt cx="9289818" cy="2926456"/>
          </a:xfrm>
        </p:grpSpPr>
        <p:sp>
          <p:nvSpPr>
            <p:cNvPr id="13" name="Google Shape;13;p2"/>
            <p:cNvSpPr/>
            <p:nvPr/>
          </p:nvSpPr>
          <p:spPr>
            <a:xfrm>
              <a:off x="5553300" y="3559750"/>
              <a:ext cx="3736508" cy="2926450"/>
            </a:xfrm>
            <a:custGeom>
              <a:avLst/>
              <a:gdLst/>
              <a:ahLst/>
              <a:cxnLst/>
              <a:rect l="l" t="t" r="r" b="b"/>
              <a:pathLst>
                <a:path w="22482" h="17608" extrusionOk="0">
                  <a:moveTo>
                    <a:pt x="21441" y="0"/>
                  </a:moveTo>
                  <a:cubicBezTo>
                    <a:pt x="21173" y="0"/>
                    <a:pt x="20877" y="160"/>
                    <a:pt x="20563" y="577"/>
                  </a:cubicBezTo>
                  <a:cubicBezTo>
                    <a:pt x="20563" y="577"/>
                    <a:pt x="19894" y="305"/>
                    <a:pt x="19170" y="305"/>
                  </a:cubicBezTo>
                  <a:cubicBezTo>
                    <a:pt x="18291" y="305"/>
                    <a:pt x="17332" y="708"/>
                    <a:pt x="17405" y="2495"/>
                  </a:cubicBezTo>
                  <a:cubicBezTo>
                    <a:pt x="17405" y="2495"/>
                    <a:pt x="14524" y="2522"/>
                    <a:pt x="14800" y="4744"/>
                  </a:cubicBezTo>
                  <a:cubicBezTo>
                    <a:pt x="14800" y="4744"/>
                    <a:pt x="14588" y="4720"/>
                    <a:pt x="14267" y="4720"/>
                  </a:cubicBezTo>
                  <a:cubicBezTo>
                    <a:pt x="13216" y="4720"/>
                    <a:pt x="11008" y="4971"/>
                    <a:pt x="11295" y="7116"/>
                  </a:cubicBezTo>
                  <a:cubicBezTo>
                    <a:pt x="11295" y="7116"/>
                    <a:pt x="10849" y="6950"/>
                    <a:pt x="10375" y="6950"/>
                  </a:cubicBezTo>
                  <a:cubicBezTo>
                    <a:pt x="9713" y="6950"/>
                    <a:pt x="8995" y="7275"/>
                    <a:pt x="9359" y="8829"/>
                  </a:cubicBezTo>
                  <a:cubicBezTo>
                    <a:pt x="9359" y="8829"/>
                    <a:pt x="9234" y="8815"/>
                    <a:pt x="9033" y="8815"/>
                  </a:cubicBezTo>
                  <a:cubicBezTo>
                    <a:pt x="8261" y="8815"/>
                    <a:pt x="6367" y="9034"/>
                    <a:pt x="6147" y="11158"/>
                  </a:cubicBezTo>
                  <a:cubicBezTo>
                    <a:pt x="6147" y="11158"/>
                    <a:pt x="5754" y="11047"/>
                    <a:pt x="5276" y="11047"/>
                  </a:cubicBezTo>
                  <a:cubicBezTo>
                    <a:pt x="4580" y="11047"/>
                    <a:pt x="3703" y="11281"/>
                    <a:pt x="3587" y="12433"/>
                  </a:cubicBezTo>
                  <a:cubicBezTo>
                    <a:pt x="3587" y="12433"/>
                    <a:pt x="1490" y="12567"/>
                    <a:pt x="1811" y="14280"/>
                  </a:cubicBezTo>
                  <a:cubicBezTo>
                    <a:pt x="2061" y="15600"/>
                    <a:pt x="197" y="16269"/>
                    <a:pt x="0" y="17608"/>
                  </a:cubicBezTo>
                  <a:lnTo>
                    <a:pt x="22482" y="17608"/>
                  </a:lnTo>
                  <a:lnTo>
                    <a:pt x="22482" y="818"/>
                  </a:lnTo>
                  <a:cubicBezTo>
                    <a:pt x="22224" y="402"/>
                    <a:pt x="21867" y="0"/>
                    <a:pt x="2144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15814" y="4184498"/>
              <a:ext cx="2374001" cy="2301704"/>
            </a:xfrm>
            <a:custGeom>
              <a:avLst/>
              <a:gdLst/>
              <a:ahLst/>
              <a:cxnLst/>
              <a:rect l="l" t="t" r="r" b="b"/>
              <a:pathLst>
                <a:path w="14284" h="13849" extrusionOk="0">
                  <a:moveTo>
                    <a:pt x="13688" y="0"/>
                  </a:moveTo>
                  <a:cubicBezTo>
                    <a:pt x="11678" y="0"/>
                    <a:pt x="13339" y="2876"/>
                    <a:pt x="10540" y="2876"/>
                  </a:cubicBezTo>
                  <a:cubicBezTo>
                    <a:pt x="10227" y="2876"/>
                    <a:pt x="9858" y="2840"/>
                    <a:pt x="9422" y="2760"/>
                  </a:cubicBezTo>
                  <a:cubicBezTo>
                    <a:pt x="9019" y="2685"/>
                    <a:pt x="8673" y="2651"/>
                    <a:pt x="8376" y="2651"/>
                  </a:cubicBezTo>
                  <a:cubicBezTo>
                    <a:pt x="5094" y="2651"/>
                    <a:pt x="7714" y="6812"/>
                    <a:pt x="5052" y="6812"/>
                  </a:cubicBezTo>
                  <a:cubicBezTo>
                    <a:pt x="4892" y="6812"/>
                    <a:pt x="4714" y="6797"/>
                    <a:pt x="4515" y="6765"/>
                  </a:cubicBezTo>
                  <a:cubicBezTo>
                    <a:pt x="4368" y="6742"/>
                    <a:pt x="4225" y="6730"/>
                    <a:pt x="4087" y="6730"/>
                  </a:cubicBezTo>
                  <a:cubicBezTo>
                    <a:pt x="953" y="6730"/>
                    <a:pt x="129" y="12601"/>
                    <a:pt x="1" y="13849"/>
                  </a:cubicBezTo>
                  <a:lnTo>
                    <a:pt x="14284" y="13849"/>
                  </a:lnTo>
                  <a:lnTo>
                    <a:pt x="14284" y="66"/>
                  </a:lnTo>
                  <a:cubicBezTo>
                    <a:pt x="14055" y="21"/>
                    <a:pt x="13858" y="0"/>
                    <a:pt x="1368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633469" y="5070182"/>
              <a:ext cx="1656349" cy="1416024"/>
            </a:xfrm>
            <a:custGeom>
              <a:avLst/>
              <a:gdLst/>
              <a:ahLst/>
              <a:cxnLst/>
              <a:rect l="l" t="t" r="r" b="b"/>
              <a:pathLst>
                <a:path w="9966" h="8520" extrusionOk="0">
                  <a:moveTo>
                    <a:pt x="9966" y="0"/>
                  </a:moveTo>
                  <a:cubicBezTo>
                    <a:pt x="9816" y="149"/>
                    <a:pt x="9631" y="250"/>
                    <a:pt x="9376" y="250"/>
                  </a:cubicBezTo>
                  <a:cubicBezTo>
                    <a:pt x="9249" y="250"/>
                    <a:pt x="9105" y="226"/>
                    <a:pt x="8940" y="170"/>
                  </a:cubicBezTo>
                  <a:cubicBezTo>
                    <a:pt x="8796" y="121"/>
                    <a:pt x="8676" y="98"/>
                    <a:pt x="8577" y="98"/>
                  </a:cubicBezTo>
                  <a:cubicBezTo>
                    <a:pt x="7519" y="98"/>
                    <a:pt x="8646" y="2609"/>
                    <a:pt x="5745" y="2609"/>
                  </a:cubicBezTo>
                  <a:cubicBezTo>
                    <a:pt x="5627" y="2609"/>
                    <a:pt x="5503" y="2605"/>
                    <a:pt x="5371" y="2596"/>
                  </a:cubicBezTo>
                  <a:cubicBezTo>
                    <a:pt x="5198" y="2585"/>
                    <a:pt x="5040" y="2579"/>
                    <a:pt x="4896" y="2579"/>
                  </a:cubicBezTo>
                  <a:cubicBezTo>
                    <a:pt x="1990" y="2579"/>
                    <a:pt x="4914" y="4803"/>
                    <a:pt x="1972" y="5237"/>
                  </a:cubicBezTo>
                  <a:cubicBezTo>
                    <a:pt x="135" y="5504"/>
                    <a:pt x="1" y="7190"/>
                    <a:pt x="197" y="8520"/>
                  </a:cubicBezTo>
                  <a:lnTo>
                    <a:pt x="9966" y="8520"/>
                  </a:lnTo>
                  <a:lnTo>
                    <a:pt x="9966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0" y="4087598"/>
              <a:ext cx="3321297" cy="2214270"/>
            </a:xfrm>
            <a:custGeom>
              <a:avLst/>
              <a:gdLst/>
              <a:ahLst/>
              <a:cxnLst/>
              <a:rect l="l" t="t" r="r" b="b"/>
              <a:pathLst>
                <a:path w="30479" h="20320" extrusionOk="0">
                  <a:moveTo>
                    <a:pt x="10670" y="1"/>
                  </a:moveTo>
                  <a:cubicBezTo>
                    <a:pt x="8824" y="1"/>
                    <a:pt x="6566" y="1576"/>
                    <a:pt x="6566" y="1576"/>
                  </a:cubicBezTo>
                  <a:cubicBezTo>
                    <a:pt x="6209" y="481"/>
                    <a:pt x="5565" y="117"/>
                    <a:pt x="4868" y="117"/>
                  </a:cubicBezTo>
                  <a:cubicBezTo>
                    <a:pt x="3492" y="117"/>
                    <a:pt x="1909" y="1532"/>
                    <a:pt x="1909" y="1532"/>
                  </a:cubicBezTo>
                  <a:cubicBezTo>
                    <a:pt x="1412" y="756"/>
                    <a:pt x="952" y="470"/>
                    <a:pt x="543" y="470"/>
                  </a:cubicBezTo>
                  <a:cubicBezTo>
                    <a:pt x="350" y="470"/>
                    <a:pt x="169" y="534"/>
                    <a:pt x="0" y="640"/>
                  </a:cubicBezTo>
                  <a:lnTo>
                    <a:pt x="0" y="20319"/>
                  </a:lnTo>
                  <a:lnTo>
                    <a:pt x="29850" y="20319"/>
                  </a:lnTo>
                  <a:cubicBezTo>
                    <a:pt x="30002" y="19980"/>
                    <a:pt x="30118" y="19614"/>
                    <a:pt x="30171" y="19231"/>
                  </a:cubicBezTo>
                  <a:cubicBezTo>
                    <a:pt x="30479" y="17098"/>
                    <a:pt x="28522" y="16952"/>
                    <a:pt x="27979" y="16952"/>
                  </a:cubicBezTo>
                  <a:cubicBezTo>
                    <a:pt x="27893" y="16952"/>
                    <a:pt x="27843" y="16956"/>
                    <a:pt x="27843" y="16956"/>
                  </a:cubicBezTo>
                  <a:cubicBezTo>
                    <a:pt x="28164" y="15083"/>
                    <a:pt x="24685" y="13513"/>
                    <a:pt x="24685" y="13513"/>
                  </a:cubicBezTo>
                  <a:cubicBezTo>
                    <a:pt x="24633" y="11702"/>
                    <a:pt x="23054" y="11378"/>
                    <a:pt x="21931" y="11378"/>
                  </a:cubicBezTo>
                  <a:cubicBezTo>
                    <a:pt x="21306" y="11378"/>
                    <a:pt x="20822" y="11479"/>
                    <a:pt x="20822" y="11479"/>
                  </a:cubicBezTo>
                  <a:cubicBezTo>
                    <a:pt x="20617" y="7643"/>
                    <a:pt x="17744" y="8419"/>
                    <a:pt x="17780" y="8231"/>
                  </a:cubicBezTo>
                  <a:cubicBezTo>
                    <a:pt x="18276" y="5756"/>
                    <a:pt x="17210" y="5329"/>
                    <a:pt x="16414" y="5329"/>
                  </a:cubicBezTo>
                  <a:cubicBezTo>
                    <a:pt x="15993" y="5329"/>
                    <a:pt x="15648" y="5448"/>
                    <a:pt x="15648" y="5448"/>
                  </a:cubicBezTo>
                  <a:cubicBezTo>
                    <a:pt x="16950" y="2781"/>
                    <a:pt x="12962" y="2317"/>
                    <a:pt x="12962" y="2317"/>
                  </a:cubicBezTo>
                  <a:cubicBezTo>
                    <a:pt x="12713" y="554"/>
                    <a:pt x="11764" y="1"/>
                    <a:pt x="1067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0" y="4343243"/>
              <a:ext cx="2694828" cy="1958627"/>
            </a:xfrm>
            <a:custGeom>
              <a:avLst/>
              <a:gdLst/>
              <a:ahLst/>
              <a:cxnLst/>
              <a:rect l="l" t="t" r="r" b="b"/>
              <a:pathLst>
                <a:path w="24730" h="17974" extrusionOk="0">
                  <a:moveTo>
                    <a:pt x="1485" y="0"/>
                  </a:moveTo>
                  <a:cubicBezTo>
                    <a:pt x="1009" y="0"/>
                    <a:pt x="485" y="168"/>
                    <a:pt x="0" y="390"/>
                  </a:cubicBezTo>
                  <a:lnTo>
                    <a:pt x="0" y="17973"/>
                  </a:lnTo>
                  <a:lnTo>
                    <a:pt x="23917" y="17973"/>
                  </a:lnTo>
                  <a:cubicBezTo>
                    <a:pt x="24729" y="15600"/>
                    <a:pt x="16790" y="13397"/>
                    <a:pt x="17753" y="10640"/>
                  </a:cubicBezTo>
                  <a:cubicBezTo>
                    <a:pt x="19055" y="6876"/>
                    <a:pt x="14586" y="9525"/>
                    <a:pt x="14613" y="5207"/>
                  </a:cubicBezTo>
                  <a:cubicBezTo>
                    <a:pt x="14624" y="3399"/>
                    <a:pt x="13992" y="3085"/>
                    <a:pt x="13213" y="3085"/>
                  </a:cubicBezTo>
                  <a:cubicBezTo>
                    <a:pt x="12798" y="3085"/>
                    <a:pt x="12341" y="3174"/>
                    <a:pt x="11917" y="3174"/>
                  </a:cubicBezTo>
                  <a:cubicBezTo>
                    <a:pt x="11235" y="3174"/>
                    <a:pt x="10639" y="2944"/>
                    <a:pt x="10438" y="1746"/>
                  </a:cubicBezTo>
                  <a:cubicBezTo>
                    <a:pt x="10303" y="939"/>
                    <a:pt x="9844" y="659"/>
                    <a:pt x="9214" y="659"/>
                  </a:cubicBezTo>
                  <a:cubicBezTo>
                    <a:pt x="7788" y="659"/>
                    <a:pt x="5487" y="2093"/>
                    <a:pt x="4081" y="2093"/>
                  </a:cubicBezTo>
                  <a:cubicBezTo>
                    <a:pt x="3526" y="2093"/>
                    <a:pt x="3111" y="1870"/>
                    <a:pt x="2944" y="1246"/>
                  </a:cubicBezTo>
                  <a:cubicBezTo>
                    <a:pt x="2701" y="317"/>
                    <a:pt x="2139" y="0"/>
                    <a:pt x="148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0" y="4862596"/>
              <a:ext cx="2063892" cy="1439276"/>
            </a:xfrm>
            <a:custGeom>
              <a:avLst/>
              <a:gdLst/>
              <a:ahLst/>
              <a:cxnLst/>
              <a:rect l="l" t="t" r="r" b="b"/>
              <a:pathLst>
                <a:path w="18940" h="13208" extrusionOk="0">
                  <a:moveTo>
                    <a:pt x="3552" y="0"/>
                  </a:moveTo>
                  <a:cubicBezTo>
                    <a:pt x="2208" y="0"/>
                    <a:pt x="1926" y="1960"/>
                    <a:pt x="1030" y="1960"/>
                  </a:cubicBezTo>
                  <a:cubicBezTo>
                    <a:pt x="917" y="1960"/>
                    <a:pt x="795" y="1929"/>
                    <a:pt x="660" y="1860"/>
                  </a:cubicBezTo>
                  <a:cubicBezTo>
                    <a:pt x="458" y="1762"/>
                    <a:pt x="275" y="1722"/>
                    <a:pt x="99" y="1722"/>
                  </a:cubicBezTo>
                  <a:cubicBezTo>
                    <a:pt x="66" y="1722"/>
                    <a:pt x="33" y="1723"/>
                    <a:pt x="0" y="1726"/>
                  </a:cubicBezTo>
                  <a:lnTo>
                    <a:pt x="0" y="13207"/>
                  </a:lnTo>
                  <a:lnTo>
                    <a:pt x="15897" y="13207"/>
                  </a:lnTo>
                  <a:cubicBezTo>
                    <a:pt x="18939" y="9541"/>
                    <a:pt x="14185" y="8060"/>
                    <a:pt x="14390" y="5437"/>
                  </a:cubicBezTo>
                  <a:cubicBezTo>
                    <a:pt x="14622" y="2618"/>
                    <a:pt x="11597" y="3733"/>
                    <a:pt x="10955" y="1342"/>
                  </a:cubicBezTo>
                  <a:cubicBezTo>
                    <a:pt x="10796" y="751"/>
                    <a:pt x="10548" y="552"/>
                    <a:pt x="10219" y="552"/>
                  </a:cubicBezTo>
                  <a:cubicBezTo>
                    <a:pt x="9539" y="552"/>
                    <a:pt x="8510" y="1400"/>
                    <a:pt x="7187" y="1400"/>
                  </a:cubicBezTo>
                  <a:cubicBezTo>
                    <a:pt x="6570" y="1400"/>
                    <a:pt x="5888" y="1215"/>
                    <a:pt x="5148" y="673"/>
                  </a:cubicBezTo>
                  <a:cubicBezTo>
                    <a:pt x="4482" y="186"/>
                    <a:pt x="3967" y="0"/>
                    <a:pt x="355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8258" y="5100151"/>
              <a:ext cx="1557508" cy="1201721"/>
            </a:xfrm>
            <a:custGeom>
              <a:avLst/>
              <a:gdLst/>
              <a:ahLst/>
              <a:cxnLst/>
              <a:rect l="l" t="t" r="r" b="b"/>
              <a:pathLst>
                <a:path w="14293" h="11028" extrusionOk="0">
                  <a:moveTo>
                    <a:pt x="8609" y="1"/>
                  </a:moveTo>
                  <a:lnTo>
                    <a:pt x="8181" y="108"/>
                  </a:lnTo>
                  <a:lnTo>
                    <a:pt x="6825" y="5532"/>
                  </a:lnTo>
                  <a:lnTo>
                    <a:pt x="5291" y="3471"/>
                  </a:lnTo>
                  <a:lnTo>
                    <a:pt x="5371" y="661"/>
                  </a:lnTo>
                  <a:lnTo>
                    <a:pt x="5166" y="750"/>
                  </a:lnTo>
                  <a:lnTo>
                    <a:pt x="4818" y="2900"/>
                  </a:lnTo>
                  <a:lnTo>
                    <a:pt x="2499" y="45"/>
                  </a:lnTo>
                  <a:lnTo>
                    <a:pt x="2222" y="197"/>
                  </a:lnTo>
                  <a:cubicBezTo>
                    <a:pt x="2222" y="197"/>
                    <a:pt x="3935" y="2347"/>
                    <a:pt x="4996" y="4435"/>
                  </a:cubicBezTo>
                  <a:lnTo>
                    <a:pt x="2811" y="3748"/>
                  </a:lnTo>
                  <a:lnTo>
                    <a:pt x="2846" y="3971"/>
                  </a:lnTo>
                  <a:lnTo>
                    <a:pt x="5255" y="4988"/>
                  </a:lnTo>
                  <a:cubicBezTo>
                    <a:pt x="5300" y="5086"/>
                    <a:pt x="6156" y="6540"/>
                    <a:pt x="5746" y="8387"/>
                  </a:cubicBezTo>
                  <a:cubicBezTo>
                    <a:pt x="4702" y="7343"/>
                    <a:pt x="366" y="3096"/>
                    <a:pt x="197" y="2927"/>
                  </a:cubicBezTo>
                  <a:lnTo>
                    <a:pt x="1" y="3034"/>
                  </a:lnTo>
                  <a:lnTo>
                    <a:pt x="3756" y="8057"/>
                  </a:lnTo>
                  <a:lnTo>
                    <a:pt x="1160" y="7798"/>
                  </a:lnTo>
                  <a:lnTo>
                    <a:pt x="1160" y="7798"/>
                  </a:lnTo>
                  <a:lnTo>
                    <a:pt x="1241" y="8030"/>
                  </a:lnTo>
                  <a:lnTo>
                    <a:pt x="4167" y="8601"/>
                  </a:lnTo>
                  <a:lnTo>
                    <a:pt x="4479" y="9020"/>
                  </a:lnTo>
                  <a:cubicBezTo>
                    <a:pt x="4907" y="9591"/>
                    <a:pt x="5023" y="10331"/>
                    <a:pt x="4800" y="11009"/>
                  </a:cubicBezTo>
                  <a:lnTo>
                    <a:pt x="4800" y="11027"/>
                  </a:lnTo>
                  <a:lnTo>
                    <a:pt x="8253" y="11027"/>
                  </a:lnTo>
                  <a:cubicBezTo>
                    <a:pt x="8253" y="10519"/>
                    <a:pt x="8413" y="10028"/>
                    <a:pt x="8708" y="9618"/>
                  </a:cubicBezTo>
                  <a:cubicBezTo>
                    <a:pt x="8708" y="9609"/>
                    <a:pt x="8708" y="9609"/>
                    <a:pt x="8717" y="9600"/>
                  </a:cubicBezTo>
                  <a:cubicBezTo>
                    <a:pt x="9457" y="8556"/>
                    <a:pt x="10528" y="7798"/>
                    <a:pt x="11768" y="7441"/>
                  </a:cubicBezTo>
                  <a:cubicBezTo>
                    <a:pt x="12731" y="7164"/>
                    <a:pt x="13775" y="6897"/>
                    <a:pt x="14292" y="6870"/>
                  </a:cubicBezTo>
                  <a:lnTo>
                    <a:pt x="14292" y="6692"/>
                  </a:lnTo>
                  <a:cubicBezTo>
                    <a:pt x="14292" y="6692"/>
                    <a:pt x="11741" y="6834"/>
                    <a:pt x="10581" y="7013"/>
                  </a:cubicBezTo>
                  <a:cubicBezTo>
                    <a:pt x="11464" y="5800"/>
                    <a:pt x="12223" y="4774"/>
                    <a:pt x="12223" y="4774"/>
                  </a:cubicBezTo>
                  <a:lnTo>
                    <a:pt x="11999" y="4586"/>
                  </a:lnTo>
                  <a:cubicBezTo>
                    <a:pt x="10938" y="5398"/>
                    <a:pt x="9172" y="7361"/>
                    <a:pt x="8297" y="8360"/>
                  </a:cubicBezTo>
                  <a:cubicBezTo>
                    <a:pt x="8333" y="6968"/>
                    <a:pt x="8386" y="5514"/>
                    <a:pt x="8431" y="4212"/>
                  </a:cubicBezTo>
                  <a:cubicBezTo>
                    <a:pt x="9029" y="3346"/>
                    <a:pt x="10483" y="1241"/>
                    <a:pt x="10528" y="1152"/>
                  </a:cubicBezTo>
                  <a:lnTo>
                    <a:pt x="10278" y="1107"/>
                  </a:lnTo>
                  <a:cubicBezTo>
                    <a:pt x="10090" y="1259"/>
                    <a:pt x="9020" y="2561"/>
                    <a:pt x="8467" y="3230"/>
                  </a:cubicBezTo>
                  <a:cubicBezTo>
                    <a:pt x="8538" y="1357"/>
                    <a:pt x="8609" y="1"/>
                    <a:pt x="8609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906957" y="5100151"/>
              <a:ext cx="778809" cy="1201721"/>
            </a:xfrm>
            <a:custGeom>
              <a:avLst/>
              <a:gdLst/>
              <a:ahLst/>
              <a:cxnLst/>
              <a:rect l="l" t="t" r="r" b="b"/>
              <a:pathLst>
                <a:path w="7147" h="11028" extrusionOk="0">
                  <a:moveTo>
                    <a:pt x="1463" y="1"/>
                  </a:moveTo>
                  <a:lnTo>
                    <a:pt x="1276" y="45"/>
                  </a:lnTo>
                  <a:lnTo>
                    <a:pt x="0" y="11027"/>
                  </a:lnTo>
                  <a:lnTo>
                    <a:pt x="1107" y="11027"/>
                  </a:lnTo>
                  <a:cubicBezTo>
                    <a:pt x="1107" y="10519"/>
                    <a:pt x="1267" y="10028"/>
                    <a:pt x="1562" y="9618"/>
                  </a:cubicBezTo>
                  <a:cubicBezTo>
                    <a:pt x="1562" y="9609"/>
                    <a:pt x="1562" y="9609"/>
                    <a:pt x="1571" y="9600"/>
                  </a:cubicBezTo>
                  <a:cubicBezTo>
                    <a:pt x="2311" y="8556"/>
                    <a:pt x="3382" y="7798"/>
                    <a:pt x="4622" y="7441"/>
                  </a:cubicBezTo>
                  <a:cubicBezTo>
                    <a:pt x="5585" y="7164"/>
                    <a:pt x="6629" y="6897"/>
                    <a:pt x="7146" y="6870"/>
                  </a:cubicBezTo>
                  <a:lnTo>
                    <a:pt x="7146" y="6692"/>
                  </a:lnTo>
                  <a:cubicBezTo>
                    <a:pt x="7146" y="6692"/>
                    <a:pt x="4595" y="6834"/>
                    <a:pt x="3435" y="7013"/>
                  </a:cubicBezTo>
                  <a:cubicBezTo>
                    <a:pt x="4318" y="5800"/>
                    <a:pt x="5077" y="4774"/>
                    <a:pt x="5077" y="4774"/>
                  </a:cubicBezTo>
                  <a:lnTo>
                    <a:pt x="4853" y="4586"/>
                  </a:lnTo>
                  <a:cubicBezTo>
                    <a:pt x="3792" y="5398"/>
                    <a:pt x="2026" y="7361"/>
                    <a:pt x="1151" y="8360"/>
                  </a:cubicBezTo>
                  <a:cubicBezTo>
                    <a:pt x="1187" y="6968"/>
                    <a:pt x="1240" y="5514"/>
                    <a:pt x="1285" y="4212"/>
                  </a:cubicBezTo>
                  <a:cubicBezTo>
                    <a:pt x="1883" y="3346"/>
                    <a:pt x="3337" y="1241"/>
                    <a:pt x="3382" y="1152"/>
                  </a:cubicBezTo>
                  <a:lnTo>
                    <a:pt x="3132" y="1107"/>
                  </a:lnTo>
                  <a:cubicBezTo>
                    <a:pt x="2944" y="1259"/>
                    <a:pt x="1874" y="2561"/>
                    <a:pt x="1321" y="3230"/>
                  </a:cubicBezTo>
                  <a:cubicBezTo>
                    <a:pt x="1392" y="1357"/>
                    <a:pt x="1463" y="1"/>
                    <a:pt x="146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44821" y="5453106"/>
              <a:ext cx="587239" cy="848767"/>
            </a:xfrm>
            <a:custGeom>
              <a:avLst/>
              <a:gdLst/>
              <a:ahLst/>
              <a:cxnLst/>
              <a:rect l="l" t="t" r="r" b="b"/>
              <a:pathLst>
                <a:path w="5389" h="7789" extrusionOk="0">
                  <a:moveTo>
                    <a:pt x="0" y="0"/>
                  </a:moveTo>
                  <a:lnTo>
                    <a:pt x="3604" y="4818"/>
                  </a:lnTo>
                  <a:lnTo>
                    <a:pt x="1008" y="4559"/>
                  </a:lnTo>
                  <a:lnTo>
                    <a:pt x="1008" y="4559"/>
                  </a:lnTo>
                  <a:lnTo>
                    <a:pt x="1089" y="4791"/>
                  </a:lnTo>
                  <a:lnTo>
                    <a:pt x="4015" y="5362"/>
                  </a:lnTo>
                  <a:lnTo>
                    <a:pt x="4327" y="5781"/>
                  </a:lnTo>
                  <a:cubicBezTo>
                    <a:pt x="4755" y="6352"/>
                    <a:pt x="4871" y="7092"/>
                    <a:pt x="4648" y="7770"/>
                  </a:cubicBezTo>
                  <a:lnTo>
                    <a:pt x="4648" y="7788"/>
                  </a:lnTo>
                  <a:lnTo>
                    <a:pt x="5014" y="7788"/>
                  </a:lnTo>
                  <a:cubicBezTo>
                    <a:pt x="5237" y="7012"/>
                    <a:pt x="5389" y="6075"/>
                    <a:pt x="5032" y="5513"/>
                  </a:cubicBezTo>
                  <a:cubicBezTo>
                    <a:pt x="4497" y="4639"/>
                    <a:pt x="1356" y="1383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" name="Google Shape;2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713100" y="1423200"/>
            <a:ext cx="5073000" cy="18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1"/>
          </p:nvPr>
        </p:nvSpPr>
        <p:spPr>
          <a:xfrm>
            <a:off x="713100" y="3168300"/>
            <a:ext cx="50730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6821225" y="0"/>
            <a:ext cx="2322785" cy="475797"/>
          </a:xfrm>
          <a:custGeom>
            <a:avLst/>
            <a:gdLst/>
            <a:ahLst/>
            <a:cxnLst/>
            <a:rect l="l" t="t" r="r" b="b"/>
            <a:pathLst>
              <a:path w="24302" h="4978" extrusionOk="0">
                <a:moveTo>
                  <a:pt x="22570" y="0"/>
                </a:moveTo>
                <a:cubicBezTo>
                  <a:pt x="21083" y="0"/>
                  <a:pt x="19120" y="534"/>
                  <a:pt x="17058" y="2578"/>
                </a:cubicBezTo>
                <a:cubicBezTo>
                  <a:pt x="16068" y="3562"/>
                  <a:pt x="15121" y="3913"/>
                  <a:pt x="14189" y="3913"/>
                </a:cubicBezTo>
                <a:cubicBezTo>
                  <a:pt x="11862" y="3913"/>
                  <a:pt x="9631" y="1721"/>
                  <a:pt x="7059" y="1721"/>
                </a:cubicBezTo>
                <a:cubicBezTo>
                  <a:pt x="6198" y="1721"/>
                  <a:pt x="5299" y="1967"/>
                  <a:pt x="4345" y="2623"/>
                </a:cubicBezTo>
                <a:cubicBezTo>
                  <a:pt x="2490" y="3899"/>
                  <a:pt x="1062" y="4603"/>
                  <a:pt x="1" y="4978"/>
                </a:cubicBezTo>
                <a:lnTo>
                  <a:pt x="24302" y="4978"/>
                </a:lnTo>
                <a:lnTo>
                  <a:pt x="24302" y="250"/>
                </a:lnTo>
                <a:cubicBezTo>
                  <a:pt x="23853" y="116"/>
                  <a:pt x="23263" y="0"/>
                  <a:pt x="2257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6;p2"/>
          <p:cNvGrpSpPr/>
          <p:nvPr/>
        </p:nvGrpSpPr>
        <p:grpSpPr>
          <a:xfrm>
            <a:off x="-154310" y="-424234"/>
            <a:ext cx="2700735" cy="1497530"/>
            <a:chOff x="-154310" y="-424234"/>
            <a:chExt cx="2700735" cy="1497530"/>
          </a:xfrm>
        </p:grpSpPr>
        <p:grpSp>
          <p:nvGrpSpPr>
            <p:cNvPr id="27" name="Google Shape;27;p2"/>
            <p:cNvGrpSpPr/>
            <p:nvPr/>
          </p:nvGrpSpPr>
          <p:grpSpPr>
            <a:xfrm>
              <a:off x="-154310" y="-72358"/>
              <a:ext cx="2534062" cy="945491"/>
              <a:chOff x="-154310" y="-72358"/>
              <a:chExt cx="2534062" cy="945491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-154310" y="-72358"/>
                <a:ext cx="2534062" cy="945490"/>
              </a:xfrm>
              <a:custGeom>
                <a:avLst/>
                <a:gdLst/>
                <a:ahLst/>
                <a:cxnLst/>
                <a:rect l="l" t="t" r="r" b="b"/>
                <a:pathLst>
                  <a:path w="27879" h="10402" extrusionOk="0">
                    <a:moveTo>
                      <a:pt x="19208" y="0"/>
                    </a:moveTo>
                    <a:lnTo>
                      <a:pt x="18788" y="80"/>
                    </a:lnTo>
                    <a:cubicBezTo>
                      <a:pt x="17825" y="500"/>
                      <a:pt x="16255" y="1606"/>
                      <a:pt x="14997" y="2552"/>
                    </a:cubicBezTo>
                    <a:cubicBezTo>
                      <a:pt x="14470" y="2944"/>
                      <a:pt x="13900" y="3265"/>
                      <a:pt x="13284" y="3479"/>
                    </a:cubicBezTo>
                    <a:cubicBezTo>
                      <a:pt x="13159" y="3515"/>
                      <a:pt x="13052" y="3560"/>
                      <a:pt x="12936" y="3595"/>
                    </a:cubicBezTo>
                    <a:cubicBezTo>
                      <a:pt x="10278" y="4568"/>
                      <a:pt x="7896" y="5183"/>
                      <a:pt x="5781" y="5540"/>
                    </a:cubicBezTo>
                    <a:lnTo>
                      <a:pt x="8467" y="705"/>
                    </a:lnTo>
                    <a:lnTo>
                      <a:pt x="8163" y="616"/>
                    </a:lnTo>
                    <a:cubicBezTo>
                      <a:pt x="7414" y="1642"/>
                      <a:pt x="6754" y="2480"/>
                      <a:pt x="6183" y="3176"/>
                    </a:cubicBezTo>
                    <a:cubicBezTo>
                      <a:pt x="4749" y="4926"/>
                      <a:pt x="2605" y="5957"/>
                      <a:pt x="344" y="5957"/>
                    </a:cubicBezTo>
                    <a:cubicBezTo>
                      <a:pt x="241" y="5957"/>
                      <a:pt x="139" y="5955"/>
                      <a:pt x="36" y="5950"/>
                    </a:cubicBezTo>
                    <a:lnTo>
                      <a:pt x="1" y="5950"/>
                    </a:lnTo>
                    <a:lnTo>
                      <a:pt x="27" y="8814"/>
                    </a:lnTo>
                    <a:cubicBezTo>
                      <a:pt x="1098" y="8645"/>
                      <a:pt x="2284" y="8395"/>
                      <a:pt x="3596" y="8038"/>
                    </a:cubicBezTo>
                    <a:cubicBezTo>
                      <a:pt x="4749" y="7728"/>
                      <a:pt x="5940" y="7569"/>
                      <a:pt x="7130" y="7569"/>
                    </a:cubicBezTo>
                    <a:cubicBezTo>
                      <a:pt x="7789" y="7569"/>
                      <a:pt x="8448" y="7618"/>
                      <a:pt x="9100" y="7717"/>
                    </a:cubicBezTo>
                    <a:cubicBezTo>
                      <a:pt x="9252" y="7744"/>
                      <a:pt x="9394" y="7761"/>
                      <a:pt x="9546" y="7779"/>
                    </a:cubicBezTo>
                    <a:cubicBezTo>
                      <a:pt x="9983" y="8074"/>
                      <a:pt x="12999" y="10018"/>
                      <a:pt x="13926" y="10366"/>
                    </a:cubicBezTo>
                    <a:lnTo>
                      <a:pt x="14363" y="10402"/>
                    </a:lnTo>
                    <a:cubicBezTo>
                      <a:pt x="14363" y="10402"/>
                      <a:pt x="12356" y="8894"/>
                      <a:pt x="11366" y="8011"/>
                    </a:cubicBezTo>
                    <a:lnTo>
                      <a:pt x="11366" y="8011"/>
                    </a:lnTo>
                    <a:cubicBezTo>
                      <a:pt x="13828" y="8282"/>
                      <a:pt x="15803" y="8331"/>
                      <a:pt x="16924" y="8331"/>
                    </a:cubicBezTo>
                    <a:cubicBezTo>
                      <a:pt x="17578" y="8331"/>
                      <a:pt x="17941" y="8314"/>
                      <a:pt x="17941" y="8314"/>
                    </a:cubicBezTo>
                    <a:lnTo>
                      <a:pt x="17985" y="7833"/>
                    </a:lnTo>
                    <a:cubicBezTo>
                      <a:pt x="14158" y="7770"/>
                      <a:pt x="10358" y="6851"/>
                      <a:pt x="8618" y="6370"/>
                    </a:cubicBezTo>
                    <a:cubicBezTo>
                      <a:pt x="8823" y="6289"/>
                      <a:pt x="9038" y="6200"/>
                      <a:pt x="9261" y="6111"/>
                    </a:cubicBezTo>
                    <a:cubicBezTo>
                      <a:pt x="19773" y="1841"/>
                      <a:pt x="26296" y="1602"/>
                      <a:pt x="27626" y="1602"/>
                    </a:cubicBezTo>
                    <a:cubicBezTo>
                      <a:pt x="27794" y="1602"/>
                      <a:pt x="27879" y="1606"/>
                      <a:pt x="27879" y="1606"/>
                    </a:cubicBezTo>
                    <a:lnTo>
                      <a:pt x="27736" y="1035"/>
                    </a:lnTo>
                    <a:cubicBezTo>
                      <a:pt x="27736" y="1035"/>
                      <a:pt x="21179" y="1419"/>
                      <a:pt x="15818" y="2739"/>
                    </a:cubicBezTo>
                    <a:cubicBezTo>
                      <a:pt x="16986" y="1677"/>
                      <a:pt x="19207" y="0"/>
                      <a:pt x="192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-152674" y="52443"/>
                <a:ext cx="2531608" cy="820691"/>
              </a:xfrm>
              <a:custGeom>
                <a:avLst/>
                <a:gdLst/>
                <a:ahLst/>
                <a:cxnLst/>
                <a:rect l="l" t="t" r="r" b="b"/>
                <a:pathLst>
                  <a:path w="27852" h="9029" extrusionOk="0">
                    <a:moveTo>
                      <a:pt x="27798" y="1"/>
                    </a:moveTo>
                    <a:cubicBezTo>
                      <a:pt x="22499" y="1"/>
                      <a:pt x="14203" y="1964"/>
                      <a:pt x="7904" y="4693"/>
                    </a:cubicBezTo>
                    <a:cubicBezTo>
                      <a:pt x="5094" y="5916"/>
                      <a:pt x="2302" y="6388"/>
                      <a:pt x="0" y="6531"/>
                    </a:cubicBezTo>
                    <a:lnTo>
                      <a:pt x="9" y="7441"/>
                    </a:lnTo>
                    <a:cubicBezTo>
                      <a:pt x="1080" y="7263"/>
                      <a:pt x="2266" y="7022"/>
                      <a:pt x="3578" y="6665"/>
                    </a:cubicBezTo>
                    <a:cubicBezTo>
                      <a:pt x="4363" y="6451"/>
                      <a:pt x="5157" y="6317"/>
                      <a:pt x="5960" y="6246"/>
                    </a:cubicBezTo>
                    <a:cubicBezTo>
                      <a:pt x="6290" y="6219"/>
                      <a:pt x="6629" y="6201"/>
                      <a:pt x="6968" y="6201"/>
                    </a:cubicBezTo>
                    <a:cubicBezTo>
                      <a:pt x="7027" y="6198"/>
                      <a:pt x="7088" y="6197"/>
                      <a:pt x="7148" y="6197"/>
                    </a:cubicBezTo>
                    <a:cubicBezTo>
                      <a:pt x="7270" y="6197"/>
                      <a:pt x="7393" y="6201"/>
                      <a:pt x="7512" y="6201"/>
                    </a:cubicBezTo>
                    <a:cubicBezTo>
                      <a:pt x="8038" y="6219"/>
                      <a:pt x="8565" y="6264"/>
                      <a:pt x="9082" y="6344"/>
                    </a:cubicBezTo>
                    <a:cubicBezTo>
                      <a:pt x="9234" y="6371"/>
                      <a:pt x="9376" y="6388"/>
                      <a:pt x="9528" y="6406"/>
                    </a:cubicBezTo>
                    <a:cubicBezTo>
                      <a:pt x="9965" y="6692"/>
                      <a:pt x="12981" y="8645"/>
                      <a:pt x="13917" y="8993"/>
                    </a:cubicBezTo>
                    <a:lnTo>
                      <a:pt x="14229" y="9020"/>
                    </a:lnTo>
                    <a:lnTo>
                      <a:pt x="14345" y="9029"/>
                    </a:lnTo>
                    <a:cubicBezTo>
                      <a:pt x="14345" y="9029"/>
                      <a:pt x="12338" y="7521"/>
                      <a:pt x="11348" y="6638"/>
                    </a:cubicBezTo>
                    <a:lnTo>
                      <a:pt x="11348" y="6638"/>
                    </a:lnTo>
                    <a:cubicBezTo>
                      <a:pt x="13810" y="6909"/>
                      <a:pt x="15785" y="6958"/>
                      <a:pt x="16906" y="6958"/>
                    </a:cubicBezTo>
                    <a:cubicBezTo>
                      <a:pt x="17560" y="6958"/>
                      <a:pt x="17923" y="6941"/>
                      <a:pt x="17923" y="6941"/>
                    </a:cubicBezTo>
                    <a:lnTo>
                      <a:pt x="17967" y="6460"/>
                    </a:lnTo>
                    <a:cubicBezTo>
                      <a:pt x="14140" y="6397"/>
                      <a:pt x="10340" y="5478"/>
                      <a:pt x="8591" y="4997"/>
                    </a:cubicBezTo>
                    <a:cubicBezTo>
                      <a:pt x="8805" y="4916"/>
                      <a:pt x="9028" y="4827"/>
                      <a:pt x="9243" y="4738"/>
                    </a:cubicBezTo>
                    <a:cubicBezTo>
                      <a:pt x="19755" y="468"/>
                      <a:pt x="26271" y="229"/>
                      <a:pt x="27599" y="229"/>
                    </a:cubicBezTo>
                    <a:cubicBezTo>
                      <a:pt x="27767" y="229"/>
                      <a:pt x="27852" y="233"/>
                      <a:pt x="27852" y="233"/>
                    </a:cubicBezTo>
                    <a:lnTo>
                      <a:pt x="27798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30048" y="616090"/>
                <a:ext cx="610724" cy="256324"/>
              </a:xfrm>
              <a:custGeom>
                <a:avLst/>
                <a:gdLst/>
                <a:ahLst/>
                <a:cxnLst/>
                <a:rect l="l" t="t" r="r" b="b"/>
                <a:pathLst>
                  <a:path w="6719" h="2820" extrusionOk="0">
                    <a:moveTo>
                      <a:pt x="1" y="0"/>
                    </a:moveTo>
                    <a:cubicBezTo>
                      <a:pt x="527" y="18"/>
                      <a:pt x="1054" y="63"/>
                      <a:pt x="1571" y="143"/>
                    </a:cubicBezTo>
                    <a:cubicBezTo>
                      <a:pt x="1723" y="170"/>
                      <a:pt x="1865" y="187"/>
                      <a:pt x="2017" y="205"/>
                    </a:cubicBezTo>
                    <a:cubicBezTo>
                      <a:pt x="2454" y="491"/>
                      <a:pt x="5470" y="2444"/>
                      <a:pt x="6406" y="2792"/>
                    </a:cubicBezTo>
                    <a:lnTo>
                      <a:pt x="6718" y="2819"/>
                    </a:lnTo>
                    <a:cubicBezTo>
                      <a:pt x="5737" y="2346"/>
                      <a:pt x="3935" y="1088"/>
                      <a:pt x="3453" y="535"/>
                    </a:cubicBezTo>
                    <a:cubicBezTo>
                      <a:pt x="3097" y="134"/>
                      <a:pt x="1339" y="27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" name="Google Shape;31;p2"/>
            <p:cNvGrpSpPr/>
            <p:nvPr/>
          </p:nvGrpSpPr>
          <p:grpSpPr>
            <a:xfrm>
              <a:off x="972804" y="748799"/>
              <a:ext cx="351221" cy="324497"/>
              <a:chOff x="972804" y="748799"/>
              <a:chExt cx="351221" cy="324497"/>
            </a:xfrm>
          </p:grpSpPr>
          <p:sp>
            <p:nvSpPr>
              <p:cNvPr id="32" name="Google Shape;32;p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" name="Google Shape;44;p2"/>
            <p:cNvGrpSpPr/>
            <p:nvPr/>
          </p:nvGrpSpPr>
          <p:grpSpPr>
            <a:xfrm rot="1800145">
              <a:off x="1294691" y="483968"/>
              <a:ext cx="412865" cy="381479"/>
              <a:chOff x="972804" y="748799"/>
              <a:chExt cx="351221" cy="324497"/>
            </a:xfrm>
          </p:grpSpPr>
          <p:sp>
            <p:nvSpPr>
              <p:cNvPr id="45" name="Google Shape;45;p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2"/>
            <p:cNvGrpSpPr/>
            <p:nvPr/>
          </p:nvGrpSpPr>
          <p:grpSpPr>
            <a:xfrm rot="1800174">
              <a:off x="586120" y="512005"/>
              <a:ext cx="302796" cy="279785"/>
              <a:chOff x="972804" y="748799"/>
              <a:chExt cx="351221" cy="324497"/>
            </a:xfrm>
          </p:grpSpPr>
          <p:sp>
            <p:nvSpPr>
              <p:cNvPr id="58" name="Google Shape;58;p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 rot="3362934">
              <a:off x="34623" y="148358"/>
              <a:ext cx="440468" cy="406972"/>
              <a:chOff x="972804" y="748799"/>
              <a:chExt cx="351221" cy="324497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" name="Google Shape;83;p2"/>
            <p:cNvGrpSpPr/>
            <p:nvPr/>
          </p:nvGrpSpPr>
          <p:grpSpPr>
            <a:xfrm rot="4236221">
              <a:off x="395674" y="-343041"/>
              <a:ext cx="497800" cy="459935"/>
              <a:chOff x="972804" y="748799"/>
              <a:chExt cx="351221" cy="324497"/>
            </a:xfrm>
          </p:grpSpPr>
          <p:sp>
            <p:nvSpPr>
              <p:cNvPr id="84" name="Google Shape;84;p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" name="Google Shape;96;p2"/>
            <p:cNvGrpSpPr/>
            <p:nvPr/>
          </p:nvGrpSpPr>
          <p:grpSpPr>
            <a:xfrm rot="4415375">
              <a:off x="740911" y="85210"/>
              <a:ext cx="440462" cy="406979"/>
              <a:chOff x="972804" y="748799"/>
              <a:chExt cx="351221" cy="324497"/>
            </a:xfrm>
          </p:grpSpPr>
          <p:sp>
            <p:nvSpPr>
              <p:cNvPr id="97" name="Google Shape;97;p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" name="Google Shape;109;p2"/>
            <p:cNvGrpSpPr/>
            <p:nvPr/>
          </p:nvGrpSpPr>
          <p:grpSpPr>
            <a:xfrm rot="3527950">
              <a:off x="1224872" y="148572"/>
              <a:ext cx="302786" cy="279793"/>
              <a:chOff x="972804" y="748799"/>
              <a:chExt cx="351221" cy="324497"/>
            </a:xfrm>
          </p:grpSpPr>
          <p:sp>
            <p:nvSpPr>
              <p:cNvPr id="110" name="Google Shape;110;p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2"/>
            <p:cNvGrpSpPr/>
            <p:nvPr/>
          </p:nvGrpSpPr>
          <p:grpSpPr>
            <a:xfrm rot="1940993">
              <a:off x="1713471" y="-18418"/>
              <a:ext cx="302788" cy="279777"/>
              <a:chOff x="972804" y="748799"/>
              <a:chExt cx="351221" cy="324497"/>
            </a:xfrm>
          </p:grpSpPr>
          <p:sp>
            <p:nvSpPr>
              <p:cNvPr id="123" name="Google Shape;123;p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" name="Google Shape;135;p2"/>
            <p:cNvGrpSpPr/>
            <p:nvPr/>
          </p:nvGrpSpPr>
          <p:grpSpPr>
            <a:xfrm rot="3884446">
              <a:off x="2079408" y="-173112"/>
              <a:ext cx="412857" cy="381474"/>
              <a:chOff x="972804" y="748799"/>
              <a:chExt cx="351221" cy="324497"/>
            </a:xfrm>
          </p:grpSpPr>
          <p:sp>
            <p:nvSpPr>
              <p:cNvPr id="136" name="Google Shape;136;p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2"/>
            <p:cNvGrpSpPr/>
            <p:nvPr/>
          </p:nvGrpSpPr>
          <p:grpSpPr>
            <a:xfrm rot="3397333">
              <a:off x="1328020" y="-247032"/>
              <a:ext cx="412854" cy="381468"/>
              <a:chOff x="972804" y="748799"/>
              <a:chExt cx="351221" cy="324497"/>
            </a:xfrm>
          </p:grpSpPr>
          <p:sp>
            <p:nvSpPr>
              <p:cNvPr id="149" name="Google Shape;149;p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" name="Google Shape;161;p2"/>
          <p:cNvGrpSpPr/>
          <p:nvPr/>
        </p:nvGrpSpPr>
        <p:grpSpPr>
          <a:xfrm>
            <a:off x="201640" y="860874"/>
            <a:ext cx="453388" cy="324498"/>
            <a:chOff x="201640" y="860874"/>
            <a:chExt cx="453388" cy="324498"/>
          </a:xfrm>
        </p:grpSpPr>
        <p:sp>
          <p:nvSpPr>
            <p:cNvPr id="162" name="Google Shape;162;p2"/>
            <p:cNvSpPr/>
            <p:nvPr/>
          </p:nvSpPr>
          <p:spPr>
            <a:xfrm>
              <a:off x="513050" y="860874"/>
              <a:ext cx="141978" cy="156612"/>
            </a:xfrm>
            <a:custGeom>
              <a:avLst/>
              <a:gdLst/>
              <a:ahLst/>
              <a:cxnLst/>
              <a:rect l="l" t="t" r="r" b="b"/>
              <a:pathLst>
                <a:path w="1562" h="1723" extrusionOk="0">
                  <a:moveTo>
                    <a:pt x="691" y="1"/>
                  </a:moveTo>
                  <a:cubicBezTo>
                    <a:pt x="487" y="1"/>
                    <a:pt x="402" y="358"/>
                    <a:pt x="402" y="358"/>
                  </a:cubicBezTo>
                  <a:cubicBezTo>
                    <a:pt x="402" y="358"/>
                    <a:pt x="1" y="394"/>
                    <a:pt x="9" y="652"/>
                  </a:cubicBezTo>
                  <a:cubicBezTo>
                    <a:pt x="36" y="1348"/>
                    <a:pt x="1562" y="1723"/>
                    <a:pt x="1562" y="1723"/>
                  </a:cubicBezTo>
                  <a:cubicBezTo>
                    <a:pt x="1562" y="1723"/>
                    <a:pt x="1562" y="73"/>
                    <a:pt x="705" y="1"/>
                  </a:cubicBezTo>
                  <a:cubicBezTo>
                    <a:pt x="700" y="1"/>
                    <a:pt x="695" y="1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01640" y="1065754"/>
              <a:ext cx="127435" cy="119618"/>
            </a:xfrm>
            <a:custGeom>
              <a:avLst/>
              <a:gdLst/>
              <a:ahLst/>
              <a:cxnLst/>
              <a:rect l="l" t="t" r="r" b="b"/>
              <a:pathLst>
                <a:path w="1402" h="1316" extrusionOk="0">
                  <a:moveTo>
                    <a:pt x="546" y="1"/>
                  </a:moveTo>
                  <a:cubicBezTo>
                    <a:pt x="526" y="1"/>
                    <a:pt x="504" y="4"/>
                    <a:pt x="483" y="13"/>
                  </a:cubicBezTo>
                  <a:cubicBezTo>
                    <a:pt x="1" y="200"/>
                    <a:pt x="242" y="1316"/>
                    <a:pt x="242" y="1316"/>
                  </a:cubicBezTo>
                  <a:cubicBezTo>
                    <a:pt x="242" y="1316"/>
                    <a:pt x="1401" y="905"/>
                    <a:pt x="1170" y="316"/>
                  </a:cubicBezTo>
                  <a:cubicBezTo>
                    <a:pt x="1127" y="213"/>
                    <a:pt x="981" y="197"/>
                    <a:pt x="893" y="197"/>
                  </a:cubicBezTo>
                  <a:cubicBezTo>
                    <a:pt x="851" y="197"/>
                    <a:pt x="822" y="200"/>
                    <a:pt x="822" y="200"/>
                  </a:cubicBezTo>
                  <a:cubicBezTo>
                    <a:pt x="822" y="200"/>
                    <a:pt x="698" y="1"/>
                    <a:pt x="54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3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7"/>
          <p:cNvSpPr/>
          <p:nvPr/>
        </p:nvSpPr>
        <p:spPr>
          <a:xfrm flipH="1">
            <a:off x="7165438" y="4142400"/>
            <a:ext cx="2557188" cy="1659327"/>
          </a:xfrm>
          <a:custGeom>
            <a:avLst/>
            <a:gdLst/>
            <a:ahLst/>
            <a:cxnLst/>
            <a:rect l="l" t="t" r="r" b="b"/>
            <a:pathLst>
              <a:path w="47452" h="30791" extrusionOk="0">
                <a:moveTo>
                  <a:pt x="2383" y="1"/>
                </a:moveTo>
                <a:cubicBezTo>
                  <a:pt x="1678" y="1"/>
                  <a:pt x="891" y="281"/>
                  <a:pt x="214" y="834"/>
                </a:cubicBezTo>
                <a:lnTo>
                  <a:pt x="0" y="995"/>
                </a:lnTo>
                <a:lnTo>
                  <a:pt x="0" y="30791"/>
                </a:lnTo>
                <a:lnTo>
                  <a:pt x="47380" y="30791"/>
                </a:lnTo>
                <a:cubicBezTo>
                  <a:pt x="47451" y="30354"/>
                  <a:pt x="47425" y="29970"/>
                  <a:pt x="47228" y="29595"/>
                </a:cubicBezTo>
                <a:cubicBezTo>
                  <a:pt x="46843" y="28868"/>
                  <a:pt x="45981" y="28487"/>
                  <a:pt x="44948" y="28487"/>
                </a:cubicBezTo>
                <a:cubicBezTo>
                  <a:pt x="44739" y="28487"/>
                  <a:pt x="44523" y="28502"/>
                  <a:pt x="44302" y="28534"/>
                </a:cubicBezTo>
                <a:cubicBezTo>
                  <a:pt x="44320" y="28507"/>
                  <a:pt x="44338" y="28471"/>
                  <a:pt x="44356" y="28436"/>
                </a:cubicBezTo>
                <a:cubicBezTo>
                  <a:pt x="45284" y="26598"/>
                  <a:pt x="45194" y="24671"/>
                  <a:pt x="44142" y="24136"/>
                </a:cubicBezTo>
                <a:cubicBezTo>
                  <a:pt x="43959" y="24044"/>
                  <a:pt x="43760" y="24001"/>
                  <a:pt x="43551" y="24001"/>
                </a:cubicBezTo>
                <a:cubicBezTo>
                  <a:pt x="42552" y="24001"/>
                  <a:pt x="41321" y="24991"/>
                  <a:pt x="40547" y="26518"/>
                </a:cubicBezTo>
                <a:cubicBezTo>
                  <a:pt x="40529" y="26553"/>
                  <a:pt x="40520" y="26580"/>
                  <a:pt x="40502" y="26616"/>
                </a:cubicBezTo>
                <a:cubicBezTo>
                  <a:pt x="40324" y="26107"/>
                  <a:pt x="39985" y="25697"/>
                  <a:pt x="39521" y="25492"/>
                </a:cubicBezTo>
                <a:cubicBezTo>
                  <a:pt x="39295" y="25390"/>
                  <a:pt x="39057" y="25342"/>
                  <a:pt x="38814" y="25342"/>
                </a:cubicBezTo>
                <a:cubicBezTo>
                  <a:pt x="37923" y="25342"/>
                  <a:pt x="36975" y="25990"/>
                  <a:pt x="36407" y="27035"/>
                </a:cubicBezTo>
                <a:cubicBezTo>
                  <a:pt x="36452" y="25411"/>
                  <a:pt x="35961" y="24091"/>
                  <a:pt x="35283" y="24055"/>
                </a:cubicBezTo>
                <a:cubicBezTo>
                  <a:pt x="35271" y="24055"/>
                  <a:pt x="35259" y="24054"/>
                  <a:pt x="35247" y="24054"/>
                </a:cubicBezTo>
                <a:cubicBezTo>
                  <a:pt x="34725" y="24054"/>
                  <a:pt x="34242" y="24803"/>
                  <a:pt x="33981" y="25884"/>
                </a:cubicBezTo>
                <a:cubicBezTo>
                  <a:pt x="33642" y="25367"/>
                  <a:pt x="32928" y="25028"/>
                  <a:pt x="32072" y="24974"/>
                </a:cubicBezTo>
                <a:cubicBezTo>
                  <a:pt x="32268" y="24760"/>
                  <a:pt x="32419" y="24519"/>
                  <a:pt x="32509" y="24243"/>
                </a:cubicBezTo>
                <a:cubicBezTo>
                  <a:pt x="32642" y="23815"/>
                  <a:pt x="32625" y="23368"/>
                  <a:pt x="32491" y="22931"/>
                </a:cubicBezTo>
                <a:lnTo>
                  <a:pt x="32491" y="22931"/>
                </a:lnTo>
                <a:cubicBezTo>
                  <a:pt x="32580" y="22985"/>
                  <a:pt x="32669" y="23029"/>
                  <a:pt x="32767" y="23074"/>
                </a:cubicBezTo>
                <a:cubicBezTo>
                  <a:pt x="33272" y="23303"/>
                  <a:pt x="33788" y="23412"/>
                  <a:pt x="34257" y="23412"/>
                </a:cubicBezTo>
                <a:cubicBezTo>
                  <a:pt x="35050" y="23412"/>
                  <a:pt x="35712" y="23101"/>
                  <a:pt x="35970" y="22530"/>
                </a:cubicBezTo>
                <a:cubicBezTo>
                  <a:pt x="36389" y="21611"/>
                  <a:pt x="35631" y="20380"/>
                  <a:pt x="34284" y="19755"/>
                </a:cubicBezTo>
                <a:cubicBezTo>
                  <a:pt x="35872" y="18685"/>
                  <a:pt x="36657" y="17052"/>
                  <a:pt x="36041" y="15902"/>
                </a:cubicBezTo>
                <a:cubicBezTo>
                  <a:pt x="35661" y="15171"/>
                  <a:pt x="34807" y="14798"/>
                  <a:pt x="33778" y="14798"/>
                </a:cubicBezTo>
                <a:cubicBezTo>
                  <a:pt x="33600" y="14798"/>
                  <a:pt x="33418" y="14809"/>
                  <a:pt x="33231" y="14831"/>
                </a:cubicBezTo>
                <a:cubicBezTo>
                  <a:pt x="33606" y="14376"/>
                  <a:pt x="33784" y="13841"/>
                  <a:pt x="33695" y="13306"/>
                </a:cubicBezTo>
                <a:cubicBezTo>
                  <a:pt x="33525" y="12255"/>
                  <a:pt x="32393" y="11540"/>
                  <a:pt x="31039" y="11540"/>
                </a:cubicBezTo>
                <a:cubicBezTo>
                  <a:pt x="30828" y="11540"/>
                  <a:pt x="30613" y="11557"/>
                  <a:pt x="30394" y="11593"/>
                </a:cubicBezTo>
                <a:cubicBezTo>
                  <a:pt x="30278" y="11611"/>
                  <a:pt x="30162" y="11637"/>
                  <a:pt x="30046" y="11664"/>
                </a:cubicBezTo>
                <a:cubicBezTo>
                  <a:pt x="30368" y="10495"/>
                  <a:pt x="30073" y="9389"/>
                  <a:pt x="29279" y="9032"/>
                </a:cubicBezTo>
                <a:cubicBezTo>
                  <a:pt x="29111" y="8957"/>
                  <a:pt x="28932" y="8921"/>
                  <a:pt x="28748" y="8921"/>
                </a:cubicBezTo>
                <a:cubicBezTo>
                  <a:pt x="28127" y="8921"/>
                  <a:pt x="27452" y="9334"/>
                  <a:pt x="26942" y="10023"/>
                </a:cubicBezTo>
                <a:cubicBezTo>
                  <a:pt x="26871" y="9746"/>
                  <a:pt x="26746" y="9487"/>
                  <a:pt x="26567" y="9255"/>
                </a:cubicBezTo>
                <a:cubicBezTo>
                  <a:pt x="26282" y="8908"/>
                  <a:pt x="25907" y="8676"/>
                  <a:pt x="25461" y="8551"/>
                </a:cubicBezTo>
                <a:cubicBezTo>
                  <a:pt x="25559" y="8506"/>
                  <a:pt x="25648" y="8453"/>
                  <a:pt x="25738" y="8399"/>
                </a:cubicBezTo>
                <a:cubicBezTo>
                  <a:pt x="26995" y="7605"/>
                  <a:pt x="27584" y="6267"/>
                  <a:pt x="27040" y="5419"/>
                </a:cubicBezTo>
                <a:cubicBezTo>
                  <a:pt x="26759" y="4970"/>
                  <a:pt x="26228" y="4744"/>
                  <a:pt x="25605" y="4744"/>
                </a:cubicBezTo>
                <a:cubicBezTo>
                  <a:pt x="25040" y="4744"/>
                  <a:pt x="24400" y="4930"/>
                  <a:pt x="23802" y="5303"/>
                </a:cubicBezTo>
                <a:cubicBezTo>
                  <a:pt x="23784" y="3385"/>
                  <a:pt x="22847" y="1833"/>
                  <a:pt x="21554" y="1708"/>
                </a:cubicBezTo>
                <a:cubicBezTo>
                  <a:pt x="21499" y="1703"/>
                  <a:pt x="21445" y="1701"/>
                  <a:pt x="21391" y="1701"/>
                </a:cubicBezTo>
                <a:cubicBezTo>
                  <a:pt x="20488" y="1701"/>
                  <a:pt x="19640" y="2397"/>
                  <a:pt x="19109" y="3466"/>
                </a:cubicBezTo>
                <a:cubicBezTo>
                  <a:pt x="18931" y="2904"/>
                  <a:pt x="18592" y="2458"/>
                  <a:pt x="18092" y="2235"/>
                </a:cubicBezTo>
                <a:cubicBezTo>
                  <a:pt x="17868" y="2135"/>
                  <a:pt x="17630" y="2087"/>
                  <a:pt x="17388" y="2087"/>
                </a:cubicBezTo>
                <a:cubicBezTo>
                  <a:pt x="16418" y="2087"/>
                  <a:pt x="15380" y="2848"/>
                  <a:pt x="14845" y="4055"/>
                </a:cubicBezTo>
                <a:cubicBezTo>
                  <a:pt x="14791" y="4171"/>
                  <a:pt x="14747" y="4286"/>
                  <a:pt x="14711" y="4402"/>
                </a:cubicBezTo>
                <a:cubicBezTo>
                  <a:pt x="14179" y="3709"/>
                  <a:pt x="13474" y="3295"/>
                  <a:pt x="12838" y="3295"/>
                </a:cubicBezTo>
                <a:cubicBezTo>
                  <a:pt x="12632" y="3295"/>
                  <a:pt x="12433" y="3338"/>
                  <a:pt x="12249" y="3430"/>
                </a:cubicBezTo>
                <a:cubicBezTo>
                  <a:pt x="11625" y="3751"/>
                  <a:pt x="11348" y="4554"/>
                  <a:pt x="11464" y="5464"/>
                </a:cubicBezTo>
                <a:cubicBezTo>
                  <a:pt x="11049" y="5231"/>
                  <a:pt x="10632" y="5109"/>
                  <a:pt x="10289" y="5109"/>
                </a:cubicBezTo>
                <a:cubicBezTo>
                  <a:pt x="9989" y="5109"/>
                  <a:pt x="9746" y="5202"/>
                  <a:pt x="9608" y="5393"/>
                </a:cubicBezTo>
                <a:cubicBezTo>
                  <a:pt x="9430" y="5625"/>
                  <a:pt x="9448" y="5973"/>
                  <a:pt x="9626" y="6329"/>
                </a:cubicBezTo>
                <a:cubicBezTo>
                  <a:pt x="9198" y="6093"/>
                  <a:pt x="8646" y="5954"/>
                  <a:pt x="8044" y="5954"/>
                </a:cubicBezTo>
                <a:cubicBezTo>
                  <a:pt x="7919" y="5954"/>
                  <a:pt x="7792" y="5960"/>
                  <a:pt x="7664" y="5973"/>
                </a:cubicBezTo>
                <a:cubicBezTo>
                  <a:pt x="8511" y="4251"/>
                  <a:pt x="8368" y="2440"/>
                  <a:pt x="7262" y="1753"/>
                </a:cubicBezTo>
                <a:cubicBezTo>
                  <a:pt x="6961" y="1563"/>
                  <a:pt x="6617" y="1473"/>
                  <a:pt x="6253" y="1473"/>
                </a:cubicBezTo>
                <a:cubicBezTo>
                  <a:pt x="5625" y="1473"/>
                  <a:pt x="4935" y="1740"/>
                  <a:pt x="4291" y="2226"/>
                </a:cubicBezTo>
                <a:cubicBezTo>
                  <a:pt x="4390" y="1646"/>
                  <a:pt x="4282" y="1093"/>
                  <a:pt x="3935" y="665"/>
                </a:cubicBezTo>
                <a:cubicBezTo>
                  <a:pt x="3570" y="220"/>
                  <a:pt x="3009" y="1"/>
                  <a:pt x="2383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7"/>
          <p:cNvSpPr/>
          <p:nvPr/>
        </p:nvSpPr>
        <p:spPr>
          <a:xfrm flipH="1">
            <a:off x="4374828" y="4607675"/>
            <a:ext cx="4939222" cy="857067"/>
          </a:xfrm>
          <a:custGeom>
            <a:avLst/>
            <a:gdLst/>
            <a:ahLst/>
            <a:cxnLst/>
            <a:rect l="l" t="t" r="r" b="b"/>
            <a:pathLst>
              <a:path w="75848" h="15904" extrusionOk="0">
                <a:moveTo>
                  <a:pt x="11778" y="0"/>
                </a:moveTo>
                <a:cubicBezTo>
                  <a:pt x="7387" y="0"/>
                  <a:pt x="2975" y="2366"/>
                  <a:pt x="1365" y="5921"/>
                </a:cubicBezTo>
                <a:cubicBezTo>
                  <a:pt x="0" y="8927"/>
                  <a:pt x="1874" y="12745"/>
                  <a:pt x="2712" y="15903"/>
                </a:cubicBezTo>
                <a:lnTo>
                  <a:pt x="75178" y="15903"/>
                </a:lnTo>
                <a:cubicBezTo>
                  <a:pt x="75294" y="15903"/>
                  <a:pt x="75392" y="15832"/>
                  <a:pt x="75499" y="15814"/>
                </a:cubicBezTo>
                <a:cubicBezTo>
                  <a:pt x="75803" y="13575"/>
                  <a:pt x="75847" y="10845"/>
                  <a:pt x="73644" y="9623"/>
                </a:cubicBezTo>
                <a:cubicBezTo>
                  <a:pt x="72190" y="8829"/>
                  <a:pt x="70289" y="9034"/>
                  <a:pt x="68657" y="8561"/>
                </a:cubicBezTo>
                <a:cubicBezTo>
                  <a:pt x="66623" y="7963"/>
                  <a:pt x="65187" y="6376"/>
                  <a:pt x="63224" y="5617"/>
                </a:cubicBezTo>
                <a:cubicBezTo>
                  <a:pt x="62271" y="5246"/>
                  <a:pt x="61269" y="5094"/>
                  <a:pt x="60248" y="5094"/>
                </a:cubicBezTo>
                <a:cubicBezTo>
                  <a:pt x="57954" y="5094"/>
                  <a:pt x="55563" y="5865"/>
                  <a:pt x="53402" y="6661"/>
                </a:cubicBezTo>
                <a:cubicBezTo>
                  <a:pt x="51079" y="7515"/>
                  <a:pt x="48560" y="8408"/>
                  <a:pt x="46107" y="8408"/>
                </a:cubicBezTo>
                <a:cubicBezTo>
                  <a:pt x="45253" y="8408"/>
                  <a:pt x="44407" y="8299"/>
                  <a:pt x="43580" y="8044"/>
                </a:cubicBezTo>
                <a:cubicBezTo>
                  <a:pt x="39440" y="6768"/>
                  <a:pt x="37362" y="2227"/>
                  <a:pt x="33053" y="1451"/>
                </a:cubicBezTo>
                <a:cubicBezTo>
                  <a:pt x="32609" y="1372"/>
                  <a:pt x="32166" y="1337"/>
                  <a:pt x="31724" y="1337"/>
                </a:cubicBezTo>
                <a:cubicBezTo>
                  <a:pt x="28820" y="1337"/>
                  <a:pt x="25938" y="2824"/>
                  <a:pt x="22976" y="2824"/>
                </a:cubicBezTo>
                <a:cubicBezTo>
                  <a:pt x="22797" y="2824"/>
                  <a:pt x="22617" y="2819"/>
                  <a:pt x="22437" y="2807"/>
                </a:cubicBezTo>
                <a:cubicBezTo>
                  <a:pt x="19689" y="2638"/>
                  <a:pt x="17334" y="1076"/>
                  <a:pt x="14702" y="372"/>
                </a:cubicBezTo>
                <a:cubicBezTo>
                  <a:pt x="13750" y="120"/>
                  <a:pt x="12765" y="0"/>
                  <a:pt x="11778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7"/>
          <p:cNvSpPr/>
          <p:nvPr/>
        </p:nvSpPr>
        <p:spPr>
          <a:xfrm flipH="1">
            <a:off x="-735620" y="4284500"/>
            <a:ext cx="4796645" cy="1145702"/>
          </a:xfrm>
          <a:custGeom>
            <a:avLst/>
            <a:gdLst/>
            <a:ahLst/>
            <a:cxnLst/>
            <a:rect l="l" t="t" r="r" b="b"/>
            <a:pathLst>
              <a:path w="78863" h="19678" extrusionOk="0">
                <a:moveTo>
                  <a:pt x="64968" y="1"/>
                </a:moveTo>
                <a:cubicBezTo>
                  <a:pt x="64530" y="1"/>
                  <a:pt x="64091" y="29"/>
                  <a:pt x="63652" y="87"/>
                </a:cubicBezTo>
                <a:cubicBezTo>
                  <a:pt x="59959" y="587"/>
                  <a:pt x="56828" y="3040"/>
                  <a:pt x="54285" y="5770"/>
                </a:cubicBezTo>
                <a:cubicBezTo>
                  <a:pt x="51751" y="8491"/>
                  <a:pt x="49584" y="11587"/>
                  <a:pt x="46720" y="13968"/>
                </a:cubicBezTo>
                <a:cubicBezTo>
                  <a:pt x="45458" y="15019"/>
                  <a:pt x="43946" y="15957"/>
                  <a:pt x="42314" y="15957"/>
                </a:cubicBezTo>
                <a:cubicBezTo>
                  <a:pt x="42228" y="15957"/>
                  <a:pt x="42141" y="15954"/>
                  <a:pt x="42054" y="15949"/>
                </a:cubicBezTo>
                <a:cubicBezTo>
                  <a:pt x="39235" y="15771"/>
                  <a:pt x="37478" y="12943"/>
                  <a:pt x="35310" y="11123"/>
                </a:cubicBezTo>
                <a:cubicBezTo>
                  <a:pt x="33416" y="9533"/>
                  <a:pt x="30952" y="8739"/>
                  <a:pt x="28487" y="8739"/>
                </a:cubicBezTo>
                <a:cubicBezTo>
                  <a:pt x="26030" y="8739"/>
                  <a:pt x="23572" y="9528"/>
                  <a:pt x="21679" y="11105"/>
                </a:cubicBezTo>
                <a:cubicBezTo>
                  <a:pt x="19885" y="12595"/>
                  <a:pt x="18458" y="14762"/>
                  <a:pt x="16192" y="15333"/>
                </a:cubicBezTo>
                <a:cubicBezTo>
                  <a:pt x="15770" y="15441"/>
                  <a:pt x="15348" y="15487"/>
                  <a:pt x="14926" y="15487"/>
                </a:cubicBezTo>
                <a:cubicBezTo>
                  <a:pt x="12902" y="15487"/>
                  <a:pt x="10872" y="14439"/>
                  <a:pt x="8806" y="14174"/>
                </a:cubicBezTo>
                <a:cubicBezTo>
                  <a:pt x="8490" y="14133"/>
                  <a:pt x="8174" y="14113"/>
                  <a:pt x="7858" y="14113"/>
                </a:cubicBezTo>
                <a:cubicBezTo>
                  <a:pt x="4447" y="14113"/>
                  <a:pt x="1103" y="16428"/>
                  <a:pt x="0" y="19678"/>
                </a:cubicBezTo>
                <a:lnTo>
                  <a:pt x="78631" y="19196"/>
                </a:lnTo>
                <a:cubicBezTo>
                  <a:pt x="78633" y="19198"/>
                  <a:pt x="78636" y="19199"/>
                  <a:pt x="78640" y="19199"/>
                </a:cubicBezTo>
                <a:cubicBezTo>
                  <a:pt x="78678" y="19199"/>
                  <a:pt x="78790" y="19101"/>
                  <a:pt x="78832" y="19101"/>
                </a:cubicBezTo>
                <a:cubicBezTo>
                  <a:pt x="78837" y="19101"/>
                  <a:pt x="78842" y="19103"/>
                  <a:pt x="78845" y="19107"/>
                </a:cubicBezTo>
                <a:cubicBezTo>
                  <a:pt x="78863" y="14495"/>
                  <a:pt x="78006" y="9740"/>
                  <a:pt x="75401" y="5940"/>
                </a:cubicBezTo>
                <a:cubicBezTo>
                  <a:pt x="73055" y="2496"/>
                  <a:pt x="69083" y="1"/>
                  <a:pt x="64968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" name="Google Shape;870;p7"/>
          <p:cNvGrpSpPr/>
          <p:nvPr/>
        </p:nvGrpSpPr>
        <p:grpSpPr>
          <a:xfrm flipH="1">
            <a:off x="-584365" y="4359674"/>
            <a:ext cx="1291715" cy="1080736"/>
            <a:chOff x="-3918250" y="-679775"/>
            <a:chExt cx="266300" cy="222800"/>
          </a:xfrm>
        </p:grpSpPr>
        <p:sp>
          <p:nvSpPr>
            <p:cNvPr id="871" name="Google Shape;871;p7"/>
            <p:cNvSpPr/>
            <p:nvPr/>
          </p:nvSpPr>
          <p:spPr>
            <a:xfrm>
              <a:off x="-3918250" y="-676475"/>
              <a:ext cx="266300" cy="219500"/>
            </a:xfrm>
            <a:custGeom>
              <a:avLst/>
              <a:gdLst/>
              <a:ahLst/>
              <a:cxnLst/>
              <a:rect l="l" t="t" r="r" b="b"/>
              <a:pathLst>
                <a:path w="10652" h="8780" extrusionOk="0">
                  <a:moveTo>
                    <a:pt x="4990" y="0"/>
                  </a:moveTo>
                  <a:cubicBezTo>
                    <a:pt x="4971" y="0"/>
                    <a:pt x="4952" y="1"/>
                    <a:pt x="4933" y="3"/>
                  </a:cubicBezTo>
                  <a:cubicBezTo>
                    <a:pt x="4710" y="30"/>
                    <a:pt x="4469" y="21"/>
                    <a:pt x="4246" y="75"/>
                  </a:cubicBezTo>
                  <a:cubicBezTo>
                    <a:pt x="4023" y="119"/>
                    <a:pt x="3783" y="155"/>
                    <a:pt x="3577" y="235"/>
                  </a:cubicBezTo>
                  <a:cubicBezTo>
                    <a:pt x="3363" y="316"/>
                    <a:pt x="3122" y="387"/>
                    <a:pt x="2917" y="494"/>
                  </a:cubicBezTo>
                  <a:cubicBezTo>
                    <a:pt x="2721" y="592"/>
                    <a:pt x="2489" y="699"/>
                    <a:pt x="2302" y="824"/>
                  </a:cubicBezTo>
                  <a:cubicBezTo>
                    <a:pt x="2114" y="958"/>
                    <a:pt x="2177" y="1404"/>
                    <a:pt x="2007" y="1556"/>
                  </a:cubicBezTo>
                  <a:cubicBezTo>
                    <a:pt x="1847" y="1707"/>
                    <a:pt x="1508" y="1698"/>
                    <a:pt x="1365" y="1868"/>
                  </a:cubicBezTo>
                  <a:cubicBezTo>
                    <a:pt x="1222" y="2046"/>
                    <a:pt x="1062" y="2225"/>
                    <a:pt x="937" y="2412"/>
                  </a:cubicBezTo>
                  <a:cubicBezTo>
                    <a:pt x="812" y="2599"/>
                    <a:pt x="937" y="2929"/>
                    <a:pt x="839" y="3135"/>
                  </a:cubicBezTo>
                  <a:cubicBezTo>
                    <a:pt x="740" y="3331"/>
                    <a:pt x="321" y="3411"/>
                    <a:pt x="250" y="3625"/>
                  </a:cubicBezTo>
                  <a:cubicBezTo>
                    <a:pt x="178" y="3848"/>
                    <a:pt x="161" y="4098"/>
                    <a:pt x="125" y="4321"/>
                  </a:cubicBezTo>
                  <a:cubicBezTo>
                    <a:pt x="80" y="4544"/>
                    <a:pt x="107" y="4785"/>
                    <a:pt x="98" y="5008"/>
                  </a:cubicBezTo>
                  <a:cubicBezTo>
                    <a:pt x="98" y="5231"/>
                    <a:pt x="0" y="5472"/>
                    <a:pt x="27" y="5695"/>
                  </a:cubicBezTo>
                  <a:cubicBezTo>
                    <a:pt x="54" y="5918"/>
                    <a:pt x="143" y="6150"/>
                    <a:pt x="196" y="6364"/>
                  </a:cubicBezTo>
                  <a:cubicBezTo>
                    <a:pt x="250" y="6578"/>
                    <a:pt x="517" y="6730"/>
                    <a:pt x="598" y="6944"/>
                  </a:cubicBezTo>
                  <a:cubicBezTo>
                    <a:pt x="678" y="7149"/>
                    <a:pt x="856" y="7292"/>
                    <a:pt x="963" y="7488"/>
                  </a:cubicBezTo>
                  <a:cubicBezTo>
                    <a:pt x="1071" y="7684"/>
                    <a:pt x="955" y="8023"/>
                    <a:pt x="1088" y="8193"/>
                  </a:cubicBezTo>
                  <a:cubicBezTo>
                    <a:pt x="1222" y="8371"/>
                    <a:pt x="1436" y="8612"/>
                    <a:pt x="1597" y="8773"/>
                  </a:cubicBezTo>
                  <a:cubicBezTo>
                    <a:pt x="1622" y="8777"/>
                    <a:pt x="1646" y="8779"/>
                    <a:pt x="1667" y="8779"/>
                  </a:cubicBezTo>
                  <a:cubicBezTo>
                    <a:pt x="1908" y="8779"/>
                    <a:pt x="1961" y="8531"/>
                    <a:pt x="2239" y="8523"/>
                  </a:cubicBezTo>
                  <a:cubicBezTo>
                    <a:pt x="2551" y="8523"/>
                    <a:pt x="2551" y="8666"/>
                    <a:pt x="2864" y="8666"/>
                  </a:cubicBezTo>
                  <a:cubicBezTo>
                    <a:pt x="3167" y="8657"/>
                    <a:pt x="3167" y="8594"/>
                    <a:pt x="3479" y="8594"/>
                  </a:cubicBezTo>
                  <a:cubicBezTo>
                    <a:pt x="3783" y="8585"/>
                    <a:pt x="3783" y="8541"/>
                    <a:pt x="4095" y="8532"/>
                  </a:cubicBezTo>
                  <a:cubicBezTo>
                    <a:pt x="4398" y="8532"/>
                    <a:pt x="4407" y="8728"/>
                    <a:pt x="4719" y="8728"/>
                  </a:cubicBezTo>
                  <a:cubicBezTo>
                    <a:pt x="5023" y="8719"/>
                    <a:pt x="5023" y="8568"/>
                    <a:pt x="5326" y="8559"/>
                  </a:cubicBezTo>
                  <a:cubicBezTo>
                    <a:pt x="5638" y="8550"/>
                    <a:pt x="5638" y="8362"/>
                    <a:pt x="5941" y="8353"/>
                  </a:cubicBezTo>
                  <a:cubicBezTo>
                    <a:pt x="6254" y="8353"/>
                    <a:pt x="6254" y="8648"/>
                    <a:pt x="6566" y="8648"/>
                  </a:cubicBezTo>
                  <a:cubicBezTo>
                    <a:pt x="6587" y="8647"/>
                    <a:pt x="6606" y="8647"/>
                    <a:pt x="6625" y="8647"/>
                  </a:cubicBezTo>
                  <a:cubicBezTo>
                    <a:pt x="6861" y="8647"/>
                    <a:pt x="6895" y="8693"/>
                    <a:pt x="7124" y="8693"/>
                  </a:cubicBezTo>
                  <a:cubicBezTo>
                    <a:pt x="7142" y="8693"/>
                    <a:pt x="7161" y="8693"/>
                    <a:pt x="7181" y="8692"/>
                  </a:cubicBezTo>
                  <a:cubicBezTo>
                    <a:pt x="7494" y="8692"/>
                    <a:pt x="7485" y="8407"/>
                    <a:pt x="7797" y="8398"/>
                  </a:cubicBezTo>
                  <a:cubicBezTo>
                    <a:pt x="7803" y="8398"/>
                    <a:pt x="7809" y="8398"/>
                    <a:pt x="7814" y="8398"/>
                  </a:cubicBezTo>
                  <a:cubicBezTo>
                    <a:pt x="8088" y="8398"/>
                    <a:pt x="8120" y="8589"/>
                    <a:pt x="8368" y="8589"/>
                  </a:cubicBezTo>
                  <a:cubicBezTo>
                    <a:pt x="8387" y="8589"/>
                    <a:pt x="8408" y="8588"/>
                    <a:pt x="8430" y="8585"/>
                  </a:cubicBezTo>
                  <a:cubicBezTo>
                    <a:pt x="8734" y="8550"/>
                    <a:pt x="8716" y="8398"/>
                    <a:pt x="9019" y="8353"/>
                  </a:cubicBezTo>
                  <a:cubicBezTo>
                    <a:pt x="9099" y="8282"/>
                    <a:pt x="9108" y="8264"/>
                    <a:pt x="9171" y="8175"/>
                  </a:cubicBezTo>
                  <a:cubicBezTo>
                    <a:pt x="9314" y="7997"/>
                    <a:pt x="9376" y="7791"/>
                    <a:pt x="9492" y="7604"/>
                  </a:cubicBezTo>
                  <a:cubicBezTo>
                    <a:pt x="9608" y="7408"/>
                    <a:pt x="9992" y="7354"/>
                    <a:pt x="10081" y="7149"/>
                  </a:cubicBezTo>
                  <a:cubicBezTo>
                    <a:pt x="10179" y="6944"/>
                    <a:pt x="10134" y="6676"/>
                    <a:pt x="10197" y="6462"/>
                  </a:cubicBezTo>
                  <a:cubicBezTo>
                    <a:pt x="10268" y="6248"/>
                    <a:pt x="10357" y="6034"/>
                    <a:pt x="10402" y="5811"/>
                  </a:cubicBezTo>
                  <a:cubicBezTo>
                    <a:pt x="10447" y="5597"/>
                    <a:pt x="10571" y="5374"/>
                    <a:pt x="10589" y="5151"/>
                  </a:cubicBezTo>
                  <a:cubicBezTo>
                    <a:pt x="10607" y="4928"/>
                    <a:pt x="10652" y="4678"/>
                    <a:pt x="10643" y="4455"/>
                  </a:cubicBezTo>
                  <a:cubicBezTo>
                    <a:pt x="10634" y="4232"/>
                    <a:pt x="10438" y="4018"/>
                    <a:pt x="10402" y="3795"/>
                  </a:cubicBezTo>
                  <a:cubicBezTo>
                    <a:pt x="10366" y="3572"/>
                    <a:pt x="10125" y="3402"/>
                    <a:pt x="10063" y="3188"/>
                  </a:cubicBezTo>
                  <a:cubicBezTo>
                    <a:pt x="10001" y="2974"/>
                    <a:pt x="10027" y="2751"/>
                    <a:pt x="9938" y="2546"/>
                  </a:cubicBezTo>
                  <a:cubicBezTo>
                    <a:pt x="9849" y="2341"/>
                    <a:pt x="9885" y="2073"/>
                    <a:pt x="9760" y="1886"/>
                  </a:cubicBezTo>
                  <a:cubicBezTo>
                    <a:pt x="9635" y="1707"/>
                    <a:pt x="9340" y="1672"/>
                    <a:pt x="9180" y="1520"/>
                  </a:cubicBezTo>
                  <a:cubicBezTo>
                    <a:pt x="9028" y="1359"/>
                    <a:pt x="8939" y="1154"/>
                    <a:pt x="8760" y="1029"/>
                  </a:cubicBezTo>
                  <a:cubicBezTo>
                    <a:pt x="8582" y="895"/>
                    <a:pt x="8466" y="655"/>
                    <a:pt x="8270" y="556"/>
                  </a:cubicBezTo>
                  <a:cubicBezTo>
                    <a:pt x="8208" y="523"/>
                    <a:pt x="8135" y="513"/>
                    <a:pt x="8059" y="513"/>
                  </a:cubicBezTo>
                  <a:cubicBezTo>
                    <a:pt x="7958" y="513"/>
                    <a:pt x="7849" y="530"/>
                    <a:pt x="7748" y="530"/>
                  </a:cubicBezTo>
                  <a:cubicBezTo>
                    <a:pt x="7686" y="530"/>
                    <a:pt x="7627" y="524"/>
                    <a:pt x="7574" y="503"/>
                  </a:cubicBezTo>
                  <a:cubicBezTo>
                    <a:pt x="7360" y="423"/>
                    <a:pt x="7226" y="84"/>
                    <a:pt x="7003" y="30"/>
                  </a:cubicBezTo>
                  <a:cubicBezTo>
                    <a:pt x="6954" y="18"/>
                    <a:pt x="6903" y="14"/>
                    <a:pt x="6852" y="14"/>
                  </a:cubicBezTo>
                  <a:cubicBezTo>
                    <a:pt x="6699" y="14"/>
                    <a:pt x="6540" y="53"/>
                    <a:pt x="6385" y="53"/>
                  </a:cubicBezTo>
                  <a:cubicBezTo>
                    <a:pt x="6356" y="53"/>
                    <a:pt x="6327" y="51"/>
                    <a:pt x="6298" y="48"/>
                  </a:cubicBezTo>
                  <a:cubicBezTo>
                    <a:pt x="6273" y="45"/>
                    <a:pt x="6249" y="44"/>
                    <a:pt x="6224" y="44"/>
                  </a:cubicBezTo>
                  <a:cubicBezTo>
                    <a:pt x="6024" y="44"/>
                    <a:pt x="5819" y="128"/>
                    <a:pt x="5620" y="128"/>
                  </a:cubicBezTo>
                  <a:cubicBezTo>
                    <a:pt x="5415" y="128"/>
                    <a:pt x="5203" y="0"/>
                    <a:pt x="499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7"/>
            <p:cNvSpPr/>
            <p:nvPr/>
          </p:nvSpPr>
          <p:spPr>
            <a:xfrm>
              <a:off x="-3834625" y="-591600"/>
              <a:ext cx="12300" cy="14250"/>
            </a:xfrm>
            <a:custGeom>
              <a:avLst/>
              <a:gdLst/>
              <a:ahLst/>
              <a:cxnLst/>
              <a:rect l="l" t="t" r="r" b="b"/>
              <a:pathLst>
                <a:path w="492" h="570" extrusionOk="0">
                  <a:moveTo>
                    <a:pt x="77" y="0"/>
                  </a:moveTo>
                  <a:cubicBezTo>
                    <a:pt x="65" y="0"/>
                    <a:pt x="55" y="3"/>
                    <a:pt x="45" y="7"/>
                  </a:cubicBezTo>
                  <a:cubicBezTo>
                    <a:pt x="9" y="34"/>
                    <a:pt x="0" y="79"/>
                    <a:pt x="18" y="114"/>
                  </a:cubicBezTo>
                  <a:cubicBezTo>
                    <a:pt x="99" y="275"/>
                    <a:pt x="215" y="427"/>
                    <a:pt x="357" y="551"/>
                  </a:cubicBezTo>
                  <a:cubicBezTo>
                    <a:pt x="366" y="560"/>
                    <a:pt x="393" y="569"/>
                    <a:pt x="411" y="569"/>
                  </a:cubicBezTo>
                  <a:cubicBezTo>
                    <a:pt x="429" y="569"/>
                    <a:pt x="446" y="560"/>
                    <a:pt x="464" y="543"/>
                  </a:cubicBezTo>
                  <a:cubicBezTo>
                    <a:pt x="491" y="516"/>
                    <a:pt x="491" y="462"/>
                    <a:pt x="455" y="435"/>
                  </a:cubicBezTo>
                  <a:cubicBezTo>
                    <a:pt x="330" y="320"/>
                    <a:pt x="232" y="195"/>
                    <a:pt x="152" y="43"/>
                  </a:cubicBezTo>
                  <a:cubicBezTo>
                    <a:pt x="139" y="17"/>
                    <a:pt x="107" y="0"/>
                    <a:pt x="7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7"/>
            <p:cNvSpPr/>
            <p:nvPr/>
          </p:nvSpPr>
          <p:spPr>
            <a:xfrm>
              <a:off x="-3787575" y="-623500"/>
              <a:ext cx="8950" cy="9350"/>
            </a:xfrm>
            <a:custGeom>
              <a:avLst/>
              <a:gdLst/>
              <a:ahLst/>
              <a:cxnLst/>
              <a:rect l="l" t="t" r="r" b="b"/>
              <a:pathLst>
                <a:path w="358" h="374" extrusionOk="0">
                  <a:moveTo>
                    <a:pt x="274" y="0"/>
                  </a:moveTo>
                  <a:cubicBezTo>
                    <a:pt x="252" y="0"/>
                    <a:pt x="230" y="10"/>
                    <a:pt x="215" y="25"/>
                  </a:cubicBezTo>
                  <a:lnTo>
                    <a:pt x="28" y="248"/>
                  </a:lnTo>
                  <a:cubicBezTo>
                    <a:pt x="1" y="284"/>
                    <a:pt x="1" y="329"/>
                    <a:pt x="36" y="356"/>
                  </a:cubicBezTo>
                  <a:cubicBezTo>
                    <a:pt x="45" y="373"/>
                    <a:pt x="63" y="373"/>
                    <a:pt x="81" y="373"/>
                  </a:cubicBezTo>
                  <a:cubicBezTo>
                    <a:pt x="108" y="373"/>
                    <a:pt x="126" y="364"/>
                    <a:pt x="143" y="347"/>
                  </a:cubicBezTo>
                  <a:lnTo>
                    <a:pt x="331" y="124"/>
                  </a:lnTo>
                  <a:cubicBezTo>
                    <a:pt x="358" y="97"/>
                    <a:pt x="349" y="43"/>
                    <a:pt x="322" y="17"/>
                  </a:cubicBezTo>
                  <a:cubicBezTo>
                    <a:pt x="307" y="5"/>
                    <a:pt x="290" y="0"/>
                    <a:pt x="27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7"/>
            <p:cNvSpPr/>
            <p:nvPr/>
          </p:nvSpPr>
          <p:spPr>
            <a:xfrm>
              <a:off x="-3796925" y="-659950"/>
              <a:ext cx="5375" cy="13450"/>
            </a:xfrm>
            <a:custGeom>
              <a:avLst/>
              <a:gdLst/>
              <a:ahLst/>
              <a:cxnLst/>
              <a:rect l="l" t="t" r="r" b="b"/>
              <a:pathLst>
                <a:path w="215" h="538" extrusionOk="0">
                  <a:moveTo>
                    <a:pt x="130" y="0"/>
                  </a:moveTo>
                  <a:cubicBezTo>
                    <a:pt x="96" y="0"/>
                    <a:pt x="68" y="19"/>
                    <a:pt x="54" y="56"/>
                  </a:cubicBezTo>
                  <a:cubicBezTo>
                    <a:pt x="18" y="190"/>
                    <a:pt x="0" y="324"/>
                    <a:pt x="9" y="458"/>
                  </a:cubicBezTo>
                  <a:cubicBezTo>
                    <a:pt x="9" y="502"/>
                    <a:pt x="45" y="538"/>
                    <a:pt x="80" y="538"/>
                  </a:cubicBezTo>
                  <a:cubicBezTo>
                    <a:pt x="125" y="538"/>
                    <a:pt x="161" y="502"/>
                    <a:pt x="161" y="458"/>
                  </a:cubicBezTo>
                  <a:cubicBezTo>
                    <a:pt x="152" y="333"/>
                    <a:pt x="170" y="217"/>
                    <a:pt x="205" y="101"/>
                  </a:cubicBezTo>
                  <a:cubicBezTo>
                    <a:pt x="214" y="56"/>
                    <a:pt x="187" y="11"/>
                    <a:pt x="152" y="3"/>
                  </a:cubicBezTo>
                  <a:cubicBezTo>
                    <a:pt x="144" y="1"/>
                    <a:pt x="137" y="0"/>
                    <a:pt x="13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7"/>
            <p:cNvSpPr/>
            <p:nvPr/>
          </p:nvSpPr>
          <p:spPr>
            <a:xfrm>
              <a:off x="-3715525" y="-650750"/>
              <a:ext cx="9600" cy="8050"/>
            </a:xfrm>
            <a:custGeom>
              <a:avLst/>
              <a:gdLst/>
              <a:ahLst/>
              <a:cxnLst/>
              <a:rect l="l" t="t" r="r" b="b"/>
              <a:pathLst>
                <a:path w="384" h="322" extrusionOk="0">
                  <a:moveTo>
                    <a:pt x="302" y="0"/>
                  </a:moveTo>
                  <a:cubicBezTo>
                    <a:pt x="276" y="0"/>
                    <a:pt x="250" y="12"/>
                    <a:pt x="232" y="36"/>
                  </a:cubicBezTo>
                  <a:cubicBezTo>
                    <a:pt x="197" y="98"/>
                    <a:pt x="134" y="152"/>
                    <a:pt x="63" y="170"/>
                  </a:cubicBezTo>
                  <a:cubicBezTo>
                    <a:pt x="18" y="188"/>
                    <a:pt x="0" y="223"/>
                    <a:pt x="9" y="268"/>
                  </a:cubicBezTo>
                  <a:cubicBezTo>
                    <a:pt x="18" y="304"/>
                    <a:pt x="54" y="321"/>
                    <a:pt x="81" y="321"/>
                  </a:cubicBezTo>
                  <a:lnTo>
                    <a:pt x="107" y="321"/>
                  </a:lnTo>
                  <a:cubicBezTo>
                    <a:pt x="205" y="286"/>
                    <a:pt x="304" y="214"/>
                    <a:pt x="366" y="116"/>
                  </a:cubicBezTo>
                  <a:cubicBezTo>
                    <a:pt x="384" y="81"/>
                    <a:pt x="375" y="36"/>
                    <a:pt x="339" y="9"/>
                  </a:cubicBezTo>
                  <a:cubicBezTo>
                    <a:pt x="327" y="3"/>
                    <a:pt x="314" y="0"/>
                    <a:pt x="30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7"/>
            <p:cNvSpPr/>
            <p:nvPr/>
          </p:nvSpPr>
          <p:spPr>
            <a:xfrm>
              <a:off x="-3709275" y="-606625"/>
              <a:ext cx="14275" cy="4950"/>
            </a:xfrm>
            <a:custGeom>
              <a:avLst/>
              <a:gdLst/>
              <a:ahLst/>
              <a:cxnLst/>
              <a:rect l="l" t="t" r="r" b="b"/>
              <a:pathLst>
                <a:path w="571" h="198" extrusionOk="0">
                  <a:moveTo>
                    <a:pt x="496" y="0"/>
                  </a:moveTo>
                  <a:cubicBezTo>
                    <a:pt x="491" y="0"/>
                    <a:pt x="486" y="1"/>
                    <a:pt x="482" y="2"/>
                  </a:cubicBezTo>
                  <a:lnTo>
                    <a:pt x="71" y="46"/>
                  </a:lnTo>
                  <a:cubicBezTo>
                    <a:pt x="36" y="46"/>
                    <a:pt x="0" y="82"/>
                    <a:pt x="9" y="127"/>
                  </a:cubicBezTo>
                  <a:cubicBezTo>
                    <a:pt x="9" y="162"/>
                    <a:pt x="45" y="198"/>
                    <a:pt x="80" y="198"/>
                  </a:cubicBezTo>
                  <a:cubicBezTo>
                    <a:pt x="89" y="198"/>
                    <a:pt x="89" y="198"/>
                    <a:pt x="89" y="189"/>
                  </a:cubicBezTo>
                  <a:lnTo>
                    <a:pt x="500" y="153"/>
                  </a:lnTo>
                  <a:cubicBezTo>
                    <a:pt x="544" y="144"/>
                    <a:pt x="571" y="109"/>
                    <a:pt x="571" y="64"/>
                  </a:cubicBezTo>
                  <a:cubicBezTo>
                    <a:pt x="563" y="32"/>
                    <a:pt x="534" y="0"/>
                    <a:pt x="49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7"/>
            <p:cNvSpPr/>
            <p:nvPr/>
          </p:nvSpPr>
          <p:spPr>
            <a:xfrm>
              <a:off x="-3727350" y="-516325"/>
              <a:ext cx="11850" cy="15250"/>
            </a:xfrm>
            <a:custGeom>
              <a:avLst/>
              <a:gdLst/>
              <a:ahLst/>
              <a:cxnLst/>
              <a:rect l="l" t="t" r="r" b="b"/>
              <a:pathLst>
                <a:path w="474" h="610" extrusionOk="0">
                  <a:moveTo>
                    <a:pt x="81" y="0"/>
                  </a:moveTo>
                  <a:cubicBezTo>
                    <a:pt x="75" y="0"/>
                    <a:pt x="69" y="1"/>
                    <a:pt x="63" y="3"/>
                  </a:cubicBezTo>
                  <a:cubicBezTo>
                    <a:pt x="18" y="12"/>
                    <a:pt x="0" y="47"/>
                    <a:pt x="9" y="92"/>
                  </a:cubicBezTo>
                  <a:cubicBezTo>
                    <a:pt x="54" y="288"/>
                    <a:pt x="179" y="475"/>
                    <a:pt x="348" y="600"/>
                  </a:cubicBezTo>
                  <a:cubicBezTo>
                    <a:pt x="357" y="609"/>
                    <a:pt x="375" y="609"/>
                    <a:pt x="393" y="609"/>
                  </a:cubicBezTo>
                  <a:cubicBezTo>
                    <a:pt x="411" y="609"/>
                    <a:pt x="438" y="600"/>
                    <a:pt x="455" y="583"/>
                  </a:cubicBezTo>
                  <a:cubicBezTo>
                    <a:pt x="473" y="547"/>
                    <a:pt x="473" y="502"/>
                    <a:pt x="438" y="475"/>
                  </a:cubicBezTo>
                  <a:cubicBezTo>
                    <a:pt x="295" y="377"/>
                    <a:pt x="197" y="226"/>
                    <a:pt x="152" y="56"/>
                  </a:cubicBezTo>
                  <a:cubicBezTo>
                    <a:pt x="145" y="19"/>
                    <a:pt x="112" y="0"/>
                    <a:pt x="8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7"/>
            <p:cNvSpPr/>
            <p:nvPr/>
          </p:nvSpPr>
          <p:spPr>
            <a:xfrm>
              <a:off x="-3801625" y="-502700"/>
              <a:ext cx="9175" cy="9200"/>
            </a:xfrm>
            <a:custGeom>
              <a:avLst/>
              <a:gdLst/>
              <a:ahLst/>
              <a:cxnLst/>
              <a:rect l="l" t="t" r="r" b="b"/>
              <a:pathLst>
                <a:path w="367" h="368" extrusionOk="0">
                  <a:moveTo>
                    <a:pt x="278" y="1"/>
                  </a:moveTo>
                  <a:cubicBezTo>
                    <a:pt x="258" y="1"/>
                    <a:pt x="238" y="9"/>
                    <a:pt x="224" y="29"/>
                  </a:cubicBezTo>
                  <a:cubicBezTo>
                    <a:pt x="179" y="82"/>
                    <a:pt x="135" y="136"/>
                    <a:pt x="108" y="198"/>
                  </a:cubicBezTo>
                  <a:lnTo>
                    <a:pt x="63" y="216"/>
                  </a:lnTo>
                  <a:cubicBezTo>
                    <a:pt x="27" y="225"/>
                    <a:pt x="1" y="269"/>
                    <a:pt x="19" y="314"/>
                  </a:cubicBezTo>
                  <a:cubicBezTo>
                    <a:pt x="27" y="341"/>
                    <a:pt x="54" y="368"/>
                    <a:pt x="90" y="368"/>
                  </a:cubicBezTo>
                  <a:cubicBezTo>
                    <a:pt x="99" y="368"/>
                    <a:pt x="99" y="359"/>
                    <a:pt x="108" y="359"/>
                  </a:cubicBezTo>
                  <a:lnTo>
                    <a:pt x="188" y="332"/>
                  </a:lnTo>
                  <a:cubicBezTo>
                    <a:pt x="215" y="332"/>
                    <a:pt x="233" y="314"/>
                    <a:pt x="242" y="287"/>
                  </a:cubicBezTo>
                  <a:cubicBezTo>
                    <a:pt x="259" y="234"/>
                    <a:pt x="295" y="171"/>
                    <a:pt x="340" y="127"/>
                  </a:cubicBezTo>
                  <a:cubicBezTo>
                    <a:pt x="366" y="91"/>
                    <a:pt x="358" y="46"/>
                    <a:pt x="331" y="20"/>
                  </a:cubicBezTo>
                  <a:cubicBezTo>
                    <a:pt x="314" y="7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7"/>
            <p:cNvSpPr/>
            <p:nvPr/>
          </p:nvSpPr>
          <p:spPr>
            <a:xfrm>
              <a:off x="-3870750" y="-515875"/>
              <a:ext cx="10275" cy="4525"/>
            </a:xfrm>
            <a:custGeom>
              <a:avLst/>
              <a:gdLst/>
              <a:ahLst/>
              <a:cxnLst/>
              <a:rect l="l" t="t" r="r" b="b"/>
              <a:pathLst>
                <a:path w="411" h="181" extrusionOk="0">
                  <a:moveTo>
                    <a:pt x="317" y="0"/>
                  </a:moveTo>
                  <a:cubicBezTo>
                    <a:pt x="310" y="0"/>
                    <a:pt x="302" y="1"/>
                    <a:pt x="295" y="3"/>
                  </a:cubicBezTo>
                  <a:cubicBezTo>
                    <a:pt x="254" y="20"/>
                    <a:pt x="210" y="30"/>
                    <a:pt x="165" y="30"/>
                  </a:cubicBezTo>
                  <a:cubicBezTo>
                    <a:pt x="140" y="30"/>
                    <a:pt x="115" y="27"/>
                    <a:pt x="89" y="20"/>
                  </a:cubicBezTo>
                  <a:cubicBezTo>
                    <a:pt x="54" y="20"/>
                    <a:pt x="9" y="47"/>
                    <a:pt x="0" y="83"/>
                  </a:cubicBezTo>
                  <a:cubicBezTo>
                    <a:pt x="0" y="127"/>
                    <a:pt x="27" y="163"/>
                    <a:pt x="63" y="172"/>
                  </a:cubicBezTo>
                  <a:cubicBezTo>
                    <a:pt x="98" y="181"/>
                    <a:pt x="134" y="181"/>
                    <a:pt x="170" y="181"/>
                  </a:cubicBezTo>
                  <a:cubicBezTo>
                    <a:pt x="232" y="181"/>
                    <a:pt x="295" y="172"/>
                    <a:pt x="348" y="145"/>
                  </a:cubicBezTo>
                  <a:cubicBezTo>
                    <a:pt x="393" y="136"/>
                    <a:pt x="411" y="92"/>
                    <a:pt x="393" y="47"/>
                  </a:cubicBezTo>
                  <a:cubicBezTo>
                    <a:pt x="385" y="18"/>
                    <a:pt x="353" y="0"/>
                    <a:pt x="31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7"/>
            <p:cNvSpPr/>
            <p:nvPr/>
          </p:nvSpPr>
          <p:spPr>
            <a:xfrm>
              <a:off x="-3889050" y="-571975"/>
              <a:ext cx="9850" cy="6450"/>
            </a:xfrm>
            <a:custGeom>
              <a:avLst/>
              <a:gdLst/>
              <a:ahLst/>
              <a:cxnLst/>
              <a:rect l="l" t="t" r="r" b="b"/>
              <a:pathLst>
                <a:path w="394" h="258" extrusionOk="0">
                  <a:moveTo>
                    <a:pt x="87" y="0"/>
                  </a:moveTo>
                  <a:cubicBezTo>
                    <a:pt x="59" y="0"/>
                    <a:pt x="32" y="17"/>
                    <a:pt x="19" y="43"/>
                  </a:cubicBezTo>
                  <a:cubicBezTo>
                    <a:pt x="1" y="79"/>
                    <a:pt x="10" y="123"/>
                    <a:pt x="54" y="141"/>
                  </a:cubicBezTo>
                  <a:lnTo>
                    <a:pt x="268" y="248"/>
                  </a:lnTo>
                  <a:cubicBezTo>
                    <a:pt x="286" y="257"/>
                    <a:pt x="295" y="257"/>
                    <a:pt x="304" y="257"/>
                  </a:cubicBezTo>
                  <a:cubicBezTo>
                    <a:pt x="331" y="257"/>
                    <a:pt x="358" y="239"/>
                    <a:pt x="375" y="213"/>
                  </a:cubicBezTo>
                  <a:cubicBezTo>
                    <a:pt x="393" y="177"/>
                    <a:pt x="375" y="132"/>
                    <a:pt x="340" y="114"/>
                  </a:cubicBezTo>
                  <a:lnTo>
                    <a:pt x="117" y="7"/>
                  </a:lnTo>
                  <a:cubicBezTo>
                    <a:pt x="107" y="3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7"/>
            <p:cNvSpPr/>
            <p:nvPr/>
          </p:nvSpPr>
          <p:spPr>
            <a:xfrm>
              <a:off x="-3877225" y="-635850"/>
              <a:ext cx="11625" cy="11425"/>
            </a:xfrm>
            <a:custGeom>
              <a:avLst/>
              <a:gdLst/>
              <a:ahLst/>
              <a:cxnLst/>
              <a:rect l="l" t="t" r="r" b="b"/>
              <a:pathLst>
                <a:path w="465" h="457" extrusionOk="0">
                  <a:moveTo>
                    <a:pt x="86" y="1"/>
                  </a:moveTo>
                  <a:cubicBezTo>
                    <a:pt x="81" y="1"/>
                    <a:pt x="77" y="1"/>
                    <a:pt x="72" y="2"/>
                  </a:cubicBezTo>
                  <a:cubicBezTo>
                    <a:pt x="27" y="11"/>
                    <a:pt x="0" y="47"/>
                    <a:pt x="9" y="91"/>
                  </a:cubicBezTo>
                  <a:cubicBezTo>
                    <a:pt x="36" y="270"/>
                    <a:pt x="188" y="421"/>
                    <a:pt x="375" y="457"/>
                  </a:cubicBezTo>
                  <a:lnTo>
                    <a:pt x="384" y="457"/>
                  </a:lnTo>
                  <a:cubicBezTo>
                    <a:pt x="420" y="457"/>
                    <a:pt x="455" y="430"/>
                    <a:pt x="464" y="395"/>
                  </a:cubicBezTo>
                  <a:cubicBezTo>
                    <a:pt x="464" y="350"/>
                    <a:pt x="438" y="314"/>
                    <a:pt x="402" y="305"/>
                  </a:cubicBezTo>
                  <a:cubicBezTo>
                    <a:pt x="277" y="287"/>
                    <a:pt x="179" y="180"/>
                    <a:pt x="161" y="64"/>
                  </a:cubicBezTo>
                  <a:cubicBezTo>
                    <a:pt x="153" y="33"/>
                    <a:pt x="124" y="1"/>
                    <a:pt x="86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7"/>
            <p:cNvSpPr/>
            <p:nvPr/>
          </p:nvSpPr>
          <p:spPr>
            <a:xfrm>
              <a:off x="-3778425" y="-575550"/>
              <a:ext cx="7150" cy="11350"/>
            </a:xfrm>
            <a:custGeom>
              <a:avLst/>
              <a:gdLst/>
              <a:ahLst/>
              <a:cxnLst/>
              <a:rect l="l" t="t" r="r" b="b"/>
              <a:pathLst>
                <a:path w="286" h="454" extrusionOk="0">
                  <a:moveTo>
                    <a:pt x="195" y="1"/>
                  </a:moveTo>
                  <a:cubicBezTo>
                    <a:pt x="167" y="1"/>
                    <a:pt x="139" y="19"/>
                    <a:pt x="125" y="52"/>
                  </a:cubicBezTo>
                  <a:lnTo>
                    <a:pt x="18" y="347"/>
                  </a:lnTo>
                  <a:cubicBezTo>
                    <a:pt x="1" y="391"/>
                    <a:pt x="27" y="436"/>
                    <a:pt x="63" y="445"/>
                  </a:cubicBezTo>
                  <a:cubicBezTo>
                    <a:pt x="72" y="454"/>
                    <a:pt x="81" y="454"/>
                    <a:pt x="90" y="454"/>
                  </a:cubicBezTo>
                  <a:cubicBezTo>
                    <a:pt x="125" y="454"/>
                    <a:pt x="152" y="436"/>
                    <a:pt x="161" y="400"/>
                  </a:cubicBezTo>
                  <a:lnTo>
                    <a:pt x="268" y="106"/>
                  </a:lnTo>
                  <a:cubicBezTo>
                    <a:pt x="286" y="61"/>
                    <a:pt x="268" y="17"/>
                    <a:pt x="224" y="8"/>
                  </a:cubicBezTo>
                  <a:cubicBezTo>
                    <a:pt x="214" y="3"/>
                    <a:pt x="205" y="1"/>
                    <a:pt x="19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7"/>
            <p:cNvSpPr/>
            <p:nvPr/>
          </p:nvSpPr>
          <p:spPr>
            <a:xfrm>
              <a:off x="-3840425" y="-531925"/>
              <a:ext cx="7150" cy="7875"/>
            </a:xfrm>
            <a:custGeom>
              <a:avLst/>
              <a:gdLst/>
              <a:ahLst/>
              <a:cxnLst/>
              <a:rect l="l" t="t" r="r" b="b"/>
              <a:pathLst>
                <a:path w="286" h="315" extrusionOk="0">
                  <a:moveTo>
                    <a:pt x="80" y="0"/>
                  </a:moveTo>
                  <a:cubicBezTo>
                    <a:pt x="75" y="0"/>
                    <a:pt x="69" y="1"/>
                    <a:pt x="63" y="2"/>
                  </a:cubicBezTo>
                  <a:cubicBezTo>
                    <a:pt x="27" y="11"/>
                    <a:pt x="0" y="56"/>
                    <a:pt x="9" y="91"/>
                  </a:cubicBezTo>
                  <a:cubicBezTo>
                    <a:pt x="36" y="181"/>
                    <a:pt x="81" y="252"/>
                    <a:pt x="152" y="297"/>
                  </a:cubicBezTo>
                  <a:cubicBezTo>
                    <a:pt x="170" y="306"/>
                    <a:pt x="188" y="314"/>
                    <a:pt x="197" y="314"/>
                  </a:cubicBezTo>
                  <a:cubicBezTo>
                    <a:pt x="223" y="314"/>
                    <a:pt x="250" y="297"/>
                    <a:pt x="259" y="279"/>
                  </a:cubicBezTo>
                  <a:cubicBezTo>
                    <a:pt x="286" y="243"/>
                    <a:pt x="277" y="198"/>
                    <a:pt x="241" y="172"/>
                  </a:cubicBezTo>
                  <a:cubicBezTo>
                    <a:pt x="197" y="145"/>
                    <a:pt x="170" y="100"/>
                    <a:pt x="161" y="56"/>
                  </a:cubicBezTo>
                  <a:cubicBezTo>
                    <a:pt x="153" y="25"/>
                    <a:pt x="119" y="0"/>
                    <a:pt x="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7"/>
            <p:cNvSpPr/>
            <p:nvPr/>
          </p:nvSpPr>
          <p:spPr>
            <a:xfrm>
              <a:off x="-3680175" y="-545437"/>
              <a:ext cx="8500" cy="6525"/>
            </a:xfrm>
            <a:custGeom>
              <a:avLst/>
              <a:gdLst/>
              <a:ahLst/>
              <a:cxnLst/>
              <a:rect l="l" t="t" r="r" b="b"/>
              <a:pathLst>
                <a:path w="340" h="261" extrusionOk="0">
                  <a:moveTo>
                    <a:pt x="85" y="0"/>
                  </a:moveTo>
                  <a:cubicBezTo>
                    <a:pt x="66" y="0"/>
                    <a:pt x="48" y="7"/>
                    <a:pt x="36" y="20"/>
                  </a:cubicBezTo>
                  <a:cubicBezTo>
                    <a:pt x="0" y="46"/>
                    <a:pt x="0" y="91"/>
                    <a:pt x="27" y="127"/>
                  </a:cubicBezTo>
                  <a:cubicBezTo>
                    <a:pt x="80" y="189"/>
                    <a:pt x="152" y="234"/>
                    <a:pt x="232" y="251"/>
                  </a:cubicBezTo>
                  <a:cubicBezTo>
                    <a:pt x="232" y="260"/>
                    <a:pt x="241" y="260"/>
                    <a:pt x="250" y="260"/>
                  </a:cubicBezTo>
                  <a:cubicBezTo>
                    <a:pt x="286" y="260"/>
                    <a:pt x="312" y="234"/>
                    <a:pt x="321" y="198"/>
                  </a:cubicBezTo>
                  <a:cubicBezTo>
                    <a:pt x="339" y="162"/>
                    <a:pt x="312" y="118"/>
                    <a:pt x="268" y="109"/>
                  </a:cubicBezTo>
                  <a:cubicBezTo>
                    <a:pt x="223" y="91"/>
                    <a:pt x="178" y="64"/>
                    <a:pt x="143" y="28"/>
                  </a:cubicBezTo>
                  <a:cubicBezTo>
                    <a:pt x="128" y="9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7"/>
            <p:cNvSpPr/>
            <p:nvPr/>
          </p:nvSpPr>
          <p:spPr>
            <a:xfrm>
              <a:off x="-3762600" y="-679775"/>
              <a:ext cx="6050" cy="12100"/>
            </a:xfrm>
            <a:custGeom>
              <a:avLst/>
              <a:gdLst/>
              <a:ahLst/>
              <a:cxnLst/>
              <a:rect l="l" t="t" r="r" b="b"/>
              <a:pathLst>
                <a:path w="242" h="484" extrusionOk="0">
                  <a:moveTo>
                    <a:pt x="157" y="0"/>
                  </a:moveTo>
                  <a:cubicBezTo>
                    <a:pt x="119" y="0"/>
                    <a:pt x="90" y="33"/>
                    <a:pt x="90" y="73"/>
                  </a:cubicBezTo>
                  <a:cubicBezTo>
                    <a:pt x="81" y="180"/>
                    <a:pt x="54" y="278"/>
                    <a:pt x="19" y="376"/>
                  </a:cubicBezTo>
                  <a:cubicBezTo>
                    <a:pt x="1" y="412"/>
                    <a:pt x="19" y="457"/>
                    <a:pt x="54" y="474"/>
                  </a:cubicBezTo>
                  <a:cubicBezTo>
                    <a:pt x="63" y="483"/>
                    <a:pt x="72" y="483"/>
                    <a:pt x="90" y="483"/>
                  </a:cubicBezTo>
                  <a:cubicBezTo>
                    <a:pt x="117" y="483"/>
                    <a:pt x="144" y="465"/>
                    <a:pt x="153" y="439"/>
                  </a:cubicBezTo>
                  <a:cubicBezTo>
                    <a:pt x="206" y="323"/>
                    <a:pt x="233" y="207"/>
                    <a:pt x="242" y="82"/>
                  </a:cubicBezTo>
                  <a:cubicBezTo>
                    <a:pt x="242" y="37"/>
                    <a:pt x="215" y="2"/>
                    <a:pt x="170" y="2"/>
                  </a:cubicBezTo>
                  <a:cubicBezTo>
                    <a:pt x="166" y="1"/>
                    <a:pt x="161" y="0"/>
                    <a:pt x="15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7"/>
            <p:cNvSpPr/>
            <p:nvPr/>
          </p:nvSpPr>
          <p:spPr>
            <a:xfrm>
              <a:off x="-3847775" y="-663025"/>
              <a:ext cx="8700" cy="9400"/>
            </a:xfrm>
            <a:custGeom>
              <a:avLst/>
              <a:gdLst/>
              <a:ahLst/>
              <a:cxnLst/>
              <a:rect l="l" t="t" r="r" b="b"/>
              <a:pathLst>
                <a:path w="348" h="376" extrusionOk="0">
                  <a:moveTo>
                    <a:pt x="71" y="1"/>
                  </a:moveTo>
                  <a:cubicBezTo>
                    <a:pt x="27" y="1"/>
                    <a:pt x="0" y="36"/>
                    <a:pt x="0" y="72"/>
                  </a:cubicBezTo>
                  <a:cubicBezTo>
                    <a:pt x="0" y="233"/>
                    <a:pt x="143" y="322"/>
                    <a:pt x="214" y="366"/>
                  </a:cubicBezTo>
                  <a:cubicBezTo>
                    <a:pt x="232" y="375"/>
                    <a:pt x="241" y="375"/>
                    <a:pt x="259" y="375"/>
                  </a:cubicBezTo>
                  <a:cubicBezTo>
                    <a:pt x="286" y="375"/>
                    <a:pt x="312" y="366"/>
                    <a:pt x="321" y="340"/>
                  </a:cubicBezTo>
                  <a:cubicBezTo>
                    <a:pt x="348" y="304"/>
                    <a:pt x="330" y="259"/>
                    <a:pt x="294" y="233"/>
                  </a:cubicBezTo>
                  <a:cubicBezTo>
                    <a:pt x="223" y="188"/>
                    <a:pt x="152" y="134"/>
                    <a:pt x="152" y="72"/>
                  </a:cubicBezTo>
                  <a:cubicBezTo>
                    <a:pt x="152" y="27"/>
                    <a:pt x="116" y="1"/>
                    <a:pt x="71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7"/>
            <p:cNvSpPr/>
            <p:nvPr/>
          </p:nvSpPr>
          <p:spPr>
            <a:xfrm>
              <a:off x="-3860500" y="-483575"/>
              <a:ext cx="6950" cy="5250"/>
            </a:xfrm>
            <a:custGeom>
              <a:avLst/>
              <a:gdLst/>
              <a:ahLst/>
              <a:cxnLst/>
              <a:rect l="l" t="t" r="r" b="b"/>
              <a:pathLst>
                <a:path w="278" h="210" extrusionOk="0">
                  <a:moveTo>
                    <a:pt x="192" y="0"/>
                  </a:moveTo>
                  <a:cubicBezTo>
                    <a:pt x="178" y="0"/>
                    <a:pt x="164" y="4"/>
                    <a:pt x="152" y="13"/>
                  </a:cubicBezTo>
                  <a:lnTo>
                    <a:pt x="45" y="66"/>
                  </a:lnTo>
                  <a:cubicBezTo>
                    <a:pt x="9" y="93"/>
                    <a:pt x="1" y="138"/>
                    <a:pt x="18" y="174"/>
                  </a:cubicBezTo>
                  <a:cubicBezTo>
                    <a:pt x="36" y="200"/>
                    <a:pt x="63" y="209"/>
                    <a:pt x="90" y="209"/>
                  </a:cubicBezTo>
                  <a:cubicBezTo>
                    <a:pt x="99" y="209"/>
                    <a:pt x="108" y="209"/>
                    <a:pt x="125" y="200"/>
                  </a:cubicBezTo>
                  <a:lnTo>
                    <a:pt x="233" y="147"/>
                  </a:lnTo>
                  <a:cubicBezTo>
                    <a:pt x="268" y="120"/>
                    <a:pt x="277" y="75"/>
                    <a:pt x="259" y="40"/>
                  </a:cubicBezTo>
                  <a:cubicBezTo>
                    <a:pt x="247" y="16"/>
                    <a:pt x="220" y="0"/>
                    <a:pt x="1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7"/>
            <p:cNvSpPr/>
            <p:nvPr/>
          </p:nvSpPr>
          <p:spPr>
            <a:xfrm>
              <a:off x="-3908450" y="-530100"/>
              <a:ext cx="12750" cy="4050"/>
            </a:xfrm>
            <a:custGeom>
              <a:avLst/>
              <a:gdLst/>
              <a:ahLst/>
              <a:cxnLst/>
              <a:rect l="l" t="t" r="r" b="b"/>
              <a:pathLst>
                <a:path w="510" h="162" extrusionOk="0">
                  <a:moveTo>
                    <a:pt x="429" y="1"/>
                  </a:moveTo>
                  <a:lnTo>
                    <a:pt x="72" y="9"/>
                  </a:lnTo>
                  <a:cubicBezTo>
                    <a:pt x="27" y="9"/>
                    <a:pt x="1" y="45"/>
                    <a:pt x="1" y="90"/>
                  </a:cubicBezTo>
                  <a:cubicBezTo>
                    <a:pt x="1" y="125"/>
                    <a:pt x="36" y="161"/>
                    <a:pt x="72" y="161"/>
                  </a:cubicBezTo>
                  <a:lnTo>
                    <a:pt x="429" y="152"/>
                  </a:lnTo>
                  <a:cubicBezTo>
                    <a:pt x="473" y="152"/>
                    <a:pt x="509" y="117"/>
                    <a:pt x="509" y="72"/>
                  </a:cubicBezTo>
                  <a:cubicBezTo>
                    <a:pt x="500" y="36"/>
                    <a:pt x="473" y="1"/>
                    <a:pt x="429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7"/>
            <p:cNvSpPr/>
            <p:nvPr/>
          </p:nvSpPr>
          <p:spPr>
            <a:xfrm>
              <a:off x="-3755000" y="-486450"/>
              <a:ext cx="6475" cy="9225"/>
            </a:xfrm>
            <a:custGeom>
              <a:avLst/>
              <a:gdLst/>
              <a:ahLst/>
              <a:cxnLst/>
              <a:rect l="l" t="t" r="r" b="b"/>
              <a:pathLst>
                <a:path w="259" h="369" extrusionOk="0">
                  <a:moveTo>
                    <a:pt x="82" y="1"/>
                  </a:moveTo>
                  <a:cubicBezTo>
                    <a:pt x="75" y="1"/>
                    <a:pt x="69" y="2"/>
                    <a:pt x="63" y="3"/>
                  </a:cubicBezTo>
                  <a:cubicBezTo>
                    <a:pt x="18" y="21"/>
                    <a:pt x="0" y="66"/>
                    <a:pt x="18" y="110"/>
                  </a:cubicBezTo>
                  <a:lnTo>
                    <a:pt x="107" y="324"/>
                  </a:lnTo>
                  <a:cubicBezTo>
                    <a:pt x="116" y="351"/>
                    <a:pt x="143" y="369"/>
                    <a:pt x="179" y="369"/>
                  </a:cubicBezTo>
                  <a:lnTo>
                    <a:pt x="205" y="369"/>
                  </a:lnTo>
                  <a:cubicBezTo>
                    <a:pt x="241" y="351"/>
                    <a:pt x="259" y="306"/>
                    <a:pt x="241" y="262"/>
                  </a:cubicBezTo>
                  <a:lnTo>
                    <a:pt x="161" y="48"/>
                  </a:lnTo>
                  <a:cubicBezTo>
                    <a:pt x="146" y="18"/>
                    <a:pt x="113" y="1"/>
                    <a:pt x="82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7"/>
            <p:cNvSpPr/>
            <p:nvPr/>
          </p:nvSpPr>
          <p:spPr>
            <a:xfrm>
              <a:off x="-3876775" y="-543350"/>
              <a:ext cx="32125" cy="27975"/>
            </a:xfrm>
            <a:custGeom>
              <a:avLst/>
              <a:gdLst/>
              <a:ahLst/>
              <a:cxnLst/>
              <a:rect l="l" t="t" r="r" b="b"/>
              <a:pathLst>
                <a:path w="1285" h="1119" extrusionOk="0">
                  <a:moveTo>
                    <a:pt x="535" y="0"/>
                  </a:moveTo>
                  <a:cubicBezTo>
                    <a:pt x="514" y="0"/>
                    <a:pt x="494" y="1"/>
                    <a:pt x="473" y="4"/>
                  </a:cubicBezTo>
                  <a:cubicBezTo>
                    <a:pt x="232" y="31"/>
                    <a:pt x="27" y="254"/>
                    <a:pt x="18" y="495"/>
                  </a:cubicBezTo>
                  <a:cubicBezTo>
                    <a:pt x="0" y="736"/>
                    <a:pt x="161" y="977"/>
                    <a:pt x="384" y="1075"/>
                  </a:cubicBezTo>
                  <a:cubicBezTo>
                    <a:pt x="460" y="1104"/>
                    <a:pt x="541" y="1118"/>
                    <a:pt x="621" y="1118"/>
                  </a:cubicBezTo>
                  <a:cubicBezTo>
                    <a:pt x="784" y="1118"/>
                    <a:pt x="945" y="1060"/>
                    <a:pt x="1071" y="959"/>
                  </a:cubicBezTo>
                  <a:cubicBezTo>
                    <a:pt x="1151" y="896"/>
                    <a:pt x="1214" y="816"/>
                    <a:pt x="1231" y="727"/>
                  </a:cubicBezTo>
                  <a:cubicBezTo>
                    <a:pt x="1285" y="539"/>
                    <a:pt x="1160" y="343"/>
                    <a:pt x="1017" y="218"/>
                  </a:cubicBezTo>
                  <a:cubicBezTo>
                    <a:pt x="889" y="98"/>
                    <a:pt x="712" y="0"/>
                    <a:pt x="53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7"/>
            <p:cNvSpPr/>
            <p:nvPr/>
          </p:nvSpPr>
          <p:spPr>
            <a:xfrm>
              <a:off x="-3851575" y="-551625"/>
              <a:ext cx="20325" cy="10725"/>
            </a:xfrm>
            <a:custGeom>
              <a:avLst/>
              <a:gdLst/>
              <a:ahLst/>
              <a:cxnLst/>
              <a:rect l="l" t="t" r="r" b="b"/>
              <a:pathLst>
                <a:path w="813" h="429" extrusionOk="0">
                  <a:moveTo>
                    <a:pt x="266" y="0"/>
                  </a:moveTo>
                  <a:cubicBezTo>
                    <a:pt x="211" y="0"/>
                    <a:pt x="160" y="10"/>
                    <a:pt x="116" y="41"/>
                  </a:cubicBezTo>
                  <a:cubicBezTo>
                    <a:pt x="0" y="139"/>
                    <a:pt x="72" y="344"/>
                    <a:pt x="206" y="398"/>
                  </a:cubicBezTo>
                  <a:cubicBezTo>
                    <a:pt x="252" y="419"/>
                    <a:pt x="301" y="428"/>
                    <a:pt x="350" y="428"/>
                  </a:cubicBezTo>
                  <a:cubicBezTo>
                    <a:pt x="444" y="428"/>
                    <a:pt x="541" y="397"/>
                    <a:pt x="634" y="362"/>
                  </a:cubicBezTo>
                  <a:cubicBezTo>
                    <a:pt x="678" y="344"/>
                    <a:pt x="723" y="326"/>
                    <a:pt x="759" y="291"/>
                  </a:cubicBezTo>
                  <a:cubicBezTo>
                    <a:pt x="794" y="246"/>
                    <a:pt x="812" y="192"/>
                    <a:pt x="777" y="148"/>
                  </a:cubicBezTo>
                  <a:cubicBezTo>
                    <a:pt x="643" y="77"/>
                    <a:pt x="491" y="23"/>
                    <a:pt x="339" y="5"/>
                  </a:cubicBezTo>
                  <a:cubicBezTo>
                    <a:pt x="315" y="2"/>
                    <a:pt x="290" y="0"/>
                    <a:pt x="26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7"/>
            <p:cNvSpPr/>
            <p:nvPr/>
          </p:nvSpPr>
          <p:spPr>
            <a:xfrm>
              <a:off x="-3858925" y="-579250"/>
              <a:ext cx="21650" cy="17900"/>
            </a:xfrm>
            <a:custGeom>
              <a:avLst/>
              <a:gdLst/>
              <a:ahLst/>
              <a:cxnLst/>
              <a:rect l="l" t="t" r="r" b="b"/>
              <a:pathLst>
                <a:path w="866" h="716" extrusionOk="0">
                  <a:moveTo>
                    <a:pt x="324" y="0"/>
                  </a:moveTo>
                  <a:cubicBezTo>
                    <a:pt x="280" y="0"/>
                    <a:pt x="236" y="9"/>
                    <a:pt x="196" y="31"/>
                  </a:cubicBezTo>
                  <a:cubicBezTo>
                    <a:pt x="54" y="102"/>
                    <a:pt x="0" y="307"/>
                    <a:pt x="71" y="450"/>
                  </a:cubicBezTo>
                  <a:cubicBezTo>
                    <a:pt x="143" y="602"/>
                    <a:pt x="294" y="691"/>
                    <a:pt x="455" y="709"/>
                  </a:cubicBezTo>
                  <a:cubicBezTo>
                    <a:pt x="480" y="713"/>
                    <a:pt x="505" y="715"/>
                    <a:pt x="530" y="715"/>
                  </a:cubicBezTo>
                  <a:cubicBezTo>
                    <a:pt x="613" y="715"/>
                    <a:pt x="694" y="690"/>
                    <a:pt x="749" y="628"/>
                  </a:cubicBezTo>
                  <a:cubicBezTo>
                    <a:pt x="865" y="504"/>
                    <a:pt x="794" y="289"/>
                    <a:pt x="669" y="165"/>
                  </a:cubicBezTo>
                  <a:cubicBezTo>
                    <a:pt x="577" y="73"/>
                    <a:pt x="447" y="0"/>
                    <a:pt x="32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7"/>
            <p:cNvSpPr/>
            <p:nvPr/>
          </p:nvSpPr>
          <p:spPr>
            <a:xfrm>
              <a:off x="-3822575" y="-555075"/>
              <a:ext cx="28775" cy="33700"/>
            </a:xfrm>
            <a:custGeom>
              <a:avLst/>
              <a:gdLst/>
              <a:ahLst/>
              <a:cxnLst/>
              <a:rect l="l" t="t" r="r" b="b"/>
              <a:pathLst>
                <a:path w="1151" h="1348" extrusionOk="0">
                  <a:moveTo>
                    <a:pt x="464" y="0"/>
                  </a:moveTo>
                  <a:cubicBezTo>
                    <a:pt x="223" y="90"/>
                    <a:pt x="80" y="357"/>
                    <a:pt x="36" y="616"/>
                  </a:cubicBezTo>
                  <a:cubicBezTo>
                    <a:pt x="0" y="785"/>
                    <a:pt x="0" y="973"/>
                    <a:pt x="89" y="1124"/>
                  </a:cubicBezTo>
                  <a:cubicBezTo>
                    <a:pt x="179" y="1258"/>
                    <a:pt x="348" y="1347"/>
                    <a:pt x="518" y="1347"/>
                  </a:cubicBezTo>
                  <a:cubicBezTo>
                    <a:pt x="687" y="1347"/>
                    <a:pt x="848" y="1267"/>
                    <a:pt x="964" y="1142"/>
                  </a:cubicBezTo>
                  <a:cubicBezTo>
                    <a:pt x="1089" y="1008"/>
                    <a:pt x="1151" y="830"/>
                    <a:pt x="1142" y="643"/>
                  </a:cubicBezTo>
                  <a:cubicBezTo>
                    <a:pt x="1133" y="464"/>
                    <a:pt x="616" y="99"/>
                    <a:pt x="46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7"/>
            <p:cNvSpPr/>
            <p:nvPr/>
          </p:nvSpPr>
          <p:spPr>
            <a:xfrm>
              <a:off x="-3817900" y="-584750"/>
              <a:ext cx="10700" cy="14800"/>
            </a:xfrm>
            <a:custGeom>
              <a:avLst/>
              <a:gdLst/>
              <a:ahLst/>
              <a:cxnLst/>
              <a:rect l="l" t="t" r="r" b="b"/>
              <a:pathLst>
                <a:path w="428" h="592" extrusionOk="0">
                  <a:moveTo>
                    <a:pt x="316" y="0"/>
                  </a:moveTo>
                  <a:cubicBezTo>
                    <a:pt x="315" y="0"/>
                    <a:pt x="314" y="1"/>
                    <a:pt x="313" y="1"/>
                  </a:cubicBezTo>
                  <a:cubicBezTo>
                    <a:pt x="152" y="37"/>
                    <a:pt x="0" y="179"/>
                    <a:pt x="9" y="349"/>
                  </a:cubicBezTo>
                  <a:cubicBezTo>
                    <a:pt x="16" y="481"/>
                    <a:pt x="143" y="591"/>
                    <a:pt x="266" y="591"/>
                  </a:cubicBezTo>
                  <a:cubicBezTo>
                    <a:pt x="300" y="591"/>
                    <a:pt x="335" y="583"/>
                    <a:pt x="366" y="563"/>
                  </a:cubicBezTo>
                  <a:cubicBezTo>
                    <a:pt x="428" y="519"/>
                    <a:pt x="386" y="0"/>
                    <a:pt x="31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7"/>
            <p:cNvSpPr/>
            <p:nvPr/>
          </p:nvSpPr>
          <p:spPr>
            <a:xfrm>
              <a:off x="-3796275" y="-571900"/>
              <a:ext cx="30575" cy="22325"/>
            </a:xfrm>
            <a:custGeom>
              <a:avLst/>
              <a:gdLst/>
              <a:ahLst/>
              <a:cxnLst/>
              <a:rect l="l" t="t" r="r" b="b"/>
              <a:pathLst>
                <a:path w="1223" h="893" extrusionOk="0">
                  <a:moveTo>
                    <a:pt x="383" y="1"/>
                  </a:moveTo>
                  <a:cubicBezTo>
                    <a:pt x="363" y="1"/>
                    <a:pt x="343" y="2"/>
                    <a:pt x="322" y="4"/>
                  </a:cubicBezTo>
                  <a:cubicBezTo>
                    <a:pt x="108" y="49"/>
                    <a:pt x="1" y="334"/>
                    <a:pt x="90" y="540"/>
                  </a:cubicBezTo>
                  <a:cubicBezTo>
                    <a:pt x="179" y="745"/>
                    <a:pt x="402" y="861"/>
                    <a:pt x="625" y="888"/>
                  </a:cubicBezTo>
                  <a:cubicBezTo>
                    <a:pt x="651" y="891"/>
                    <a:pt x="677" y="892"/>
                    <a:pt x="703" y="892"/>
                  </a:cubicBezTo>
                  <a:cubicBezTo>
                    <a:pt x="907" y="892"/>
                    <a:pt x="1123" y="800"/>
                    <a:pt x="1178" y="602"/>
                  </a:cubicBezTo>
                  <a:cubicBezTo>
                    <a:pt x="1223" y="441"/>
                    <a:pt x="1134" y="272"/>
                    <a:pt x="1000" y="174"/>
                  </a:cubicBezTo>
                  <a:cubicBezTo>
                    <a:pt x="866" y="76"/>
                    <a:pt x="688" y="31"/>
                    <a:pt x="527" y="13"/>
                  </a:cubicBezTo>
                  <a:cubicBezTo>
                    <a:pt x="477" y="7"/>
                    <a:pt x="431" y="1"/>
                    <a:pt x="383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7"/>
            <p:cNvSpPr/>
            <p:nvPr/>
          </p:nvSpPr>
          <p:spPr>
            <a:xfrm>
              <a:off x="-3774625" y="-587150"/>
              <a:ext cx="9825" cy="10475"/>
            </a:xfrm>
            <a:custGeom>
              <a:avLst/>
              <a:gdLst/>
              <a:ahLst/>
              <a:cxnLst/>
              <a:rect l="l" t="t" r="r" b="b"/>
              <a:pathLst>
                <a:path w="393" h="419" extrusionOk="0">
                  <a:moveTo>
                    <a:pt x="184" y="1"/>
                  </a:moveTo>
                  <a:cubicBezTo>
                    <a:pt x="122" y="1"/>
                    <a:pt x="58" y="47"/>
                    <a:pt x="36" y="106"/>
                  </a:cubicBezTo>
                  <a:cubicBezTo>
                    <a:pt x="0" y="177"/>
                    <a:pt x="9" y="266"/>
                    <a:pt x="36" y="338"/>
                  </a:cubicBezTo>
                  <a:cubicBezTo>
                    <a:pt x="65" y="392"/>
                    <a:pt x="124" y="419"/>
                    <a:pt x="185" y="419"/>
                  </a:cubicBezTo>
                  <a:cubicBezTo>
                    <a:pt x="235" y="419"/>
                    <a:pt x="285" y="401"/>
                    <a:pt x="321" y="365"/>
                  </a:cubicBezTo>
                  <a:cubicBezTo>
                    <a:pt x="393" y="284"/>
                    <a:pt x="384" y="150"/>
                    <a:pt x="312" y="61"/>
                  </a:cubicBezTo>
                  <a:cubicBezTo>
                    <a:pt x="295" y="34"/>
                    <a:pt x="259" y="17"/>
                    <a:pt x="223" y="8"/>
                  </a:cubicBezTo>
                  <a:cubicBezTo>
                    <a:pt x="210" y="3"/>
                    <a:pt x="197" y="1"/>
                    <a:pt x="184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7"/>
            <p:cNvSpPr/>
            <p:nvPr/>
          </p:nvSpPr>
          <p:spPr>
            <a:xfrm>
              <a:off x="-3763475" y="-562025"/>
              <a:ext cx="33700" cy="37950"/>
            </a:xfrm>
            <a:custGeom>
              <a:avLst/>
              <a:gdLst/>
              <a:ahLst/>
              <a:cxnLst/>
              <a:rect l="l" t="t" r="r" b="b"/>
              <a:pathLst>
                <a:path w="1348" h="1518" extrusionOk="0">
                  <a:moveTo>
                    <a:pt x="788" y="0"/>
                  </a:moveTo>
                  <a:cubicBezTo>
                    <a:pt x="692" y="0"/>
                    <a:pt x="598" y="34"/>
                    <a:pt x="518" y="82"/>
                  </a:cubicBezTo>
                  <a:cubicBezTo>
                    <a:pt x="205" y="252"/>
                    <a:pt x="0" y="608"/>
                    <a:pt x="0" y="965"/>
                  </a:cubicBezTo>
                  <a:cubicBezTo>
                    <a:pt x="0" y="1072"/>
                    <a:pt x="18" y="1171"/>
                    <a:pt x="72" y="1260"/>
                  </a:cubicBezTo>
                  <a:cubicBezTo>
                    <a:pt x="143" y="1394"/>
                    <a:pt x="286" y="1483"/>
                    <a:pt x="437" y="1510"/>
                  </a:cubicBezTo>
                  <a:cubicBezTo>
                    <a:pt x="468" y="1515"/>
                    <a:pt x="498" y="1517"/>
                    <a:pt x="528" y="1517"/>
                  </a:cubicBezTo>
                  <a:cubicBezTo>
                    <a:pt x="649" y="1517"/>
                    <a:pt x="767" y="1477"/>
                    <a:pt x="874" y="1420"/>
                  </a:cubicBezTo>
                  <a:cubicBezTo>
                    <a:pt x="1169" y="1251"/>
                    <a:pt x="1347" y="894"/>
                    <a:pt x="1294" y="564"/>
                  </a:cubicBezTo>
                  <a:cubicBezTo>
                    <a:pt x="1267" y="412"/>
                    <a:pt x="1196" y="252"/>
                    <a:pt x="1053" y="189"/>
                  </a:cubicBezTo>
                  <a:cubicBezTo>
                    <a:pt x="1026" y="91"/>
                    <a:pt x="928" y="20"/>
                    <a:pt x="821" y="2"/>
                  </a:cubicBezTo>
                  <a:cubicBezTo>
                    <a:pt x="810" y="1"/>
                    <a:pt x="799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7"/>
            <p:cNvSpPr/>
            <p:nvPr/>
          </p:nvSpPr>
          <p:spPr>
            <a:xfrm>
              <a:off x="-3780425" y="-542375"/>
              <a:ext cx="9825" cy="12975"/>
            </a:xfrm>
            <a:custGeom>
              <a:avLst/>
              <a:gdLst/>
              <a:ahLst/>
              <a:cxnLst/>
              <a:rect l="l" t="t" r="r" b="b"/>
              <a:pathLst>
                <a:path w="393" h="519" extrusionOk="0">
                  <a:moveTo>
                    <a:pt x="200" y="0"/>
                  </a:moveTo>
                  <a:cubicBezTo>
                    <a:pt x="196" y="0"/>
                    <a:pt x="192" y="0"/>
                    <a:pt x="188" y="1"/>
                  </a:cubicBezTo>
                  <a:cubicBezTo>
                    <a:pt x="152" y="10"/>
                    <a:pt x="116" y="46"/>
                    <a:pt x="98" y="81"/>
                  </a:cubicBezTo>
                  <a:cubicBezTo>
                    <a:pt x="27" y="179"/>
                    <a:pt x="0" y="322"/>
                    <a:pt x="63" y="429"/>
                  </a:cubicBezTo>
                  <a:cubicBezTo>
                    <a:pt x="96" y="487"/>
                    <a:pt x="164" y="519"/>
                    <a:pt x="229" y="519"/>
                  </a:cubicBezTo>
                  <a:cubicBezTo>
                    <a:pt x="284" y="519"/>
                    <a:pt x="337" y="496"/>
                    <a:pt x="366" y="447"/>
                  </a:cubicBezTo>
                  <a:cubicBezTo>
                    <a:pt x="393" y="402"/>
                    <a:pt x="393" y="349"/>
                    <a:pt x="393" y="295"/>
                  </a:cubicBezTo>
                  <a:cubicBezTo>
                    <a:pt x="384" y="242"/>
                    <a:pt x="366" y="179"/>
                    <a:pt x="339" y="126"/>
                  </a:cubicBezTo>
                  <a:cubicBezTo>
                    <a:pt x="314" y="67"/>
                    <a:pt x="265" y="0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7"/>
            <p:cNvSpPr/>
            <p:nvPr/>
          </p:nvSpPr>
          <p:spPr>
            <a:xfrm>
              <a:off x="-3806750" y="-611475"/>
              <a:ext cx="21875" cy="21200"/>
            </a:xfrm>
            <a:custGeom>
              <a:avLst/>
              <a:gdLst/>
              <a:ahLst/>
              <a:cxnLst/>
              <a:rect l="l" t="t" r="r" b="b"/>
              <a:pathLst>
                <a:path w="875" h="848" extrusionOk="0">
                  <a:moveTo>
                    <a:pt x="304" y="0"/>
                  </a:moveTo>
                  <a:cubicBezTo>
                    <a:pt x="239" y="0"/>
                    <a:pt x="177" y="14"/>
                    <a:pt x="125" y="53"/>
                  </a:cubicBezTo>
                  <a:cubicBezTo>
                    <a:pt x="63" y="106"/>
                    <a:pt x="36" y="196"/>
                    <a:pt x="27" y="276"/>
                  </a:cubicBezTo>
                  <a:cubicBezTo>
                    <a:pt x="1" y="481"/>
                    <a:pt x="99" y="713"/>
                    <a:pt x="295" y="811"/>
                  </a:cubicBezTo>
                  <a:cubicBezTo>
                    <a:pt x="346" y="836"/>
                    <a:pt x="404" y="847"/>
                    <a:pt x="462" y="847"/>
                  </a:cubicBezTo>
                  <a:cubicBezTo>
                    <a:pt x="615" y="847"/>
                    <a:pt x="772" y="766"/>
                    <a:pt x="830" y="624"/>
                  </a:cubicBezTo>
                  <a:cubicBezTo>
                    <a:pt x="866" y="544"/>
                    <a:pt x="875" y="445"/>
                    <a:pt x="875" y="356"/>
                  </a:cubicBezTo>
                  <a:cubicBezTo>
                    <a:pt x="875" y="276"/>
                    <a:pt x="875" y="169"/>
                    <a:pt x="803" y="124"/>
                  </a:cubicBezTo>
                  <a:cubicBezTo>
                    <a:pt x="777" y="98"/>
                    <a:pt x="741" y="89"/>
                    <a:pt x="705" y="80"/>
                  </a:cubicBezTo>
                  <a:cubicBezTo>
                    <a:pt x="643" y="62"/>
                    <a:pt x="580" y="53"/>
                    <a:pt x="518" y="35"/>
                  </a:cubicBezTo>
                  <a:cubicBezTo>
                    <a:pt x="449" y="17"/>
                    <a:pt x="374" y="0"/>
                    <a:pt x="30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7"/>
            <p:cNvSpPr/>
            <p:nvPr/>
          </p:nvSpPr>
          <p:spPr>
            <a:xfrm>
              <a:off x="-3856925" y="-603175"/>
              <a:ext cx="13625" cy="9250"/>
            </a:xfrm>
            <a:custGeom>
              <a:avLst/>
              <a:gdLst/>
              <a:ahLst/>
              <a:cxnLst/>
              <a:rect l="l" t="t" r="r" b="b"/>
              <a:pathLst>
                <a:path w="545" h="370" extrusionOk="0">
                  <a:moveTo>
                    <a:pt x="206" y="1"/>
                  </a:moveTo>
                  <a:cubicBezTo>
                    <a:pt x="159" y="1"/>
                    <a:pt x="115" y="12"/>
                    <a:pt x="81" y="42"/>
                  </a:cubicBezTo>
                  <a:cubicBezTo>
                    <a:pt x="0" y="113"/>
                    <a:pt x="27" y="256"/>
                    <a:pt x="116" y="319"/>
                  </a:cubicBezTo>
                  <a:cubicBezTo>
                    <a:pt x="162" y="354"/>
                    <a:pt x="219" y="370"/>
                    <a:pt x="280" y="370"/>
                  </a:cubicBezTo>
                  <a:cubicBezTo>
                    <a:pt x="326" y="370"/>
                    <a:pt x="374" y="361"/>
                    <a:pt x="420" y="345"/>
                  </a:cubicBezTo>
                  <a:cubicBezTo>
                    <a:pt x="455" y="336"/>
                    <a:pt x="491" y="319"/>
                    <a:pt x="518" y="283"/>
                  </a:cubicBezTo>
                  <a:cubicBezTo>
                    <a:pt x="544" y="238"/>
                    <a:pt x="536" y="176"/>
                    <a:pt x="500" y="131"/>
                  </a:cubicBezTo>
                  <a:cubicBezTo>
                    <a:pt x="464" y="87"/>
                    <a:pt x="411" y="60"/>
                    <a:pt x="357" y="33"/>
                  </a:cubicBezTo>
                  <a:cubicBezTo>
                    <a:pt x="311" y="15"/>
                    <a:pt x="257" y="1"/>
                    <a:pt x="206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7"/>
            <p:cNvSpPr/>
            <p:nvPr/>
          </p:nvSpPr>
          <p:spPr>
            <a:xfrm>
              <a:off x="-3880775" y="-572700"/>
              <a:ext cx="13600" cy="13375"/>
            </a:xfrm>
            <a:custGeom>
              <a:avLst/>
              <a:gdLst/>
              <a:ahLst/>
              <a:cxnLst/>
              <a:rect l="l" t="t" r="r" b="b"/>
              <a:pathLst>
                <a:path w="544" h="535" extrusionOk="0">
                  <a:moveTo>
                    <a:pt x="186" y="0"/>
                  </a:moveTo>
                  <a:cubicBezTo>
                    <a:pt x="75" y="0"/>
                    <a:pt x="0" y="138"/>
                    <a:pt x="18" y="250"/>
                  </a:cubicBezTo>
                  <a:cubicBezTo>
                    <a:pt x="33" y="400"/>
                    <a:pt x="173" y="535"/>
                    <a:pt x="316" y="535"/>
                  </a:cubicBezTo>
                  <a:cubicBezTo>
                    <a:pt x="336" y="535"/>
                    <a:pt x="355" y="532"/>
                    <a:pt x="374" y="527"/>
                  </a:cubicBezTo>
                  <a:cubicBezTo>
                    <a:pt x="544" y="491"/>
                    <a:pt x="312" y="126"/>
                    <a:pt x="196" y="1"/>
                  </a:cubicBezTo>
                  <a:cubicBezTo>
                    <a:pt x="193" y="0"/>
                    <a:pt x="189" y="0"/>
                    <a:pt x="18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7"/>
            <p:cNvSpPr/>
            <p:nvPr/>
          </p:nvSpPr>
          <p:spPr>
            <a:xfrm>
              <a:off x="-3743175" y="-597125"/>
              <a:ext cx="32800" cy="25675"/>
            </a:xfrm>
            <a:custGeom>
              <a:avLst/>
              <a:gdLst/>
              <a:ahLst/>
              <a:cxnLst/>
              <a:rect l="l" t="t" r="r" b="b"/>
              <a:pathLst>
                <a:path w="1312" h="1027" extrusionOk="0">
                  <a:moveTo>
                    <a:pt x="304" y="0"/>
                  </a:moveTo>
                  <a:cubicBezTo>
                    <a:pt x="258" y="0"/>
                    <a:pt x="214" y="8"/>
                    <a:pt x="178" y="32"/>
                  </a:cubicBezTo>
                  <a:cubicBezTo>
                    <a:pt x="116" y="77"/>
                    <a:pt x="80" y="139"/>
                    <a:pt x="71" y="210"/>
                  </a:cubicBezTo>
                  <a:cubicBezTo>
                    <a:pt x="0" y="496"/>
                    <a:pt x="152" y="808"/>
                    <a:pt x="410" y="951"/>
                  </a:cubicBezTo>
                  <a:cubicBezTo>
                    <a:pt x="508" y="1000"/>
                    <a:pt x="619" y="1026"/>
                    <a:pt x="727" y="1026"/>
                  </a:cubicBezTo>
                  <a:cubicBezTo>
                    <a:pt x="857" y="1026"/>
                    <a:pt x="983" y="989"/>
                    <a:pt x="1079" y="906"/>
                  </a:cubicBezTo>
                  <a:cubicBezTo>
                    <a:pt x="1258" y="764"/>
                    <a:pt x="1311" y="451"/>
                    <a:pt x="1151" y="282"/>
                  </a:cubicBezTo>
                  <a:cubicBezTo>
                    <a:pt x="1088" y="219"/>
                    <a:pt x="1017" y="184"/>
                    <a:pt x="946" y="148"/>
                  </a:cubicBezTo>
                  <a:cubicBezTo>
                    <a:pt x="767" y="68"/>
                    <a:pt x="571" y="14"/>
                    <a:pt x="375" y="5"/>
                  </a:cubicBezTo>
                  <a:cubicBezTo>
                    <a:pt x="351" y="2"/>
                    <a:pt x="327" y="0"/>
                    <a:pt x="30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7"/>
            <p:cNvSpPr/>
            <p:nvPr/>
          </p:nvSpPr>
          <p:spPr>
            <a:xfrm>
              <a:off x="-3800725" y="-518475"/>
              <a:ext cx="36375" cy="34375"/>
            </a:xfrm>
            <a:custGeom>
              <a:avLst/>
              <a:gdLst/>
              <a:ahLst/>
              <a:cxnLst/>
              <a:rect l="l" t="t" r="r" b="b"/>
              <a:pathLst>
                <a:path w="1455" h="1375" extrusionOk="0">
                  <a:moveTo>
                    <a:pt x="844" y="0"/>
                  </a:moveTo>
                  <a:cubicBezTo>
                    <a:pt x="677" y="0"/>
                    <a:pt x="511" y="40"/>
                    <a:pt x="366" y="124"/>
                  </a:cubicBezTo>
                  <a:cubicBezTo>
                    <a:pt x="161" y="249"/>
                    <a:pt x="18" y="481"/>
                    <a:pt x="9" y="722"/>
                  </a:cubicBezTo>
                  <a:cubicBezTo>
                    <a:pt x="0" y="972"/>
                    <a:pt x="134" y="1213"/>
                    <a:pt x="357" y="1320"/>
                  </a:cubicBezTo>
                  <a:cubicBezTo>
                    <a:pt x="443" y="1357"/>
                    <a:pt x="534" y="1374"/>
                    <a:pt x="624" y="1374"/>
                  </a:cubicBezTo>
                  <a:cubicBezTo>
                    <a:pt x="750" y="1374"/>
                    <a:pt x="876" y="1341"/>
                    <a:pt x="991" y="1284"/>
                  </a:cubicBezTo>
                  <a:cubicBezTo>
                    <a:pt x="1196" y="1177"/>
                    <a:pt x="1374" y="999"/>
                    <a:pt x="1428" y="776"/>
                  </a:cubicBezTo>
                  <a:cubicBezTo>
                    <a:pt x="1455" y="677"/>
                    <a:pt x="1455" y="570"/>
                    <a:pt x="1446" y="472"/>
                  </a:cubicBezTo>
                  <a:cubicBezTo>
                    <a:pt x="1428" y="338"/>
                    <a:pt x="1374" y="205"/>
                    <a:pt x="1276" y="124"/>
                  </a:cubicBezTo>
                  <a:cubicBezTo>
                    <a:pt x="1223" y="80"/>
                    <a:pt x="1151" y="53"/>
                    <a:pt x="1080" y="26"/>
                  </a:cubicBezTo>
                  <a:cubicBezTo>
                    <a:pt x="1002" y="9"/>
                    <a:pt x="923" y="0"/>
                    <a:pt x="84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7"/>
            <p:cNvSpPr/>
            <p:nvPr/>
          </p:nvSpPr>
          <p:spPr>
            <a:xfrm>
              <a:off x="-3758350" y="-512725"/>
              <a:ext cx="15400" cy="11450"/>
            </a:xfrm>
            <a:custGeom>
              <a:avLst/>
              <a:gdLst/>
              <a:ahLst/>
              <a:cxnLst/>
              <a:rect l="l" t="t" r="r" b="b"/>
              <a:pathLst>
                <a:path w="616" h="458" extrusionOk="0">
                  <a:moveTo>
                    <a:pt x="237" y="1"/>
                  </a:moveTo>
                  <a:cubicBezTo>
                    <a:pt x="213" y="1"/>
                    <a:pt x="190" y="4"/>
                    <a:pt x="170" y="10"/>
                  </a:cubicBezTo>
                  <a:cubicBezTo>
                    <a:pt x="45" y="55"/>
                    <a:pt x="0" y="233"/>
                    <a:pt x="81" y="340"/>
                  </a:cubicBezTo>
                  <a:cubicBezTo>
                    <a:pt x="132" y="417"/>
                    <a:pt x="229" y="457"/>
                    <a:pt x="326" y="457"/>
                  </a:cubicBezTo>
                  <a:cubicBezTo>
                    <a:pt x="364" y="457"/>
                    <a:pt x="402" y="451"/>
                    <a:pt x="438" y="439"/>
                  </a:cubicBezTo>
                  <a:cubicBezTo>
                    <a:pt x="500" y="412"/>
                    <a:pt x="562" y="367"/>
                    <a:pt x="580" y="296"/>
                  </a:cubicBezTo>
                  <a:cubicBezTo>
                    <a:pt x="616" y="171"/>
                    <a:pt x="482" y="64"/>
                    <a:pt x="348" y="19"/>
                  </a:cubicBezTo>
                  <a:cubicBezTo>
                    <a:pt x="315" y="8"/>
                    <a:pt x="275" y="1"/>
                    <a:pt x="237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7"/>
            <p:cNvSpPr/>
            <p:nvPr/>
          </p:nvSpPr>
          <p:spPr>
            <a:xfrm>
              <a:off x="-3733600" y="-519700"/>
              <a:ext cx="19775" cy="18375"/>
            </a:xfrm>
            <a:custGeom>
              <a:avLst/>
              <a:gdLst/>
              <a:ahLst/>
              <a:cxnLst/>
              <a:rect l="l" t="t" r="r" b="b"/>
              <a:pathLst>
                <a:path w="791" h="735" extrusionOk="0">
                  <a:moveTo>
                    <a:pt x="429" y="0"/>
                  </a:moveTo>
                  <a:cubicBezTo>
                    <a:pt x="423" y="0"/>
                    <a:pt x="403" y="6"/>
                    <a:pt x="357" y="22"/>
                  </a:cubicBezTo>
                  <a:cubicBezTo>
                    <a:pt x="277" y="57"/>
                    <a:pt x="197" y="102"/>
                    <a:pt x="143" y="173"/>
                  </a:cubicBezTo>
                  <a:cubicBezTo>
                    <a:pt x="1" y="352"/>
                    <a:pt x="99" y="664"/>
                    <a:pt x="322" y="726"/>
                  </a:cubicBezTo>
                  <a:cubicBezTo>
                    <a:pt x="345" y="732"/>
                    <a:pt x="369" y="735"/>
                    <a:pt x="393" y="735"/>
                  </a:cubicBezTo>
                  <a:cubicBezTo>
                    <a:pt x="594" y="735"/>
                    <a:pt x="791" y="541"/>
                    <a:pt x="759" y="334"/>
                  </a:cubicBezTo>
                  <a:cubicBezTo>
                    <a:pt x="750" y="289"/>
                    <a:pt x="732" y="245"/>
                    <a:pt x="705" y="209"/>
                  </a:cubicBezTo>
                  <a:cubicBezTo>
                    <a:pt x="652" y="147"/>
                    <a:pt x="572" y="111"/>
                    <a:pt x="491" y="93"/>
                  </a:cubicBezTo>
                  <a:cubicBezTo>
                    <a:pt x="343" y="59"/>
                    <a:pt x="449" y="0"/>
                    <a:pt x="429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7"/>
            <p:cNvSpPr/>
            <p:nvPr/>
          </p:nvSpPr>
          <p:spPr>
            <a:xfrm>
              <a:off x="-3837525" y="-515300"/>
              <a:ext cx="23875" cy="23450"/>
            </a:xfrm>
            <a:custGeom>
              <a:avLst/>
              <a:gdLst/>
              <a:ahLst/>
              <a:cxnLst/>
              <a:rect l="l" t="t" r="r" b="b"/>
              <a:pathLst>
                <a:path w="955" h="938" extrusionOk="0">
                  <a:moveTo>
                    <a:pt x="325" y="0"/>
                  </a:moveTo>
                  <a:cubicBezTo>
                    <a:pt x="289" y="0"/>
                    <a:pt x="255" y="5"/>
                    <a:pt x="223" y="15"/>
                  </a:cubicBezTo>
                  <a:cubicBezTo>
                    <a:pt x="72" y="78"/>
                    <a:pt x="0" y="265"/>
                    <a:pt x="9" y="426"/>
                  </a:cubicBezTo>
                  <a:cubicBezTo>
                    <a:pt x="27" y="622"/>
                    <a:pt x="143" y="809"/>
                    <a:pt x="313" y="889"/>
                  </a:cubicBezTo>
                  <a:cubicBezTo>
                    <a:pt x="377" y="922"/>
                    <a:pt x="449" y="938"/>
                    <a:pt x="519" y="938"/>
                  </a:cubicBezTo>
                  <a:cubicBezTo>
                    <a:pt x="644" y="938"/>
                    <a:pt x="765" y="888"/>
                    <a:pt x="839" y="791"/>
                  </a:cubicBezTo>
                  <a:cubicBezTo>
                    <a:pt x="955" y="649"/>
                    <a:pt x="955" y="426"/>
                    <a:pt x="857" y="274"/>
                  </a:cubicBezTo>
                  <a:cubicBezTo>
                    <a:pt x="759" y="122"/>
                    <a:pt x="580" y="24"/>
                    <a:pt x="402" y="6"/>
                  </a:cubicBezTo>
                  <a:cubicBezTo>
                    <a:pt x="376" y="3"/>
                    <a:pt x="350" y="0"/>
                    <a:pt x="32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7"/>
            <p:cNvSpPr/>
            <p:nvPr/>
          </p:nvSpPr>
          <p:spPr>
            <a:xfrm>
              <a:off x="-3853525" y="-501450"/>
              <a:ext cx="8875" cy="7725"/>
            </a:xfrm>
            <a:custGeom>
              <a:avLst/>
              <a:gdLst/>
              <a:ahLst/>
              <a:cxnLst/>
              <a:rect l="l" t="t" r="r" b="b"/>
              <a:pathLst>
                <a:path w="355" h="309" extrusionOk="0">
                  <a:moveTo>
                    <a:pt x="178" y="1"/>
                  </a:moveTo>
                  <a:cubicBezTo>
                    <a:pt x="90" y="1"/>
                    <a:pt x="0" y="89"/>
                    <a:pt x="16" y="184"/>
                  </a:cubicBezTo>
                  <a:cubicBezTo>
                    <a:pt x="28" y="260"/>
                    <a:pt x="104" y="309"/>
                    <a:pt x="178" y="309"/>
                  </a:cubicBezTo>
                  <a:cubicBezTo>
                    <a:pt x="217" y="309"/>
                    <a:pt x="256" y="295"/>
                    <a:pt x="284" y="264"/>
                  </a:cubicBezTo>
                  <a:cubicBezTo>
                    <a:pt x="355" y="193"/>
                    <a:pt x="319" y="32"/>
                    <a:pt x="212" y="5"/>
                  </a:cubicBezTo>
                  <a:cubicBezTo>
                    <a:pt x="201" y="2"/>
                    <a:pt x="190" y="1"/>
                    <a:pt x="1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7"/>
            <p:cNvSpPr/>
            <p:nvPr/>
          </p:nvSpPr>
          <p:spPr>
            <a:xfrm>
              <a:off x="-3757225" y="-493400"/>
              <a:ext cx="23425" cy="18950"/>
            </a:xfrm>
            <a:custGeom>
              <a:avLst/>
              <a:gdLst/>
              <a:ahLst/>
              <a:cxnLst/>
              <a:rect l="l" t="t" r="r" b="b"/>
              <a:pathLst>
                <a:path w="937" h="758" extrusionOk="0">
                  <a:moveTo>
                    <a:pt x="702" y="0"/>
                  </a:moveTo>
                  <a:cubicBezTo>
                    <a:pt x="679" y="0"/>
                    <a:pt x="655" y="2"/>
                    <a:pt x="633" y="5"/>
                  </a:cubicBezTo>
                  <a:cubicBezTo>
                    <a:pt x="446" y="22"/>
                    <a:pt x="241" y="67"/>
                    <a:pt x="116" y="210"/>
                  </a:cubicBezTo>
                  <a:cubicBezTo>
                    <a:pt x="36" y="308"/>
                    <a:pt x="0" y="451"/>
                    <a:pt x="27" y="575"/>
                  </a:cubicBezTo>
                  <a:cubicBezTo>
                    <a:pt x="36" y="620"/>
                    <a:pt x="54" y="656"/>
                    <a:pt x="80" y="683"/>
                  </a:cubicBezTo>
                  <a:cubicBezTo>
                    <a:pt x="98" y="709"/>
                    <a:pt x="134" y="718"/>
                    <a:pt x="161" y="736"/>
                  </a:cubicBezTo>
                  <a:cubicBezTo>
                    <a:pt x="204" y="751"/>
                    <a:pt x="251" y="758"/>
                    <a:pt x="298" y="758"/>
                  </a:cubicBezTo>
                  <a:cubicBezTo>
                    <a:pt x="395" y="758"/>
                    <a:pt x="496" y="728"/>
                    <a:pt x="580" y="674"/>
                  </a:cubicBezTo>
                  <a:cubicBezTo>
                    <a:pt x="705" y="602"/>
                    <a:pt x="794" y="477"/>
                    <a:pt x="865" y="352"/>
                  </a:cubicBezTo>
                  <a:cubicBezTo>
                    <a:pt x="910" y="254"/>
                    <a:pt x="937" y="129"/>
                    <a:pt x="865" y="58"/>
                  </a:cubicBezTo>
                  <a:cubicBezTo>
                    <a:pt x="827" y="13"/>
                    <a:pt x="764" y="0"/>
                    <a:pt x="70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7"/>
            <p:cNvSpPr/>
            <p:nvPr/>
          </p:nvSpPr>
          <p:spPr>
            <a:xfrm>
              <a:off x="-3728250" y="-495125"/>
              <a:ext cx="32600" cy="28025"/>
            </a:xfrm>
            <a:custGeom>
              <a:avLst/>
              <a:gdLst/>
              <a:ahLst/>
              <a:cxnLst/>
              <a:rect l="l" t="t" r="r" b="b"/>
              <a:pathLst>
                <a:path w="1304" h="1121" extrusionOk="0">
                  <a:moveTo>
                    <a:pt x="675" y="1"/>
                  </a:moveTo>
                  <a:cubicBezTo>
                    <a:pt x="594" y="1"/>
                    <a:pt x="513" y="16"/>
                    <a:pt x="438" y="47"/>
                  </a:cubicBezTo>
                  <a:cubicBezTo>
                    <a:pt x="188" y="136"/>
                    <a:pt x="19" y="386"/>
                    <a:pt x="10" y="644"/>
                  </a:cubicBezTo>
                  <a:cubicBezTo>
                    <a:pt x="1" y="814"/>
                    <a:pt x="72" y="992"/>
                    <a:pt x="224" y="1073"/>
                  </a:cubicBezTo>
                  <a:cubicBezTo>
                    <a:pt x="286" y="1107"/>
                    <a:pt x="352" y="1120"/>
                    <a:pt x="419" y="1120"/>
                  </a:cubicBezTo>
                  <a:cubicBezTo>
                    <a:pt x="546" y="1120"/>
                    <a:pt x="678" y="1072"/>
                    <a:pt x="795" y="1019"/>
                  </a:cubicBezTo>
                  <a:cubicBezTo>
                    <a:pt x="929" y="957"/>
                    <a:pt x="1053" y="894"/>
                    <a:pt x="1152" y="787"/>
                  </a:cubicBezTo>
                  <a:cubicBezTo>
                    <a:pt x="1241" y="689"/>
                    <a:pt x="1303" y="546"/>
                    <a:pt x="1276" y="404"/>
                  </a:cubicBezTo>
                  <a:cubicBezTo>
                    <a:pt x="1259" y="332"/>
                    <a:pt x="1214" y="261"/>
                    <a:pt x="1152" y="207"/>
                  </a:cubicBezTo>
                  <a:cubicBezTo>
                    <a:pt x="1029" y="73"/>
                    <a:pt x="852" y="1"/>
                    <a:pt x="67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7"/>
            <p:cNvSpPr/>
            <p:nvPr/>
          </p:nvSpPr>
          <p:spPr>
            <a:xfrm>
              <a:off x="-3699025" y="-505150"/>
              <a:ext cx="10950" cy="9925"/>
            </a:xfrm>
            <a:custGeom>
              <a:avLst/>
              <a:gdLst/>
              <a:ahLst/>
              <a:cxnLst/>
              <a:rect l="l" t="t" r="r" b="b"/>
              <a:pathLst>
                <a:path w="438" h="397" extrusionOk="0">
                  <a:moveTo>
                    <a:pt x="243" y="0"/>
                  </a:moveTo>
                  <a:cubicBezTo>
                    <a:pt x="186" y="0"/>
                    <a:pt x="120" y="26"/>
                    <a:pt x="81" y="73"/>
                  </a:cubicBezTo>
                  <a:cubicBezTo>
                    <a:pt x="0" y="171"/>
                    <a:pt x="45" y="341"/>
                    <a:pt x="170" y="385"/>
                  </a:cubicBezTo>
                  <a:cubicBezTo>
                    <a:pt x="189" y="393"/>
                    <a:pt x="210" y="396"/>
                    <a:pt x="230" y="396"/>
                  </a:cubicBezTo>
                  <a:cubicBezTo>
                    <a:pt x="332" y="396"/>
                    <a:pt x="438" y="309"/>
                    <a:pt x="438" y="198"/>
                  </a:cubicBezTo>
                  <a:cubicBezTo>
                    <a:pt x="438" y="109"/>
                    <a:pt x="366" y="20"/>
                    <a:pt x="268" y="2"/>
                  </a:cubicBezTo>
                  <a:cubicBezTo>
                    <a:pt x="260" y="1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7"/>
            <p:cNvSpPr/>
            <p:nvPr/>
          </p:nvSpPr>
          <p:spPr>
            <a:xfrm>
              <a:off x="-3778875" y="-484925"/>
              <a:ext cx="20775" cy="19925"/>
            </a:xfrm>
            <a:custGeom>
              <a:avLst/>
              <a:gdLst/>
              <a:ahLst/>
              <a:cxnLst/>
              <a:rect l="l" t="t" r="r" b="b"/>
              <a:pathLst>
                <a:path w="831" h="797" extrusionOk="0">
                  <a:moveTo>
                    <a:pt x="282" y="1"/>
                  </a:moveTo>
                  <a:cubicBezTo>
                    <a:pt x="208" y="1"/>
                    <a:pt x="136" y="17"/>
                    <a:pt x="81" y="67"/>
                  </a:cubicBezTo>
                  <a:cubicBezTo>
                    <a:pt x="19" y="129"/>
                    <a:pt x="1" y="236"/>
                    <a:pt x="1" y="326"/>
                  </a:cubicBezTo>
                  <a:cubicBezTo>
                    <a:pt x="19" y="495"/>
                    <a:pt x="99" y="656"/>
                    <a:pt x="242" y="736"/>
                  </a:cubicBezTo>
                  <a:cubicBezTo>
                    <a:pt x="305" y="776"/>
                    <a:pt x="379" y="796"/>
                    <a:pt x="453" y="796"/>
                  </a:cubicBezTo>
                  <a:cubicBezTo>
                    <a:pt x="545" y="796"/>
                    <a:pt x="636" y="765"/>
                    <a:pt x="705" y="700"/>
                  </a:cubicBezTo>
                  <a:cubicBezTo>
                    <a:pt x="804" y="593"/>
                    <a:pt x="830" y="424"/>
                    <a:pt x="786" y="290"/>
                  </a:cubicBezTo>
                  <a:cubicBezTo>
                    <a:pt x="768" y="228"/>
                    <a:pt x="732" y="165"/>
                    <a:pt x="679" y="129"/>
                  </a:cubicBezTo>
                  <a:cubicBezTo>
                    <a:pt x="616" y="67"/>
                    <a:pt x="536" y="40"/>
                    <a:pt x="456" y="22"/>
                  </a:cubicBezTo>
                  <a:cubicBezTo>
                    <a:pt x="401" y="11"/>
                    <a:pt x="341" y="1"/>
                    <a:pt x="282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7"/>
            <p:cNvSpPr/>
            <p:nvPr/>
          </p:nvSpPr>
          <p:spPr>
            <a:xfrm>
              <a:off x="-3831725" y="-483375"/>
              <a:ext cx="21875" cy="18525"/>
            </a:xfrm>
            <a:custGeom>
              <a:avLst/>
              <a:gdLst/>
              <a:ahLst/>
              <a:cxnLst/>
              <a:rect l="l" t="t" r="r" b="b"/>
              <a:pathLst>
                <a:path w="875" h="741" extrusionOk="0">
                  <a:moveTo>
                    <a:pt x="512" y="0"/>
                  </a:moveTo>
                  <a:cubicBezTo>
                    <a:pt x="455" y="0"/>
                    <a:pt x="439" y="59"/>
                    <a:pt x="339" y="112"/>
                  </a:cubicBezTo>
                  <a:cubicBezTo>
                    <a:pt x="232" y="166"/>
                    <a:pt x="143" y="237"/>
                    <a:pt x="81" y="326"/>
                  </a:cubicBezTo>
                  <a:cubicBezTo>
                    <a:pt x="45" y="371"/>
                    <a:pt x="18" y="424"/>
                    <a:pt x="9" y="487"/>
                  </a:cubicBezTo>
                  <a:cubicBezTo>
                    <a:pt x="0" y="603"/>
                    <a:pt x="116" y="719"/>
                    <a:pt x="232" y="736"/>
                  </a:cubicBezTo>
                  <a:cubicBezTo>
                    <a:pt x="251" y="739"/>
                    <a:pt x="271" y="740"/>
                    <a:pt x="290" y="740"/>
                  </a:cubicBezTo>
                  <a:cubicBezTo>
                    <a:pt x="395" y="740"/>
                    <a:pt x="500" y="702"/>
                    <a:pt x="598" y="656"/>
                  </a:cubicBezTo>
                  <a:cubicBezTo>
                    <a:pt x="714" y="594"/>
                    <a:pt x="839" y="505"/>
                    <a:pt x="857" y="371"/>
                  </a:cubicBezTo>
                  <a:cubicBezTo>
                    <a:pt x="875" y="219"/>
                    <a:pt x="732" y="94"/>
                    <a:pt x="589" y="23"/>
                  </a:cubicBezTo>
                  <a:cubicBezTo>
                    <a:pt x="555" y="7"/>
                    <a:pt x="531" y="0"/>
                    <a:pt x="51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7"/>
            <p:cNvSpPr/>
            <p:nvPr/>
          </p:nvSpPr>
          <p:spPr>
            <a:xfrm>
              <a:off x="-3883025" y="-506325"/>
              <a:ext cx="14525" cy="13300"/>
            </a:xfrm>
            <a:custGeom>
              <a:avLst/>
              <a:gdLst/>
              <a:ahLst/>
              <a:cxnLst/>
              <a:rect l="l" t="t" r="r" b="b"/>
              <a:pathLst>
                <a:path w="581" h="532" extrusionOk="0">
                  <a:moveTo>
                    <a:pt x="280" y="0"/>
                  </a:moveTo>
                  <a:cubicBezTo>
                    <a:pt x="142" y="0"/>
                    <a:pt x="9" y="116"/>
                    <a:pt x="1" y="254"/>
                  </a:cubicBezTo>
                  <a:cubicBezTo>
                    <a:pt x="1" y="299"/>
                    <a:pt x="9" y="343"/>
                    <a:pt x="27" y="388"/>
                  </a:cubicBezTo>
                  <a:cubicBezTo>
                    <a:pt x="54" y="441"/>
                    <a:pt x="99" y="477"/>
                    <a:pt x="143" y="504"/>
                  </a:cubicBezTo>
                  <a:cubicBezTo>
                    <a:pt x="181" y="523"/>
                    <a:pt x="222" y="532"/>
                    <a:pt x="263" y="532"/>
                  </a:cubicBezTo>
                  <a:cubicBezTo>
                    <a:pt x="376" y="532"/>
                    <a:pt x="488" y="463"/>
                    <a:pt x="527" y="352"/>
                  </a:cubicBezTo>
                  <a:cubicBezTo>
                    <a:pt x="580" y="209"/>
                    <a:pt x="473" y="31"/>
                    <a:pt x="322" y="4"/>
                  </a:cubicBezTo>
                  <a:cubicBezTo>
                    <a:pt x="308" y="2"/>
                    <a:pt x="294" y="0"/>
                    <a:pt x="2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7"/>
            <p:cNvSpPr/>
            <p:nvPr/>
          </p:nvSpPr>
          <p:spPr>
            <a:xfrm>
              <a:off x="-3860950" y="-484775"/>
              <a:ext cx="15650" cy="11250"/>
            </a:xfrm>
            <a:custGeom>
              <a:avLst/>
              <a:gdLst/>
              <a:ahLst/>
              <a:cxnLst/>
              <a:rect l="l" t="t" r="r" b="b"/>
              <a:pathLst>
                <a:path w="626" h="450" extrusionOk="0">
                  <a:moveTo>
                    <a:pt x="226" y="0"/>
                  </a:moveTo>
                  <a:cubicBezTo>
                    <a:pt x="178" y="0"/>
                    <a:pt x="133" y="14"/>
                    <a:pt x="99" y="43"/>
                  </a:cubicBezTo>
                  <a:cubicBezTo>
                    <a:pt x="1" y="123"/>
                    <a:pt x="27" y="293"/>
                    <a:pt x="126" y="373"/>
                  </a:cubicBezTo>
                  <a:cubicBezTo>
                    <a:pt x="186" y="428"/>
                    <a:pt x="271" y="449"/>
                    <a:pt x="358" y="449"/>
                  </a:cubicBezTo>
                  <a:cubicBezTo>
                    <a:pt x="400" y="449"/>
                    <a:pt x="442" y="444"/>
                    <a:pt x="482" y="436"/>
                  </a:cubicBezTo>
                  <a:cubicBezTo>
                    <a:pt x="518" y="427"/>
                    <a:pt x="563" y="418"/>
                    <a:pt x="581" y="382"/>
                  </a:cubicBezTo>
                  <a:cubicBezTo>
                    <a:pt x="625" y="329"/>
                    <a:pt x="581" y="248"/>
                    <a:pt x="527" y="186"/>
                  </a:cubicBezTo>
                  <a:cubicBezTo>
                    <a:pt x="474" y="123"/>
                    <a:pt x="411" y="61"/>
                    <a:pt x="340" y="25"/>
                  </a:cubicBezTo>
                  <a:cubicBezTo>
                    <a:pt x="304" y="9"/>
                    <a:pt x="264" y="0"/>
                    <a:pt x="22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-3747425" y="-618500"/>
              <a:ext cx="11400" cy="6800"/>
            </a:xfrm>
            <a:custGeom>
              <a:avLst/>
              <a:gdLst/>
              <a:ahLst/>
              <a:cxnLst/>
              <a:rect l="l" t="t" r="r" b="b"/>
              <a:pathLst>
                <a:path w="456" h="272" extrusionOk="0">
                  <a:moveTo>
                    <a:pt x="239" y="0"/>
                  </a:moveTo>
                  <a:cubicBezTo>
                    <a:pt x="199" y="0"/>
                    <a:pt x="159" y="10"/>
                    <a:pt x="125" y="31"/>
                  </a:cubicBezTo>
                  <a:cubicBezTo>
                    <a:pt x="45" y="66"/>
                    <a:pt x="1" y="164"/>
                    <a:pt x="36" y="245"/>
                  </a:cubicBezTo>
                  <a:cubicBezTo>
                    <a:pt x="108" y="263"/>
                    <a:pt x="179" y="271"/>
                    <a:pt x="250" y="271"/>
                  </a:cubicBezTo>
                  <a:cubicBezTo>
                    <a:pt x="304" y="263"/>
                    <a:pt x="366" y="254"/>
                    <a:pt x="402" y="218"/>
                  </a:cubicBezTo>
                  <a:cubicBezTo>
                    <a:pt x="438" y="173"/>
                    <a:pt x="456" y="111"/>
                    <a:pt x="420" y="66"/>
                  </a:cubicBezTo>
                  <a:cubicBezTo>
                    <a:pt x="411" y="57"/>
                    <a:pt x="384" y="40"/>
                    <a:pt x="366" y="31"/>
                  </a:cubicBezTo>
                  <a:cubicBezTo>
                    <a:pt x="329" y="12"/>
                    <a:pt x="284" y="0"/>
                    <a:pt x="239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-3839975" y="-623150"/>
              <a:ext cx="11625" cy="7925"/>
            </a:xfrm>
            <a:custGeom>
              <a:avLst/>
              <a:gdLst/>
              <a:ahLst/>
              <a:cxnLst/>
              <a:rect l="l" t="t" r="r" b="b"/>
              <a:pathLst>
                <a:path w="465" h="317" extrusionOk="0">
                  <a:moveTo>
                    <a:pt x="192" y="0"/>
                  </a:moveTo>
                  <a:cubicBezTo>
                    <a:pt x="148" y="0"/>
                    <a:pt x="103" y="7"/>
                    <a:pt x="63" y="20"/>
                  </a:cubicBezTo>
                  <a:cubicBezTo>
                    <a:pt x="0" y="83"/>
                    <a:pt x="9" y="181"/>
                    <a:pt x="63" y="243"/>
                  </a:cubicBezTo>
                  <a:cubicBezTo>
                    <a:pt x="109" y="290"/>
                    <a:pt x="177" y="316"/>
                    <a:pt x="246" y="316"/>
                  </a:cubicBezTo>
                  <a:cubicBezTo>
                    <a:pt x="256" y="316"/>
                    <a:pt x="267" y="316"/>
                    <a:pt x="277" y="315"/>
                  </a:cubicBezTo>
                  <a:cubicBezTo>
                    <a:pt x="366" y="315"/>
                    <a:pt x="464" y="261"/>
                    <a:pt x="464" y="172"/>
                  </a:cubicBezTo>
                  <a:cubicBezTo>
                    <a:pt x="464" y="101"/>
                    <a:pt x="393" y="38"/>
                    <a:pt x="321" y="20"/>
                  </a:cubicBezTo>
                  <a:cubicBezTo>
                    <a:pt x="281" y="7"/>
                    <a:pt x="237" y="0"/>
                    <a:pt x="1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-3894850" y="-556200"/>
              <a:ext cx="9850" cy="9650"/>
            </a:xfrm>
            <a:custGeom>
              <a:avLst/>
              <a:gdLst/>
              <a:ahLst/>
              <a:cxnLst/>
              <a:rect l="l" t="t" r="r" b="b"/>
              <a:pathLst>
                <a:path w="394" h="386" extrusionOk="0">
                  <a:moveTo>
                    <a:pt x="161" y="1"/>
                  </a:moveTo>
                  <a:cubicBezTo>
                    <a:pt x="45" y="36"/>
                    <a:pt x="1" y="179"/>
                    <a:pt x="54" y="277"/>
                  </a:cubicBezTo>
                  <a:cubicBezTo>
                    <a:pt x="99" y="347"/>
                    <a:pt x="180" y="386"/>
                    <a:pt x="261" y="386"/>
                  </a:cubicBezTo>
                  <a:cubicBezTo>
                    <a:pt x="294" y="386"/>
                    <a:pt x="327" y="379"/>
                    <a:pt x="358" y="367"/>
                  </a:cubicBezTo>
                  <a:cubicBezTo>
                    <a:pt x="393" y="295"/>
                    <a:pt x="375" y="206"/>
                    <a:pt x="331" y="144"/>
                  </a:cubicBezTo>
                  <a:cubicBezTo>
                    <a:pt x="286" y="81"/>
                    <a:pt x="224" y="45"/>
                    <a:pt x="161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-3667800" y="-539175"/>
              <a:ext cx="6275" cy="6575"/>
            </a:xfrm>
            <a:custGeom>
              <a:avLst/>
              <a:gdLst/>
              <a:ahLst/>
              <a:cxnLst/>
              <a:rect l="l" t="t" r="r" b="b"/>
              <a:pathLst>
                <a:path w="251" h="263" extrusionOk="0">
                  <a:moveTo>
                    <a:pt x="192" y="0"/>
                  </a:moveTo>
                  <a:cubicBezTo>
                    <a:pt x="177" y="0"/>
                    <a:pt x="162" y="7"/>
                    <a:pt x="152" y="22"/>
                  </a:cubicBezTo>
                  <a:cubicBezTo>
                    <a:pt x="116" y="57"/>
                    <a:pt x="90" y="102"/>
                    <a:pt x="72" y="146"/>
                  </a:cubicBezTo>
                  <a:lnTo>
                    <a:pt x="36" y="155"/>
                  </a:lnTo>
                  <a:cubicBezTo>
                    <a:pt x="9" y="164"/>
                    <a:pt x="0" y="191"/>
                    <a:pt x="0" y="227"/>
                  </a:cubicBezTo>
                  <a:cubicBezTo>
                    <a:pt x="9" y="245"/>
                    <a:pt x="36" y="262"/>
                    <a:pt x="54" y="262"/>
                  </a:cubicBezTo>
                  <a:lnTo>
                    <a:pt x="72" y="262"/>
                  </a:lnTo>
                  <a:lnTo>
                    <a:pt x="125" y="245"/>
                  </a:lnTo>
                  <a:cubicBezTo>
                    <a:pt x="143" y="236"/>
                    <a:pt x="161" y="227"/>
                    <a:pt x="161" y="209"/>
                  </a:cubicBezTo>
                  <a:cubicBezTo>
                    <a:pt x="179" y="164"/>
                    <a:pt x="206" y="129"/>
                    <a:pt x="232" y="93"/>
                  </a:cubicBezTo>
                  <a:cubicBezTo>
                    <a:pt x="250" y="66"/>
                    <a:pt x="250" y="31"/>
                    <a:pt x="223" y="13"/>
                  </a:cubicBezTo>
                  <a:cubicBezTo>
                    <a:pt x="215" y="5"/>
                    <a:pt x="204" y="0"/>
                    <a:pt x="1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-3700150" y="-503400"/>
              <a:ext cx="7400" cy="3200"/>
            </a:xfrm>
            <a:custGeom>
              <a:avLst/>
              <a:gdLst/>
              <a:ahLst/>
              <a:cxnLst/>
              <a:rect l="l" t="t" r="r" b="b"/>
              <a:pathLst>
                <a:path w="296" h="128" extrusionOk="0">
                  <a:moveTo>
                    <a:pt x="230" y="1"/>
                  </a:moveTo>
                  <a:cubicBezTo>
                    <a:pt x="225" y="1"/>
                    <a:pt x="220" y="2"/>
                    <a:pt x="215" y="3"/>
                  </a:cubicBezTo>
                  <a:cubicBezTo>
                    <a:pt x="182" y="16"/>
                    <a:pt x="145" y="24"/>
                    <a:pt x="110" y="24"/>
                  </a:cubicBezTo>
                  <a:cubicBezTo>
                    <a:pt x="97" y="24"/>
                    <a:pt x="84" y="23"/>
                    <a:pt x="72" y="21"/>
                  </a:cubicBezTo>
                  <a:cubicBezTo>
                    <a:pt x="68" y="19"/>
                    <a:pt x="63" y="19"/>
                    <a:pt x="58" y="19"/>
                  </a:cubicBezTo>
                  <a:cubicBezTo>
                    <a:pt x="34" y="19"/>
                    <a:pt x="10" y="36"/>
                    <a:pt x="10" y="66"/>
                  </a:cubicBezTo>
                  <a:cubicBezTo>
                    <a:pt x="1" y="92"/>
                    <a:pt x="28" y="119"/>
                    <a:pt x="54" y="128"/>
                  </a:cubicBezTo>
                  <a:lnTo>
                    <a:pt x="126" y="128"/>
                  </a:lnTo>
                  <a:cubicBezTo>
                    <a:pt x="170" y="128"/>
                    <a:pt x="215" y="119"/>
                    <a:pt x="251" y="110"/>
                  </a:cubicBezTo>
                  <a:cubicBezTo>
                    <a:pt x="286" y="92"/>
                    <a:pt x="295" y="66"/>
                    <a:pt x="286" y="39"/>
                  </a:cubicBezTo>
                  <a:cubicBezTo>
                    <a:pt x="279" y="17"/>
                    <a:pt x="253" y="1"/>
                    <a:pt x="23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-3704600" y="-588350"/>
              <a:ext cx="8275" cy="8100"/>
            </a:xfrm>
            <a:custGeom>
              <a:avLst/>
              <a:gdLst/>
              <a:ahLst/>
              <a:cxnLst/>
              <a:rect l="l" t="t" r="r" b="b"/>
              <a:pathLst>
                <a:path w="331" h="324" extrusionOk="0">
                  <a:moveTo>
                    <a:pt x="65" y="0"/>
                  </a:moveTo>
                  <a:cubicBezTo>
                    <a:pt x="61" y="0"/>
                    <a:pt x="57" y="1"/>
                    <a:pt x="54" y="2"/>
                  </a:cubicBezTo>
                  <a:cubicBezTo>
                    <a:pt x="18" y="11"/>
                    <a:pt x="0" y="38"/>
                    <a:pt x="9" y="65"/>
                  </a:cubicBezTo>
                  <a:cubicBezTo>
                    <a:pt x="27" y="190"/>
                    <a:pt x="134" y="297"/>
                    <a:pt x="268" y="323"/>
                  </a:cubicBezTo>
                  <a:lnTo>
                    <a:pt x="277" y="323"/>
                  </a:lnTo>
                  <a:cubicBezTo>
                    <a:pt x="304" y="323"/>
                    <a:pt x="322" y="305"/>
                    <a:pt x="330" y="279"/>
                  </a:cubicBezTo>
                  <a:cubicBezTo>
                    <a:pt x="330" y="252"/>
                    <a:pt x="313" y="216"/>
                    <a:pt x="286" y="216"/>
                  </a:cubicBezTo>
                  <a:cubicBezTo>
                    <a:pt x="197" y="198"/>
                    <a:pt x="125" y="127"/>
                    <a:pt x="116" y="47"/>
                  </a:cubicBezTo>
                  <a:cubicBezTo>
                    <a:pt x="109" y="24"/>
                    <a:pt x="88" y="0"/>
                    <a:pt x="6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-3678500" y="-514775"/>
              <a:ext cx="5150" cy="5675"/>
            </a:xfrm>
            <a:custGeom>
              <a:avLst/>
              <a:gdLst/>
              <a:ahLst/>
              <a:cxnLst/>
              <a:rect l="l" t="t" r="r" b="b"/>
              <a:pathLst>
                <a:path w="206" h="227" extrusionOk="0">
                  <a:moveTo>
                    <a:pt x="59" y="1"/>
                  </a:moveTo>
                  <a:cubicBezTo>
                    <a:pt x="54" y="1"/>
                    <a:pt x="49" y="2"/>
                    <a:pt x="45" y="3"/>
                  </a:cubicBezTo>
                  <a:cubicBezTo>
                    <a:pt x="18" y="12"/>
                    <a:pt x="0" y="39"/>
                    <a:pt x="9" y="66"/>
                  </a:cubicBezTo>
                  <a:cubicBezTo>
                    <a:pt x="27" y="128"/>
                    <a:pt x="63" y="182"/>
                    <a:pt x="107" y="217"/>
                  </a:cubicBezTo>
                  <a:cubicBezTo>
                    <a:pt x="116" y="226"/>
                    <a:pt x="134" y="226"/>
                    <a:pt x="143" y="226"/>
                  </a:cubicBezTo>
                  <a:cubicBezTo>
                    <a:pt x="161" y="226"/>
                    <a:pt x="179" y="217"/>
                    <a:pt x="187" y="199"/>
                  </a:cubicBezTo>
                  <a:cubicBezTo>
                    <a:pt x="205" y="173"/>
                    <a:pt x="196" y="146"/>
                    <a:pt x="170" y="128"/>
                  </a:cubicBezTo>
                  <a:cubicBezTo>
                    <a:pt x="143" y="110"/>
                    <a:pt x="125" y="74"/>
                    <a:pt x="116" y="48"/>
                  </a:cubicBezTo>
                  <a:cubicBezTo>
                    <a:pt x="109" y="18"/>
                    <a:pt x="83" y="1"/>
                    <a:pt x="59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-3683850" y="-607700"/>
              <a:ext cx="6250" cy="6700"/>
            </a:xfrm>
            <a:custGeom>
              <a:avLst/>
              <a:gdLst/>
              <a:ahLst/>
              <a:cxnLst/>
              <a:rect l="l" t="t" r="r" b="b"/>
              <a:pathLst>
                <a:path w="250" h="268" extrusionOk="0">
                  <a:moveTo>
                    <a:pt x="54" y="0"/>
                  </a:moveTo>
                  <a:cubicBezTo>
                    <a:pt x="27" y="0"/>
                    <a:pt x="0" y="27"/>
                    <a:pt x="0" y="54"/>
                  </a:cubicBezTo>
                  <a:cubicBezTo>
                    <a:pt x="9" y="161"/>
                    <a:pt x="107" y="232"/>
                    <a:pt x="161" y="259"/>
                  </a:cubicBezTo>
                  <a:cubicBezTo>
                    <a:pt x="170" y="268"/>
                    <a:pt x="178" y="268"/>
                    <a:pt x="187" y="268"/>
                  </a:cubicBezTo>
                  <a:cubicBezTo>
                    <a:pt x="205" y="268"/>
                    <a:pt x="223" y="259"/>
                    <a:pt x="232" y="241"/>
                  </a:cubicBezTo>
                  <a:cubicBezTo>
                    <a:pt x="250" y="214"/>
                    <a:pt x="241" y="187"/>
                    <a:pt x="214" y="170"/>
                  </a:cubicBezTo>
                  <a:cubicBezTo>
                    <a:pt x="170" y="134"/>
                    <a:pt x="116" y="98"/>
                    <a:pt x="116" y="54"/>
                  </a:cubicBezTo>
                  <a:cubicBezTo>
                    <a:pt x="107" y="27"/>
                    <a:pt x="89" y="0"/>
                    <a:pt x="5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-3692775" y="-480375"/>
              <a:ext cx="4925" cy="3825"/>
            </a:xfrm>
            <a:custGeom>
              <a:avLst/>
              <a:gdLst/>
              <a:ahLst/>
              <a:cxnLst/>
              <a:rect l="l" t="t" r="r" b="b"/>
              <a:pathLst>
                <a:path w="197" h="153" extrusionOk="0">
                  <a:moveTo>
                    <a:pt x="140" y="1"/>
                  </a:moveTo>
                  <a:cubicBezTo>
                    <a:pt x="131" y="1"/>
                    <a:pt x="122" y="4"/>
                    <a:pt x="116" y="10"/>
                  </a:cubicBezTo>
                  <a:lnTo>
                    <a:pt x="36" y="46"/>
                  </a:lnTo>
                  <a:cubicBezTo>
                    <a:pt x="9" y="63"/>
                    <a:pt x="0" y="99"/>
                    <a:pt x="18" y="117"/>
                  </a:cubicBezTo>
                  <a:cubicBezTo>
                    <a:pt x="27" y="144"/>
                    <a:pt x="45" y="153"/>
                    <a:pt x="63" y="153"/>
                  </a:cubicBezTo>
                  <a:cubicBezTo>
                    <a:pt x="72" y="153"/>
                    <a:pt x="80" y="144"/>
                    <a:pt x="89" y="144"/>
                  </a:cubicBezTo>
                  <a:lnTo>
                    <a:pt x="161" y="99"/>
                  </a:lnTo>
                  <a:cubicBezTo>
                    <a:pt x="188" y="81"/>
                    <a:pt x="196" y="54"/>
                    <a:pt x="188" y="28"/>
                  </a:cubicBezTo>
                  <a:cubicBezTo>
                    <a:pt x="176" y="10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-3726675" y="-513375"/>
              <a:ext cx="8950" cy="2925"/>
            </a:xfrm>
            <a:custGeom>
              <a:avLst/>
              <a:gdLst/>
              <a:ahLst/>
              <a:cxnLst/>
              <a:rect l="l" t="t" r="r" b="b"/>
              <a:pathLst>
                <a:path w="358" h="117" extrusionOk="0">
                  <a:moveTo>
                    <a:pt x="54" y="1"/>
                  </a:moveTo>
                  <a:cubicBezTo>
                    <a:pt x="18" y="10"/>
                    <a:pt x="0" y="27"/>
                    <a:pt x="0" y="63"/>
                  </a:cubicBezTo>
                  <a:cubicBezTo>
                    <a:pt x="0" y="90"/>
                    <a:pt x="18" y="117"/>
                    <a:pt x="54" y="117"/>
                  </a:cubicBezTo>
                  <a:lnTo>
                    <a:pt x="304" y="108"/>
                  </a:lnTo>
                  <a:cubicBezTo>
                    <a:pt x="330" y="108"/>
                    <a:pt x="357" y="81"/>
                    <a:pt x="357" y="54"/>
                  </a:cubicBezTo>
                  <a:cubicBezTo>
                    <a:pt x="357" y="18"/>
                    <a:pt x="330" y="1"/>
                    <a:pt x="304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-3704150" y="-522800"/>
              <a:ext cx="22550" cy="19800"/>
            </a:xfrm>
            <a:custGeom>
              <a:avLst/>
              <a:gdLst/>
              <a:ahLst/>
              <a:cxnLst/>
              <a:rect l="l" t="t" r="r" b="b"/>
              <a:pathLst>
                <a:path w="902" h="792" extrusionOk="0">
                  <a:moveTo>
                    <a:pt x="375" y="0"/>
                  </a:moveTo>
                  <a:cubicBezTo>
                    <a:pt x="360" y="0"/>
                    <a:pt x="345" y="1"/>
                    <a:pt x="330" y="3"/>
                  </a:cubicBezTo>
                  <a:cubicBezTo>
                    <a:pt x="161" y="21"/>
                    <a:pt x="18" y="181"/>
                    <a:pt x="9" y="351"/>
                  </a:cubicBezTo>
                  <a:cubicBezTo>
                    <a:pt x="0" y="520"/>
                    <a:pt x="107" y="690"/>
                    <a:pt x="268" y="761"/>
                  </a:cubicBezTo>
                  <a:cubicBezTo>
                    <a:pt x="321" y="782"/>
                    <a:pt x="379" y="792"/>
                    <a:pt x="437" y="792"/>
                  </a:cubicBezTo>
                  <a:cubicBezTo>
                    <a:pt x="552" y="792"/>
                    <a:pt x="669" y="752"/>
                    <a:pt x="759" y="681"/>
                  </a:cubicBezTo>
                  <a:cubicBezTo>
                    <a:pt x="812" y="636"/>
                    <a:pt x="857" y="583"/>
                    <a:pt x="874" y="511"/>
                  </a:cubicBezTo>
                  <a:cubicBezTo>
                    <a:pt x="901" y="378"/>
                    <a:pt x="821" y="244"/>
                    <a:pt x="723" y="155"/>
                  </a:cubicBezTo>
                  <a:cubicBezTo>
                    <a:pt x="627" y="67"/>
                    <a:pt x="502" y="0"/>
                    <a:pt x="37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-3712425" y="-563475"/>
              <a:ext cx="20325" cy="23900"/>
            </a:xfrm>
            <a:custGeom>
              <a:avLst/>
              <a:gdLst/>
              <a:ahLst/>
              <a:cxnLst/>
              <a:rect l="l" t="t" r="r" b="b"/>
              <a:pathLst>
                <a:path w="813" h="956" extrusionOk="0">
                  <a:moveTo>
                    <a:pt x="331" y="1"/>
                  </a:moveTo>
                  <a:cubicBezTo>
                    <a:pt x="152" y="72"/>
                    <a:pt x="54" y="260"/>
                    <a:pt x="18" y="438"/>
                  </a:cubicBezTo>
                  <a:cubicBezTo>
                    <a:pt x="1" y="563"/>
                    <a:pt x="1" y="697"/>
                    <a:pt x="63" y="795"/>
                  </a:cubicBezTo>
                  <a:cubicBezTo>
                    <a:pt x="126" y="902"/>
                    <a:pt x="250" y="956"/>
                    <a:pt x="366" y="956"/>
                  </a:cubicBezTo>
                  <a:cubicBezTo>
                    <a:pt x="482" y="956"/>
                    <a:pt x="598" y="902"/>
                    <a:pt x="679" y="813"/>
                  </a:cubicBezTo>
                  <a:cubicBezTo>
                    <a:pt x="768" y="724"/>
                    <a:pt x="812" y="590"/>
                    <a:pt x="812" y="465"/>
                  </a:cubicBezTo>
                  <a:cubicBezTo>
                    <a:pt x="804" y="331"/>
                    <a:pt x="438" y="81"/>
                    <a:pt x="331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-3682275" y="-578200"/>
              <a:ext cx="16975" cy="16650"/>
            </a:xfrm>
            <a:custGeom>
              <a:avLst/>
              <a:gdLst/>
              <a:ahLst/>
              <a:cxnLst/>
              <a:rect l="l" t="t" r="r" b="b"/>
              <a:pathLst>
                <a:path w="679" h="666" extrusionOk="0">
                  <a:moveTo>
                    <a:pt x="286" y="1"/>
                  </a:moveTo>
                  <a:cubicBezTo>
                    <a:pt x="241" y="1"/>
                    <a:pt x="206" y="1"/>
                    <a:pt x="161" y="10"/>
                  </a:cubicBezTo>
                  <a:cubicBezTo>
                    <a:pt x="54" y="54"/>
                    <a:pt x="0" y="188"/>
                    <a:pt x="9" y="304"/>
                  </a:cubicBezTo>
                  <a:cubicBezTo>
                    <a:pt x="18" y="438"/>
                    <a:pt x="99" y="572"/>
                    <a:pt x="223" y="634"/>
                  </a:cubicBezTo>
                  <a:cubicBezTo>
                    <a:pt x="265" y="655"/>
                    <a:pt x="311" y="665"/>
                    <a:pt x="356" y="665"/>
                  </a:cubicBezTo>
                  <a:cubicBezTo>
                    <a:pt x="447" y="665"/>
                    <a:pt x="539" y="625"/>
                    <a:pt x="598" y="554"/>
                  </a:cubicBezTo>
                  <a:cubicBezTo>
                    <a:pt x="678" y="456"/>
                    <a:pt x="678" y="304"/>
                    <a:pt x="607" y="197"/>
                  </a:cubicBezTo>
                  <a:cubicBezTo>
                    <a:pt x="536" y="81"/>
                    <a:pt x="411" y="19"/>
                    <a:pt x="286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-3687850" y="-493150"/>
              <a:ext cx="6475" cy="5575"/>
            </a:xfrm>
            <a:custGeom>
              <a:avLst/>
              <a:gdLst/>
              <a:ahLst/>
              <a:cxnLst/>
              <a:rect l="l" t="t" r="r" b="b"/>
              <a:pathLst>
                <a:path w="259" h="223" extrusionOk="0">
                  <a:moveTo>
                    <a:pt x="128" y="1"/>
                  </a:moveTo>
                  <a:cubicBezTo>
                    <a:pt x="64" y="1"/>
                    <a:pt x="0" y="65"/>
                    <a:pt x="8" y="137"/>
                  </a:cubicBezTo>
                  <a:cubicBezTo>
                    <a:pt x="20" y="189"/>
                    <a:pt x="76" y="223"/>
                    <a:pt x="129" y="223"/>
                  </a:cubicBezTo>
                  <a:cubicBezTo>
                    <a:pt x="158" y="223"/>
                    <a:pt x="186" y="213"/>
                    <a:pt x="205" y="191"/>
                  </a:cubicBezTo>
                  <a:cubicBezTo>
                    <a:pt x="258" y="137"/>
                    <a:pt x="231" y="30"/>
                    <a:pt x="151" y="3"/>
                  </a:cubicBezTo>
                  <a:cubicBezTo>
                    <a:pt x="144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-3767387" y="-649700"/>
              <a:ext cx="15625" cy="13150"/>
            </a:xfrm>
            <a:custGeom>
              <a:avLst/>
              <a:gdLst/>
              <a:ahLst/>
              <a:cxnLst/>
              <a:rect l="l" t="t" r="r" b="b"/>
              <a:pathLst>
                <a:path w="625" h="526" extrusionOk="0">
                  <a:moveTo>
                    <a:pt x="373" y="0"/>
                  </a:moveTo>
                  <a:cubicBezTo>
                    <a:pt x="329" y="0"/>
                    <a:pt x="317" y="44"/>
                    <a:pt x="250" y="78"/>
                  </a:cubicBezTo>
                  <a:cubicBezTo>
                    <a:pt x="170" y="114"/>
                    <a:pt x="107" y="167"/>
                    <a:pt x="62" y="230"/>
                  </a:cubicBezTo>
                  <a:cubicBezTo>
                    <a:pt x="36" y="266"/>
                    <a:pt x="18" y="301"/>
                    <a:pt x="9" y="346"/>
                  </a:cubicBezTo>
                  <a:cubicBezTo>
                    <a:pt x="0" y="435"/>
                    <a:pt x="89" y="506"/>
                    <a:pt x="170" y="524"/>
                  </a:cubicBezTo>
                  <a:cubicBezTo>
                    <a:pt x="181" y="525"/>
                    <a:pt x="193" y="526"/>
                    <a:pt x="204" y="526"/>
                  </a:cubicBezTo>
                  <a:cubicBezTo>
                    <a:pt x="282" y="526"/>
                    <a:pt x="358" y="501"/>
                    <a:pt x="428" y="462"/>
                  </a:cubicBezTo>
                  <a:cubicBezTo>
                    <a:pt x="509" y="426"/>
                    <a:pt x="598" y="355"/>
                    <a:pt x="607" y="266"/>
                  </a:cubicBezTo>
                  <a:cubicBezTo>
                    <a:pt x="624" y="159"/>
                    <a:pt x="526" y="69"/>
                    <a:pt x="428" y="16"/>
                  </a:cubicBezTo>
                  <a:cubicBezTo>
                    <a:pt x="404" y="5"/>
                    <a:pt x="387" y="0"/>
                    <a:pt x="37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-3708625" y="-496700"/>
              <a:ext cx="10075" cy="9625"/>
            </a:xfrm>
            <a:custGeom>
              <a:avLst/>
              <a:gdLst/>
              <a:ahLst/>
              <a:cxnLst/>
              <a:rect l="l" t="t" r="r" b="b"/>
              <a:pathLst>
                <a:path w="403" h="385" extrusionOk="0">
                  <a:moveTo>
                    <a:pt x="198" y="1"/>
                  </a:moveTo>
                  <a:cubicBezTo>
                    <a:pt x="99" y="1"/>
                    <a:pt x="1" y="92"/>
                    <a:pt x="1" y="190"/>
                  </a:cubicBezTo>
                  <a:cubicBezTo>
                    <a:pt x="1" y="217"/>
                    <a:pt x="1" y="252"/>
                    <a:pt x="19" y="279"/>
                  </a:cubicBezTo>
                  <a:cubicBezTo>
                    <a:pt x="36" y="315"/>
                    <a:pt x="63" y="342"/>
                    <a:pt x="99" y="368"/>
                  </a:cubicBezTo>
                  <a:cubicBezTo>
                    <a:pt x="123" y="379"/>
                    <a:pt x="148" y="384"/>
                    <a:pt x="174" y="384"/>
                  </a:cubicBezTo>
                  <a:cubicBezTo>
                    <a:pt x="256" y="384"/>
                    <a:pt x="339" y="334"/>
                    <a:pt x="367" y="252"/>
                  </a:cubicBezTo>
                  <a:cubicBezTo>
                    <a:pt x="402" y="154"/>
                    <a:pt x="331" y="29"/>
                    <a:pt x="224" y="3"/>
                  </a:cubicBezTo>
                  <a:cubicBezTo>
                    <a:pt x="215" y="1"/>
                    <a:pt x="207" y="1"/>
                    <a:pt x="19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-3693000" y="-481275"/>
              <a:ext cx="10950" cy="8050"/>
            </a:xfrm>
            <a:custGeom>
              <a:avLst/>
              <a:gdLst/>
              <a:ahLst/>
              <a:cxnLst/>
              <a:rect l="l" t="t" r="r" b="b"/>
              <a:pathLst>
                <a:path w="438" h="322" extrusionOk="0">
                  <a:moveTo>
                    <a:pt x="160" y="0"/>
                  </a:moveTo>
                  <a:cubicBezTo>
                    <a:pt x="127" y="0"/>
                    <a:pt x="96" y="9"/>
                    <a:pt x="72" y="28"/>
                  </a:cubicBezTo>
                  <a:cubicBezTo>
                    <a:pt x="0" y="90"/>
                    <a:pt x="18" y="206"/>
                    <a:pt x="89" y="260"/>
                  </a:cubicBezTo>
                  <a:cubicBezTo>
                    <a:pt x="134" y="304"/>
                    <a:pt x="196" y="322"/>
                    <a:pt x="260" y="322"/>
                  </a:cubicBezTo>
                  <a:cubicBezTo>
                    <a:pt x="287" y="322"/>
                    <a:pt x="313" y="319"/>
                    <a:pt x="339" y="313"/>
                  </a:cubicBezTo>
                  <a:cubicBezTo>
                    <a:pt x="366" y="305"/>
                    <a:pt x="393" y="296"/>
                    <a:pt x="411" y="269"/>
                  </a:cubicBezTo>
                  <a:cubicBezTo>
                    <a:pt x="437" y="233"/>
                    <a:pt x="411" y="171"/>
                    <a:pt x="375" y="135"/>
                  </a:cubicBezTo>
                  <a:cubicBezTo>
                    <a:pt x="330" y="90"/>
                    <a:pt x="295" y="46"/>
                    <a:pt x="241" y="19"/>
                  </a:cubicBezTo>
                  <a:cubicBezTo>
                    <a:pt x="216" y="7"/>
                    <a:pt x="188" y="0"/>
                    <a:pt x="16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-3825475" y="-653725"/>
              <a:ext cx="21875" cy="21200"/>
            </a:xfrm>
            <a:custGeom>
              <a:avLst/>
              <a:gdLst/>
              <a:ahLst/>
              <a:cxnLst/>
              <a:rect l="l" t="t" r="r" b="b"/>
              <a:pathLst>
                <a:path w="875" h="848" extrusionOk="0">
                  <a:moveTo>
                    <a:pt x="304" y="0"/>
                  </a:moveTo>
                  <a:cubicBezTo>
                    <a:pt x="239" y="0"/>
                    <a:pt x="177" y="14"/>
                    <a:pt x="125" y="53"/>
                  </a:cubicBezTo>
                  <a:cubicBezTo>
                    <a:pt x="63" y="106"/>
                    <a:pt x="36" y="196"/>
                    <a:pt x="27" y="276"/>
                  </a:cubicBezTo>
                  <a:cubicBezTo>
                    <a:pt x="1" y="481"/>
                    <a:pt x="99" y="713"/>
                    <a:pt x="295" y="811"/>
                  </a:cubicBezTo>
                  <a:cubicBezTo>
                    <a:pt x="346" y="836"/>
                    <a:pt x="404" y="847"/>
                    <a:pt x="462" y="847"/>
                  </a:cubicBezTo>
                  <a:cubicBezTo>
                    <a:pt x="615" y="847"/>
                    <a:pt x="772" y="766"/>
                    <a:pt x="830" y="624"/>
                  </a:cubicBezTo>
                  <a:cubicBezTo>
                    <a:pt x="866" y="544"/>
                    <a:pt x="875" y="445"/>
                    <a:pt x="875" y="356"/>
                  </a:cubicBezTo>
                  <a:cubicBezTo>
                    <a:pt x="875" y="276"/>
                    <a:pt x="875" y="169"/>
                    <a:pt x="803" y="124"/>
                  </a:cubicBezTo>
                  <a:cubicBezTo>
                    <a:pt x="777" y="98"/>
                    <a:pt x="741" y="89"/>
                    <a:pt x="705" y="80"/>
                  </a:cubicBezTo>
                  <a:cubicBezTo>
                    <a:pt x="643" y="62"/>
                    <a:pt x="580" y="53"/>
                    <a:pt x="518" y="35"/>
                  </a:cubicBezTo>
                  <a:cubicBezTo>
                    <a:pt x="449" y="17"/>
                    <a:pt x="374" y="0"/>
                    <a:pt x="30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-3885000" y="-607562"/>
              <a:ext cx="13600" cy="13375"/>
            </a:xfrm>
            <a:custGeom>
              <a:avLst/>
              <a:gdLst/>
              <a:ahLst/>
              <a:cxnLst/>
              <a:rect l="l" t="t" r="r" b="b"/>
              <a:pathLst>
                <a:path w="544" h="535" extrusionOk="0">
                  <a:moveTo>
                    <a:pt x="186" y="0"/>
                  </a:moveTo>
                  <a:cubicBezTo>
                    <a:pt x="75" y="0"/>
                    <a:pt x="0" y="138"/>
                    <a:pt x="18" y="250"/>
                  </a:cubicBezTo>
                  <a:cubicBezTo>
                    <a:pt x="33" y="400"/>
                    <a:pt x="173" y="535"/>
                    <a:pt x="316" y="535"/>
                  </a:cubicBezTo>
                  <a:cubicBezTo>
                    <a:pt x="336" y="535"/>
                    <a:pt x="355" y="532"/>
                    <a:pt x="374" y="527"/>
                  </a:cubicBezTo>
                  <a:cubicBezTo>
                    <a:pt x="544" y="491"/>
                    <a:pt x="312" y="126"/>
                    <a:pt x="196" y="1"/>
                  </a:cubicBezTo>
                  <a:cubicBezTo>
                    <a:pt x="193" y="0"/>
                    <a:pt x="189" y="0"/>
                    <a:pt x="18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-3905650" y="-569950"/>
              <a:ext cx="7150" cy="7875"/>
            </a:xfrm>
            <a:custGeom>
              <a:avLst/>
              <a:gdLst/>
              <a:ahLst/>
              <a:cxnLst/>
              <a:rect l="l" t="t" r="r" b="b"/>
              <a:pathLst>
                <a:path w="286" h="315" extrusionOk="0">
                  <a:moveTo>
                    <a:pt x="80" y="0"/>
                  </a:moveTo>
                  <a:cubicBezTo>
                    <a:pt x="75" y="0"/>
                    <a:pt x="69" y="1"/>
                    <a:pt x="63" y="2"/>
                  </a:cubicBezTo>
                  <a:cubicBezTo>
                    <a:pt x="27" y="11"/>
                    <a:pt x="0" y="56"/>
                    <a:pt x="9" y="91"/>
                  </a:cubicBezTo>
                  <a:cubicBezTo>
                    <a:pt x="36" y="181"/>
                    <a:pt x="81" y="252"/>
                    <a:pt x="152" y="297"/>
                  </a:cubicBezTo>
                  <a:cubicBezTo>
                    <a:pt x="170" y="306"/>
                    <a:pt x="188" y="314"/>
                    <a:pt x="197" y="314"/>
                  </a:cubicBezTo>
                  <a:cubicBezTo>
                    <a:pt x="223" y="314"/>
                    <a:pt x="250" y="297"/>
                    <a:pt x="259" y="279"/>
                  </a:cubicBezTo>
                  <a:cubicBezTo>
                    <a:pt x="286" y="243"/>
                    <a:pt x="277" y="198"/>
                    <a:pt x="241" y="172"/>
                  </a:cubicBezTo>
                  <a:cubicBezTo>
                    <a:pt x="197" y="145"/>
                    <a:pt x="170" y="100"/>
                    <a:pt x="161" y="56"/>
                  </a:cubicBezTo>
                  <a:cubicBezTo>
                    <a:pt x="153" y="25"/>
                    <a:pt x="119" y="0"/>
                    <a:pt x="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35" name="Google Shape;9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6" name="Google Shape;936;p7"/>
          <p:cNvGrpSpPr/>
          <p:nvPr/>
        </p:nvGrpSpPr>
        <p:grpSpPr>
          <a:xfrm>
            <a:off x="6941138" y="-338229"/>
            <a:ext cx="2979520" cy="5140428"/>
            <a:chOff x="6941138" y="-475854"/>
            <a:chExt cx="2979520" cy="5140428"/>
          </a:xfrm>
        </p:grpSpPr>
        <p:sp>
          <p:nvSpPr>
            <p:cNvPr id="937" name="Google Shape;937;p7"/>
            <p:cNvSpPr/>
            <p:nvPr/>
          </p:nvSpPr>
          <p:spPr>
            <a:xfrm flipH="1">
              <a:off x="7431083" y="41743"/>
              <a:ext cx="2413569" cy="4622830"/>
            </a:xfrm>
            <a:custGeom>
              <a:avLst/>
              <a:gdLst/>
              <a:ahLst/>
              <a:cxnLst/>
              <a:rect l="l" t="t" r="r" b="b"/>
              <a:pathLst>
                <a:path w="18228" h="34913" extrusionOk="0">
                  <a:moveTo>
                    <a:pt x="8356" y="1"/>
                  </a:moveTo>
                  <a:lnTo>
                    <a:pt x="8356" y="1"/>
                  </a:lnTo>
                  <a:cubicBezTo>
                    <a:pt x="8397" y="192"/>
                    <a:pt x="8329" y="397"/>
                    <a:pt x="8233" y="629"/>
                  </a:cubicBezTo>
                  <a:lnTo>
                    <a:pt x="8137" y="834"/>
                  </a:lnTo>
                  <a:cubicBezTo>
                    <a:pt x="8055" y="1052"/>
                    <a:pt x="8001" y="1257"/>
                    <a:pt x="8042" y="1462"/>
                  </a:cubicBezTo>
                  <a:cubicBezTo>
                    <a:pt x="8014" y="1448"/>
                    <a:pt x="7892" y="1393"/>
                    <a:pt x="7864" y="1380"/>
                  </a:cubicBezTo>
                  <a:cubicBezTo>
                    <a:pt x="7578" y="1202"/>
                    <a:pt x="7264" y="984"/>
                    <a:pt x="7100" y="683"/>
                  </a:cubicBezTo>
                  <a:cubicBezTo>
                    <a:pt x="6990" y="492"/>
                    <a:pt x="6950" y="219"/>
                    <a:pt x="7045" y="14"/>
                  </a:cubicBezTo>
                  <a:lnTo>
                    <a:pt x="6881" y="14"/>
                  </a:lnTo>
                  <a:cubicBezTo>
                    <a:pt x="6813" y="287"/>
                    <a:pt x="6827" y="342"/>
                    <a:pt x="6881" y="738"/>
                  </a:cubicBezTo>
                  <a:cubicBezTo>
                    <a:pt x="6881" y="779"/>
                    <a:pt x="6922" y="875"/>
                    <a:pt x="6963" y="956"/>
                  </a:cubicBezTo>
                  <a:cubicBezTo>
                    <a:pt x="6977" y="1011"/>
                    <a:pt x="6950" y="1066"/>
                    <a:pt x="6895" y="1066"/>
                  </a:cubicBezTo>
                  <a:cubicBezTo>
                    <a:pt x="6622" y="1066"/>
                    <a:pt x="6362" y="984"/>
                    <a:pt x="6158" y="601"/>
                  </a:cubicBezTo>
                  <a:cubicBezTo>
                    <a:pt x="6062" y="424"/>
                    <a:pt x="5994" y="219"/>
                    <a:pt x="6021" y="14"/>
                  </a:cubicBezTo>
                  <a:lnTo>
                    <a:pt x="5898" y="14"/>
                  </a:lnTo>
                  <a:cubicBezTo>
                    <a:pt x="5871" y="274"/>
                    <a:pt x="5939" y="547"/>
                    <a:pt x="6076" y="765"/>
                  </a:cubicBezTo>
                  <a:cubicBezTo>
                    <a:pt x="6294" y="1079"/>
                    <a:pt x="6526" y="1271"/>
                    <a:pt x="6909" y="1271"/>
                  </a:cubicBezTo>
                  <a:cubicBezTo>
                    <a:pt x="6990" y="1271"/>
                    <a:pt x="7086" y="1257"/>
                    <a:pt x="7168" y="1230"/>
                  </a:cubicBezTo>
                  <a:lnTo>
                    <a:pt x="7195" y="1230"/>
                  </a:lnTo>
                  <a:cubicBezTo>
                    <a:pt x="7414" y="1434"/>
                    <a:pt x="7673" y="1585"/>
                    <a:pt x="7892" y="1721"/>
                  </a:cubicBezTo>
                  <a:cubicBezTo>
                    <a:pt x="8083" y="1844"/>
                    <a:pt x="8274" y="1953"/>
                    <a:pt x="8451" y="2062"/>
                  </a:cubicBezTo>
                  <a:cubicBezTo>
                    <a:pt x="8267" y="2105"/>
                    <a:pt x="8079" y="2126"/>
                    <a:pt x="7893" y="2126"/>
                  </a:cubicBezTo>
                  <a:cubicBezTo>
                    <a:pt x="7540" y="2126"/>
                    <a:pt x="7189" y="2050"/>
                    <a:pt x="6868" y="1899"/>
                  </a:cubicBezTo>
                  <a:lnTo>
                    <a:pt x="6868" y="1899"/>
                  </a:lnTo>
                  <a:cubicBezTo>
                    <a:pt x="6840" y="1926"/>
                    <a:pt x="6854" y="1980"/>
                    <a:pt x="6895" y="2008"/>
                  </a:cubicBezTo>
                  <a:cubicBezTo>
                    <a:pt x="6922" y="2035"/>
                    <a:pt x="6963" y="2062"/>
                    <a:pt x="7004" y="2076"/>
                  </a:cubicBezTo>
                  <a:cubicBezTo>
                    <a:pt x="7619" y="2281"/>
                    <a:pt x="8301" y="2226"/>
                    <a:pt x="8929" y="2404"/>
                  </a:cubicBezTo>
                  <a:cubicBezTo>
                    <a:pt x="9298" y="2690"/>
                    <a:pt x="9653" y="3004"/>
                    <a:pt x="9994" y="3332"/>
                  </a:cubicBezTo>
                  <a:cubicBezTo>
                    <a:pt x="10759" y="4069"/>
                    <a:pt x="11032" y="4902"/>
                    <a:pt x="10882" y="5708"/>
                  </a:cubicBezTo>
                  <a:cubicBezTo>
                    <a:pt x="10718" y="6609"/>
                    <a:pt x="9981" y="7059"/>
                    <a:pt x="9353" y="7442"/>
                  </a:cubicBezTo>
                  <a:cubicBezTo>
                    <a:pt x="9052" y="7633"/>
                    <a:pt x="8588" y="7838"/>
                    <a:pt x="8274" y="8002"/>
                  </a:cubicBezTo>
                  <a:cubicBezTo>
                    <a:pt x="8042" y="8138"/>
                    <a:pt x="7919" y="8206"/>
                    <a:pt x="7810" y="8288"/>
                  </a:cubicBezTo>
                  <a:cubicBezTo>
                    <a:pt x="7772" y="8314"/>
                    <a:pt x="7732" y="8326"/>
                    <a:pt x="7693" y="8326"/>
                  </a:cubicBezTo>
                  <a:cubicBezTo>
                    <a:pt x="7590" y="8326"/>
                    <a:pt x="7499" y="8243"/>
                    <a:pt x="7509" y="8124"/>
                  </a:cubicBezTo>
                  <a:cubicBezTo>
                    <a:pt x="7550" y="7729"/>
                    <a:pt x="7523" y="7292"/>
                    <a:pt x="7414" y="6814"/>
                  </a:cubicBezTo>
                  <a:lnTo>
                    <a:pt x="7264" y="6814"/>
                  </a:lnTo>
                  <a:cubicBezTo>
                    <a:pt x="7441" y="7606"/>
                    <a:pt x="7100" y="8234"/>
                    <a:pt x="6840" y="8807"/>
                  </a:cubicBezTo>
                  <a:cubicBezTo>
                    <a:pt x="6253" y="9381"/>
                    <a:pt x="5639" y="10227"/>
                    <a:pt x="5557" y="10923"/>
                  </a:cubicBezTo>
                  <a:cubicBezTo>
                    <a:pt x="5543" y="11005"/>
                    <a:pt x="5530" y="11087"/>
                    <a:pt x="5543" y="11183"/>
                  </a:cubicBezTo>
                  <a:cubicBezTo>
                    <a:pt x="5543" y="11196"/>
                    <a:pt x="5543" y="11224"/>
                    <a:pt x="5557" y="11237"/>
                  </a:cubicBezTo>
                  <a:cubicBezTo>
                    <a:pt x="5557" y="11251"/>
                    <a:pt x="5557" y="11265"/>
                    <a:pt x="5557" y="11278"/>
                  </a:cubicBezTo>
                  <a:cubicBezTo>
                    <a:pt x="5598" y="11647"/>
                    <a:pt x="5612" y="11811"/>
                    <a:pt x="5707" y="12111"/>
                  </a:cubicBezTo>
                  <a:cubicBezTo>
                    <a:pt x="5753" y="12262"/>
                    <a:pt x="5643" y="12383"/>
                    <a:pt x="5508" y="12383"/>
                  </a:cubicBezTo>
                  <a:cubicBezTo>
                    <a:pt x="5484" y="12383"/>
                    <a:pt x="5459" y="12379"/>
                    <a:pt x="5434" y="12371"/>
                  </a:cubicBezTo>
                  <a:cubicBezTo>
                    <a:pt x="5420" y="12357"/>
                    <a:pt x="5393" y="12357"/>
                    <a:pt x="5379" y="12343"/>
                  </a:cubicBezTo>
                  <a:cubicBezTo>
                    <a:pt x="5120" y="12261"/>
                    <a:pt x="4970" y="12207"/>
                    <a:pt x="4765" y="12111"/>
                  </a:cubicBezTo>
                  <a:cubicBezTo>
                    <a:pt x="4219" y="11852"/>
                    <a:pt x="4069" y="11934"/>
                    <a:pt x="3741" y="11388"/>
                  </a:cubicBezTo>
                  <a:cubicBezTo>
                    <a:pt x="3441" y="10896"/>
                    <a:pt x="3304" y="10309"/>
                    <a:pt x="3782" y="9954"/>
                  </a:cubicBezTo>
                  <a:cubicBezTo>
                    <a:pt x="3864" y="9899"/>
                    <a:pt x="3823" y="9913"/>
                    <a:pt x="3932" y="9858"/>
                  </a:cubicBezTo>
                  <a:cubicBezTo>
                    <a:pt x="3932" y="9858"/>
                    <a:pt x="4055" y="9722"/>
                    <a:pt x="4055" y="9722"/>
                  </a:cubicBezTo>
                  <a:cubicBezTo>
                    <a:pt x="4055" y="9722"/>
                    <a:pt x="4069" y="9708"/>
                    <a:pt x="4082" y="9708"/>
                  </a:cubicBezTo>
                  <a:cubicBezTo>
                    <a:pt x="4178" y="9695"/>
                    <a:pt x="4260" y="9640"/>
                    <a:pt x="4328" y="9558"/>
                  </a:cubicBezTo>
                  <a:cubicBezTo>
                    <a:pt x="4369" y="9531"/>
                    <a:pt x="4424" y="9503"/>
                    <a:pt x="4465" y="9462"/>
                  </a:cubicBezTo>
                  <a:cubicBezTo>
                    <a:pt x="4738" y="9217"/>
                    <a:pt x="4874" y="8807"/>
                    <a:pt x="4820" y="8370"/>
                  </a:cubicBezTo>
                  <a:cubicBezTo>
                    <a:pt x="4792" y="8070"/>
                    <a:pt x="4588" y="7387"/>
                    <a:pt x="4478" y="7114"/>
                  </a:cubicBezTo>
                  <a:lnTo>
                    <a:pt x="4287" y="7210"/>
                  </a:lnTo>
                  <a:cubicBezTo>
                    <a:pt x="4410" y="7496"/>
                    <a:pt x="4519" y="8097"/>
                    <a:pt x="4547" y="8411"/>
                  </a:cubicBezTo>
                  <a:cubicBezTo>
                    <a:pt x="4560" y="8493"/>
                    <a:pt x="4560" y="8575"/>
                    <a:pt x="4547" y="8657"/>
                  </a:cubicBezTo>
                  <a:cubicBezTo>
                    <a:pt x="4547" y="8721"/>
                    <a:pt x="4496" y="8756"/>
                    <a:pt x="4442" y="8756"/>
                  </a:cubicBezTo>
                  <a:cubicBezTo>
                    <a:pt x="4404" y="8756"/>
                    <a:pt x="4365" y="8738"/>
                    <a:pt x="4342" y="8698"/>
                  </a:cubicBezTo>
                  <a:cubicBezTo>
                    <a:pt x="4287" y="8589"/>
                    <a:pt x="4233" y="8507"/>
                    <a:pt x="4205" y="8479"/>
                  </a:cubicBezTo>
                  <a:cubicBezTo>
                    <a:pt x="4096" y="8384"/>
                    <a:pt x="4028" y="8329"/>
                    <a:pt x="3850" y="8179"/>
                  </a:cubicBezTo>
                  <a:cubicBezTo>
                    <a:pt x="3782" y="8124"/>
                    <a:pt x="3523" y="7906"/>
                    <a:pt x="3468" y="7838"/>
                  </a:cubicBezTo>
                  <a:cubicBezTo>
                    <a:pt x="3058" y="7455"/>
                    <a:pt x="2976" y="7169"/>
                    <a:pt x="2976" y="6623"/>
                  </a:cubicBezTo>
                  <a:lnTo>
                    <a:pt x="2826" y="6609"/>
                  </a:lnTo>
                  <a:lnTo>
                    <a:pt x="2826" y="6609"/>
                  </a:lnTo>
                  <a:cubicBezTo>
                    <a:pt x="2813" y="7237"/>
                    <a:pt x="3086" y="7824"/>
                    <a:pt x="3536" y="8247"/>
                  </a:cubicBezTo>
                  <a:cubicBezTo>
                    <a:pt x="3604" y="8316"/>
                    <a:pt x="3673" y="8370"/>
                    <a:pt x="3741" y="8438"/>
                  </a:cubicBezTo>
                  <a:cubicBezTo>
                    <a:pt x="3905" y="8575"/>
                    <a:pt x="4069" y="8698"/>
                    <a:pt x="4151" y="8875"/>
                  </a:cubicBezTo>
                  <a:cubicBezTo>
                    <a:pt x="4219" y="8998"/>
                    <a:pt x="4192" y="8998"/>
                    <a:pt x="4137" y="9121"/>
                  </a:cubicBezTo>
                  <a:cubicBezTo>
                    <a:pt x="4123" y="9148"/>
                    <a:pt x="4000" y="9299"/>
                    <a:pt x="3987" y="9312"/>
                  </a:cubicBezTo>
                  <a:cubicBezTo>
                    <a:pt x="3918" y="9353"/>
                    <a:pt x="3891" y="9422"/>
                    <a:pt x="3823" y="9462"/>
                  </a:cubicBezTo>
                  <a:cubicBezTo>
                    <a:pt x="3700" y="9517"/>
                    <a:pt x="3700" y="9585"/>
                    <a:pt x="3591" y="9654"/>
                  </a:cubicBezTo>
                  <a:cubicBezTo>
                    <a:pt x="2976" y="10118"/>
                    <a:pt x="2908" y="11019"/>
                    <a:pt x="3263" y="11620"/>
                  </a:cubicBezTo>
                  <a:cubicBezTo>
                    <a:pt x="3632" y="12234"/>
                    <a:pt x="4369" y="12616"/>
                    <a:pt x="4956" y="12889"/>
                  </a:cubicBezTo>
                  <a:cubicBezTo>
                    <a:pt x="5175" y="12999"/>
                    <a:pt x="5407" y="13081"/>
                    <a:pt x="5666" y="13163"/>
                  </a:cubicBezTo>
                  <a:cubicBezTo>
                    <a:pt x="6144" y="13326"/>
                    <a:pt x="5857" y="13558"/>
                    <a:pt x="6158" y="13832"/>
                  </a:cubicBezTo>
                  <a:cubicBezTo>
                    <a:pt x="6185" y="13859"/>
                    <a:pt x="6212" y="13886"/>
                    <a:pt x="6226" y="13913"/>
                  </a:cubicBezTo>
                  <a:cubicBezTo>
                    <a:pt x="6444" y="14309"/>
                    <a:pt x="6581" y="14692"/>
                    <a:pt x="6595" y="15129"/>
                  </a:cubicBezTo>
                  <a:cubicBezTo>
                    <a:pt x="6608" y="15538"/>
                    <a:pt x="6444" y="15784"/>
                    <a:pt x="6294" y="16194"/>
                  </a:cubicBezTo>
                  <a:cubicBezTo>
                    <a:pt x="6226" y="16371"/>
                    <a:pt x="6103" y="16644"/>
                    <a:pt x="6062" y="16835"/>
                  </a:cubicBezTo>
                  <a:cubicBezTo>
                    <a:pt x="5202" y="21273"/>
                    <a:pt x="246" y="25232"/>
                    <a:pt x="0" y="34830"/>
                  </a:cubicBezTo>
                  <a:lnTo>
                    <a:pt x="2840" y="34912"/>
                  </a:lnTo>
                  <a:cubicBezTo>
                    <a:pt x="3004" y="25696"/>
                    <a:pt x="7031" y="21614"/>
                    <a:pt x="7359" y="16849"/>
                  </a:cubicBezTo>
                  <a:cubicBezTo>
                    <a:pt x="7373" y="16658"/>
                    <a:pt x="7482" y="16480"/>
                    <a:pt x="7537" y="16303"/>
                  </a:cubicBezTo>
                  <a:cubicBezTo>
                    <a:pt x="7632" y="16043"/>
                    <a:pt x="7714" y="15798"/>
                    <a:pt x="7769" y="15525"/>
                  </a:cubicBezTo>
                  <a:cubicBezTo>
                    <a:pt x="7769" y="15525"/>
                    <a:pt x="7782" y="15525"/>
                    <a:pt x="7782" y="15511"/>
                  </a:cubicBezTo>
                  <a:cubicBezTo>
                    <a:pt x="7810" y="15347"/>
                    <a:pt x="7823" y="15183"/>
                    <a:pt x="7823" y="15006"/>
                  </a:cubicBezTo>
                  <a:cubicBezTo>
                    <a:pt x="7810" y="14282"/>
                    <a:pt x="7400" y="13640"/>
                    <a:pt x="7004" y="13026"/>
                  </a:cubicBezTo>
                  <a:cubicBezTo>
                    <a:pt x="6772" y="12685"/>
                    <a:pt x="6554" y="12343"/>
                    <a:pt x="6403" y="12002"/>
                  </a:cubicBezTo>
                  <a:cubicBezTo>
                    <a:pt x="6267" y="11715"/>
                    <a:pt x="6321" y="11661"/>
                    <a:pt x="6335" y="11497"/>
                  </a:cubicBezTo>
                  <a:cubicBezTo>
                    <a:pt x="6362" y="11155"/>
                    <a:pt x="6595" y="10882"/>
                    <a:pt x="6922" y="10760"/>
                  </a:cubicBezTo>
                  <a:cubicBezTo>
                    <a:pt x="7129" y="10685"/>
                    <a:pt x="7351" y="10636"/>
                    <a:pt x="7567" y="10636"/>
                  </a:cubicBezTo>
                  <a:cubicBezTo>
                    <a:pt x="7707" y="10636"/>
                    <a:pt x="7844" y="10657"/>
                    <a:pt x="7974" y="10705"/>
                  </a:cubicBezTo>
                  <a:cubicBezTo>
                    <a:pt x="8397" y="10855"/>
                    <a:pt x="8806" y="11074"/>
                    <a:pt x="9257" y="11142"/>
                  </a:cubicBezTo>
                  <a:cubicBezTo>
                    <a:pt x="9721" y="11224"/>
                    <a:pt x="10049" y="11265"/>
                    <a:pt x="10527" y="11265"/>
                  </a:cubicBezTo>
                  <a:cubicBezTo>
                    <a:pt x="11059" y="11265"/>
                    <a:pt x="11578" y="11115"/>
                    <a:pt x="11674" y="10787"/>
                  </a:cubicBezTo>
                  <a:cubicBezTo>
                    <a:pt x="11715" y="10664"/>
                    <a:pt x="11701" y="10650"/>
                    <a:pt x="11701" y="10541"/>
                  </a:cubicBezTo>
                  <a:lnTo>
                    <a:pt x="11701" y="10418"/>
                  </a:lnTo>
                  <a:cubicBezTo>
                    <a:pt x="11755" y="10295"/>
                    <a:pt x="11919" y="10186"/>
                    <a:pt x="12083" y="10186"/>
                  </a:cubicBezTo>
                  <a:cubicBezTo>
                    <a:pt x="12179" y="10186"/>
                    <a:pt x="12274" y="10186"/>
                    <a:pt x="12370" y="10200"/>
                  </a:cubicBezTo>
                  <a:cubicBezTo>
                    <a:pt x="12426" y="10205"/>
                    <a:pt x="12485" y="10209"/>
                    <a:pt x="12547" y="10209"/>
                  </a:cubicBezTo>
                  <a:cubicBezTo>
                    <a:pt x="12633" y="10209"/>
                    <a:pt x="12724" y="10202"/>
                    <a:pt x="12820" y="10186"/>
                  </a:cubicBezTo>
                  <a:cubicBezTo>
                    <a:pt x="13257" y="10118"/>
                    <a:pt x="13612" y="9681"/>
                    <a:pt x="13612" y="9230"/>
                  </a:cubicBezTo>
                  <a:cubicBezTo>
                    <a:pt x="13612" y="9189"/>
                    <a:pt x="13599" y="9148"/>
                    <a:pt x="13599" y="9107"/>
                  </a:cubicBezTo>
                  <a:cubicBezTo>
                    <a:pt x="13599" y="9039"/>
                    <a:pt x="13585" y="8971"/>
                    <a:pt x="13599" y="8916"/>
                  </a:cubicBezTo>
                  <a:cubicBezTo>
                    <a:pt x="13626" y="8834"/>
                    <a:pt x="13681" y="8766"/>
                    <a:pt x="13749" y="8698"/>
                  </a:cubicBezTo>
                  <a:cubicBezTo>
                    <a:pt x="13776" y="8671"/>
                    <a:pt x="13790" y="8643"/>
                    <a:pt x="13817" y="8616"/>
                  </a:cubicBezTo>
                  <a:cubicBezTo>
                    <a:pt x="13940" y="8466"/>
                    <a:pt x="13954" y="8384"/>
                    <a:pt x="13995" y="8206"/>
                  </a:cubicBezTo>
                  <a:cubicBezTo>
                    <a:pt x="14377" y="7701"/>
                    <a:pt x="15046" y="7141"/>
                    <a:pt x="15674" y="7073"/>
                  </a:cubicBezTo>
                  <a:cubicBezTo>
                    <a:pt x="15770" y="7073"/>
                    <a:pt x="15865" y="7059"/>
                    <a:pt x="15974" y="7059"/>
                  </a:cubicBezTo>
                  <a:cubicBezTo>
                    <a:pt x="16234" y="7046"/>
                    <a:pt x="16507" y="7032"/>
                    <a:pt x="16766" y="6923"/>
                  </a:cubicBezTo>
                  <a:cubicBezTo>
                    <a:pt x="16998" y="6827"/>
                    <a:pt x="17190" y="6609"/>
                    <a:pt x="17258" y="6363"/>
                  </a:cubicBezTo>
                  <a:cubicBezTo>
                    <a:pt x="17299" y="6199"/>
                    <a:pt x="17285" y="6049"/>
                    <a:pt x="17203" y="5913"/>
                  </a:cubicBezTo>
                  <a:cubicBezTo>
                    <a:pt x="17203" y="5790"/>
                    <a:pt x="17230" y="5653"/>
                    <a:pt x="17285" y="5476"/>
                  </a:cubicBezTo>
                  <a:cubicBezTo>
                    <a:pt x="17326" y="5353"/>
                    <a:pt x="17435" y="5257"/>
                    <a:pt x="17544" y="5162"/>
                  </a:cubicBezTo>
                  <a:cubicBezTo>
                    <a:pt x="17585" y="5121"/>
                    <a:pt x="17613" y="5093"/>
                    <a:pt x="17654" y="5052"/>
                  </a:cubicBezTo>
                  <a:cubicBezTo>
                    <a:pt x="18050" y="4657"/>
                    <a:pt x="18227" y="4069"/>
                    <a:pt x="18159" y="3523"/>
                  </a:cubicBezTo>
                  <a:lnTo>
                    <a:pt x="18050" y="3496"/>
                  </a:lnTo>
                  <a:lnTo>
                    <a:pt x="18050" y="3496"/>
                  </a:lnTo>
                  <a:cubicBezTo>
                    <a:pt x="18118" y="3988"/>
                    <a:pt x="17940" y="4424"/>
                    <a:pt x="17667" y="4779"/>
                  </a:cubicBezTo>
                  <a:cubicBezTo>
                    <a:pt x="17640" y="4807"/>
                    <a:pt x="17449" y="5025"/>
                    <a:pt x="17408" y="5052"/>
                  </a:cubicBezTo>
                  <a:cubicBezTo>
                    <a:pt x="17285" y="5175"/>
                    <a:pt x="17094" y="5203"/>
                    <a:pt x="17026" y="5394"/>
                  </a:cubicBezTo>
                  <a:cubicBezTo>
                    <a:pt x="16998" y="5476"/>
                    <a:pt x="16971" y="5571"/>
                    <a:pt x="16957" y="5667"/>
                  </a:cubicBezTo>
                  <a:cubicBezTo>
                    <a:pt x="16889" y="5626"/>
                    <a:pt x="16835" y="5599"/>
                    <a:pt x="16766" y="5571"/>
                  </a:cubicBezTo>
                  <a:cubicBezTo>
                    <a:pt x="16725" y="5558"/>
                    <a:pt x="16684" y="5530"/>
                    <a:pt x="16643" y="5517"/>
                  </a:cubicBezTo>
                  <a:cubicBezTo>
                    <a:pt x="16507" y="5435"/>
                    <a:pt x="16398" y="5312"/>
                    <a:pt x="16425" y="5216"/>
                  </a:cubicBezTo>
                  <a:cubicBezTo>
                    <a:pt x="16452" y="5134"/>
                    <a:pt x="16548" y="5107"/>
                    <a:pt x="16698" y="5052"/>
                  </a:cubicBezTo>
                  <a:cubicBezTo>
                    <a:pt x="16835" y="5012"/>
                    <a:pt x="16998" y="4971"/>
                    <a:pt x="17094" y="4848"/>
                  </a:cubicBezTo>
                  <a:cubicBezTo>
                    <a:pt x="17285" y="4616"/>
                    <a:pt x="17217" y="4302"/>
                    <a:pt x="16944" y="3933"/>
                  </a:cubicBezTo>
                  <a:cubicBezTo>
                    <a:pt x="16821" y="3769"/>
                    <a:pt x="16780" y="3633"/>
                    <a:pt x="16766" y="3523"/>
                  </a:cubicBezTo>
                  <a:lnTo>
                    <a:pt x="16671" y="3455"/>
                  </a:lnTo>
                  <a:lnTo>
                    <a:pt x="16671" y="3455"/>
                  </a:lnTo>
                  <a:cubicBezTo>
                    <a:pt x="16698" y="3701"/>
                    <a:pt x="16835" y="4056"/>
                    <a:pt x="16903" y="4151"/>
                  </a:cubicBezTo>
                  <a:cubicBezTo>
                    <a:pt x="16985" y="4274"/>
                    <a:pt x="17026" y="4506"/>
                    <a:pt x="16889" y="4657"/>
                  </a:cubicBezTo>
                  <a:cubicBezTo>
                    <a:pt x="16835" y="4725"/>
                    <a:pt x="16725" y="4766"/>
                    <a:pt x="16616" y="4793"/>
                  </a:cubicBezTo>
                  <a:cubicBezTo>
                    <a:pt x="16452" y="4848"/>
                    <a:pt x="16247" y="4902"/>
                    <a:pt x="16179" y="5121"/>
                  </a:cubicBezTo>
                  <a:cubicBezTo>
                    <a:pt x="16111" y="5285"/>
                    <a:pt x="16166" y="5448"/>
                    <a:pt x="16275" y="5571"/>
                  </a:cubicBezTo>
                  <a:cubicBezTo>
                    <a:pt x="16229" y="5573"/>
                    <a:pt x="16183" y="5574"/>
                    <a:pt x="16138" y="5574"/>
                  </a:cubicBezTo>
                  <a:cubicBezTo>
                    <a:pt x="15870" y="5574"/>
                    <a:pt x="15605" y="5536"/>
                    <a:pt x="15360" y="5407"/>
                  </a:cubicBezTo>
                  <a:cubicBezTo>
                    <a:pt x="15046" y="5244"/>
                    <a:pt x="14240" y="4097"/>
                    <a:pt x="14077" y="3783"/>
                  </a:cubicBezTo>
                  <a:lnTo>
                    <a:pt x="13940" y="3810"/>
                  </a:lnTo>
                  <a:cubicBezTo>
                    <a:pt x="14118" y="4179"/>
                    <a:pt x="14746" y="5326"/>
                    <a:pt x="15237" y="5599"/>
                  </a:cubicBezTo>
                  <a:cubicBezTo>
                    <a:pt x="15537" y="5762"/>
                    <a:pt x="15879" y="5844"/>
                    <a:pt x="16193" y="5844"/>
                  </a:cubicBezTo>
                  <a:cubicBezTo>
                    <a:pt x="16343" y="5844"/>
                    <a:pt x="16480" y="5844"/>
                    <a:pt x="16602" y="5831"/>
                  </a:cubicBezTo>
                  <a:lnTo>
                    <a:pt x="16657" y="5831"/>
                  </a:lnTo>
                  <a:cubicBezTo>
                    <a:pt x="16766" y="5872"/>
                    <a:pt x="16875" y="5926"/>
                    <a:pt x="16944" y="6008"/>
                  </a:cubicBezTo>
                  <a:cubicBezTo>
                    <a:pt x="16944" y="6076"/>
                    <a:pt x="16971" y="6158"/>
                    <a:pt x="17012" y="6227"/>
                  </a:cubicBezTo>
                  <a:cubicBezTo>
                    <a:pt x="16998" y="6254"/>
                    <a:pt x="16998" y="6268"/>
                    <a:pt x="16998" y="6295"/>
                  </a:cubicBezTo>
                  <a:cubicBezTo>
                    <a:pt x="16957" y="6445"/>
                    <a:pt x="16807" y="6609"/>
                    <a:pt x="16657" y="6677"/>
                  </a:cubicBezTo>
                  <a:cubicBezTo>
                    <a:pt x="16452" y="6759"/>
                    <a:pt x="16206" y="6773"/>
                    <a:pt x="15961" y="6786"/>
                  </a:cubicBezTo>
                  <a:cubicBezTo>
                    <a:pt x="15865" y="6786"/>
                    <a:pt x="15756" y="6800"/>
                    <a:pt x="15647" y="6800"/>
                  </a:cubicBezTo>
                  <a:cubicBezTo>
                    <a:pt x="15060" y="6868"/>
                    <a:pt x="14432" y="7182"/>
                    <a:pt x="14008" y="7592"/>
                  </a:cubicBezTo>
                  <a:cubicBezTo>
                    <a:pt x="13995" y="7455"/>
                    <a:pt x="13940" y="7346"/>
                    <a:pt x="13872" y="7223"/>
                  </a:cubicBezTo>
                  <a:cubicBezTo>
                    <a:pt x="13848" y="7163"/>
                    <a:pt x="13845" y="7082"/>
                    <a:pt x="13798" y="7082"/>
                  </a:cubicBezTo>
                  <a:cubicBezTo>
                    <a:pt x="13792" y="7082"/>
                    <a:pt x="13784" y="7084"/>
                    <a:pt x="13776" y="7087"/>
                  </a:cubicBezTo>
                  <a:cubicBezTo>
                    <a:pt x="13708" y="7128"/>
                    <a:pt x="13681" y="7210"/>
                    <a:pt x="13708" y="7278"/>
                  </a:cubicBezTo>
                  <a:cubicBezTo>
                    <a:pt x="13803" y="7455"/>
                    <a:pt x="13831" y="7674"/>
                    <a:pt x="13790" y="7879"/>
                  </a:cubicBezTo>
                  <a:cubicBezTo>
                    <a:pt x="13790" y="7906"/>
                    <a:pt x="13790" y="7920"/>
                    <a:pt x="13790" y="7933"/>
                  </a:cubicBezTo>
                  <a:cubicBezTo>
                    <a:pt x="13749" y="8070"/>
                    <a:pt x="13763" y="8111"/>
                    <a:pt x="13667" y="8234"/>
                  </a:cubicBezTo>
                  <a:cubicBezTo>
                    <a:pt x="13653" y="8261"/>
                    <a:pt x="13558" y="8384"/>
                    <a:pt x="13544" y="8398"/>
                  </a:cubicBezTo>
                  <a:cubicBezTo>
                    <a:pt x="13462" y="8493"/>
                    <a:pt x="13380" y="8589"/>
                    <a:pt x="13339" y="8725"/>
                  </a:cubicBezTo>
                  <a:cubicBezTo>
                    <a:pt x="13312" y="8821"/>
                    <a:pt x="13326" y="8930"/>
                    <a:pt x="13326" y="9012"/>
                  </a:cubicBezTo>
                  <a:cubicBezTo>
                    <a:pt x="13326" y="9053"/>
                    <a:pt x="13339" y="9080"/>
                    <a:pt x="13339" y="9121"/>
                  </a:cubicBezTo>
                  <a:cubicBezTo>
                    <a:pt x="13339" y="9435"/>
                    <a:pt x="13080" y="9749"/>
                    <a:pt x="12766" y="9804"/>
                  </a:cubicBezTo>
                  <a:cubicBezTo>
                    <a:pt x="12704" y="9811"/>
                    <a:pt x="12643" y="9814"/>
                    <a:pt x="12580" y="9814"/>
                  </a:cubicBezTo>
                  <a:cubicBezTo>
                    <a:pt x="12517" y="9814"/>
                    <a:pt x="12452" y="9811"/>
                    <a:pt x="12384" y="9804"/>
                  </a:cubicBezTo>
                  <a:cubicBezTo>
                    <a:pt x="12288" y="9790"/>
                    <a:pt x="12179" y="9790"/>
                    <a:pt x="12083" y="9790"/>
                  </a:cubicBezTo>
                  <a:cubicBezTo>
                    <a:pt x="11974" y="9790"/>
                    <a:pt x="11865" y="9817"/>
                    <a:pt x="11769" y="9858"/>
                  </a:cubicBezTo>
                  <a:cubicBezTo>
                    <a:pt x="11837" y="9777"/>
                    <a:pt x="11947" y="9695"/>
                    <a:pt x="12097" y="9613"/>
                  </a:cubicBezTo>
                  <a:cubicBezTo>
                    <a:pt x="12138" y="9585"/>
                    <a:pt x="12179" y="9572"/>
                    <a:pt x="12220" y="9558"/>
                  </a:cubicBezTo>
                  <a:cubicBezTo>
                    <a:pt x="12397" y="9462"/>
                    <a:pt x="12602" y="9367"/>
                    <a:pt x="12739" y="9189"/>
                  </a:cubicBezTo>
                  <a:cubicBezTo>
                    <a:pt x="12834" y="9067"/>
                    <a:pt x="12889" y="8916"/>
                    <a:pt x="12889" y="8766"/>
                  </a:cubicBezTo>
                  <a:lnTo>
                    <a:pt x="12807" y="8657"/>
                  </a:lnTo>
                  <a:cubicBezTo>
                    <a:pt x="12807" y="8739"/>
                    <a:pt x="12711" y="9026"/>
                    <a:pt x="12657" y="9094"/>
                  </a:cubicBezTo>
                  <a:cubicBezTo>
                    <a:pt x="12547" y="9217"/>
                    <a:pt x="12370" y="9312"/>
                    <a:pt x="12206" y="9394"/>
                  </a:cubicBezTo>
                  <a:cubicBezTo>
                    <a:pt x="12165" y="9408"/>
                    <a:pt x="11960" y="9476"/>
                    <a:pt x="11919" y="9490"/>
                  </a:cubicBezTo>
                  <a:cubicBezTo>
                    <a:pt x="11824" y="9544"/>
                    <a:pt x="11742" y="9585"/>
                    <a:pt x="11687" y="9626"/>
                  </a:cubicBezTo>
                  <a:cubicBezTo>
                    <a:pt x="11625" y="9660"/>
                    <a:pt x="11555" y="9678"/>
                    <a:pt x="11486" y="9678"/>
                  </a:cubicBezTo>
                  <a:cubicBezTo>
                    <a:pt x="11390" y="9678"/>
                    <a:pt x="11295" y="9643"/>
                    <a:pt x="11223" y="9572"/>
                  </a:cubicBezTo>
                  <a:cubicBezTo>
                    <a:pt x="11005" y="9353"/>
                    <a:pt x="10868" y="9080"/>
                    <a:pt x="10895" y="8698"/>
                  </a:cubicBezTo>
                  <a:cubicBezTo>
                    <a:pt x="10841" y="8698"/>
                    <a:pt x="10786" y="8698"/>
                    <a:pt x="10731" y="8684"/>
                  </a:cubicBezTo>
                  <a:lnTo>
                    <a:pt x="10731" y="8684"/>
                  </a:lnTo>
                  <a:cubicBezTo>
                    <a:pt x="10650" y="8916"/>
                    <a:pt x="10718" y="9162"/>
                    <a:pt x="10813" y="9381"/>
                  </a:cubicBezTo>
                  <a:cubicBezTo>
                    <a:pt x="10445" y="9244"/>
                    <a:pt x="10090" y="9026"/>
                    <a:pt x="9803" y="8739"/>
                  </a:cubicBezTo>
                  <a:cubicBezTo>
                    <a:pt x="9735" y="8657"/>
                    <a:pt x="9653" y="8575"/>
                    <a:pt x="9639" y="8479"/>
                  </a:cubicBezTo>
                  <a:cubicBezTo>
                    <a:pt x="9612" y="8493"/>
                    <a:pt x="9585" y="8507"/>
                    <a:pt x="9557" y="8520"/>
                  </a:cubicBezTo>
                  <a:cubicBezTo>
                    <a:pt x="9871" y="9039"/>
                    <a:pt x="10377" y="9422"/>
                    <a:pt x="10964" y="9599"/>
                  </a:cubicBezTo>
                  <a:cubicBezTo>
                    <a:pt x="11046" y="9736"/>
                    <a:pt x="11141" y="9858"/>
                    <a:pt x="11237" y="9995"/>
                  </a:cubicBezTo>
                  <a:cubicBezTo>
                    <a:pt x="11291" y="10091"/>
                    <a:pt x="11360" y="10186"/>
                    <a:pt x="11401" y="10295"/>
                  </a:cubicBezTo>
                  <a:cubicBezTo>
                    <a:pt x="11401" y="10323"/>
                    <a:pt x="11401" y="10350"/>
                    <a:pt x="11414" y="10364"/>
                  </a:cubicBezTo>
                  <a:cubicBezTo>
                    <a:pt x="11428" y="10432"/>
                    <a:pt x="11428" y="10500"/>
                    <a:pt x="11414" y="10555"/>
                  </a:cubicBezTo>
                  <a:cubicBezTo>
                    <a:pt x="11319" y="10855"/>
                    <a:pt x="10827" y="10869"/>
                    <a:pt x="10691" y="10869"/>
                  </a:cubicBezTo>
                  <a:cubicBezTo>
                    <a:pt x="10062" y="10869"/>
                    <a:pt x="9448" y="10760"/>
                    <a:pt x="8861" y="10555"/>
                  </a:cubicBezTo>
                  <a:cubicBezTo>
                    <a:pt x="8738" y="10514"/>
                    <a:pt x="8615" y="10473"/>
                    <a:pt x="8492" y="10418"/>
                  </a:cubicBezTo>
                  <a:cubicBezTo>
                    <a:pt x="8083" y="10268"/>
                    <a:pt x="7660" y="10091"/>
                    <a:pt x="7209" y="10091"/>
                  </a:cubicBezTo>
                  <a:cubicBezTo>
                    <a:pt x="7086" y="10091"/>
                    <a:pt x="6977" y="10118"/>
                    <a:pt x="6868" y="10145"/>
                  </a:cubicBezTo>
                  <a:cubicBezTo>
                    <a:pt x="6853" y="10149"/>
                    <a:pt x="6839" y="10150"/>
                    <a:pt x="6825" y="10150"/>
                  </a:cubicBezTo>
                  <a:cubicBezTo>
                    <a:pt x="6682" y="10150"/>
                    <a:pt x="6577" y="9969"/>
                    <a:pt x="6676" y="9845"/>
                  </a:cubicBezTo>
                  <a:cubicBezTo>
                    <a:pt x="6772" y="9749"/>
                    <a:pt x="6868" y="9654"/>
                    <a:pt x="6936" y="9544"/>
                  </a:cubicBezTo>
                  <a:cubicBezTo>
                    <a:pt x="7059" y="9422"/>
                    <a:pt x="7182" y="9326"/>
                    <a:pt x="7305" y="9230"/>
                  </a:cubicBezTo>
                  <a:cubicBezTo>
                    <a:pt x="7728" y="8916"/>
                    <a:pt x="8206" y="8657"/>
                    <a:pt x="8684" y="8411"/>
                  </a:cubicBezTo>
                  <a:cubicBezTo>
                    <a:pt x="8998" y="8247"/>
                    <a:pt x="9325" y="8070"/>
                    <a:pt x="9639" y="7879"/>
                  </a:cubicBezTo>
                  <a:cubicBezTo>
                    <a:pt x="10308" y="7455"/>
                    <a:pt x="11155" y="6745"/>
                    <a:pt x="11346" y="5735"/>
                  </a:cubicBezTo>
                  <a:cubicBezTo>
                    <a:pt x="11414" y="5339"/>
                    <a:pt x="11373" y="4916"/>
                    <a:pt x="11237" y="4493"/>
                  </a:cubicBezTo>
                  <a:lnTo>
                    <a:pt x="11250" y="4493"/>
                  </a:lnTo>
                  <a:cubicBezTo>
                    <a:pt x="11564" y="3796"/>
                    <a:pt x="11660" y="3196"/>
                    <a:pt x="11564" y="2404"/>
                  </a:cubicBezTo>
                  <a:cubicBezTo>
                    <a:pt x="11564" y="2335"/>
                    <a:pt x="11496" y="2281"/>
                    <a:pt x="11414" y="2281"/>
                  </a:cubicBezTo>
                  <a:cubicBezTo>
                    <a:pt x="11332" y="2294"/>
                    <a:pt x="11428" y="2404"/>
                    <a:pt x="11428" y="2486"/>
                  </a:cubicBezTo>
                  <a:cubicBezTo>
                    <a:pt x="11510" y="3141"/>
                    <a:pt x="11346" y="3619"/>
                    <a:pt x="11100" y="4151"/>
                  </a:cubicBezTo>
                  <a:cubicBezTo>
                    <a:pt x="10909" y="3755"/>
                    <a:pt x="10636" y="3373"/>
                    <a:pt x="10267" y="3032"/>
                  </a:cubicBezTo>
                  <a:cubicBezTo>
                    <a:pt x="9735" y="2513"/>
                    <a:pt x="9038" y="1994"/>
                    <a:pt x="8424" y="1625"/>
                  </a:cubicBezTo>
                  <a:cubicBezTo>
                    <a:pt x="8397" y="1612"/>
                    <a:pt x="8369" y="1598"/>
                    <a:pt x="8342" y="1585"/>
                  </a:cubicBezTo>
                  <a:cubicBezTo>
                    <a:pt x="8165" y="1448"/>
                    <a:pt x="8206" y="1107"/>
                    <a:pt x="8301" y="861"/>
                  </a:cubicBezTo>
                  <a:lnTo>
                    <a:pt x="8329" y="779"/>
                  </a:lnTo>
                  <a:cubicBezTo>
                    <a:pt x="8410" y="533"/>
                    <a:pt x="8520" y="274"/>
                    <a:pt x="8479" y="14"/>
                  </a:cubicBezTo>
                  <a:lnTo>
                    <a:pt x="835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 flipH="1">
              <a:off x="6941138" y="-24198"/>
              <a:ext cx="1289144" cy="670789"/>
            </a:xfrm>
            <a:custGeom>
              <a:avLst/>
              <a:gdLst/>
              <a:ahLst/>
              <a:cxnLst/>
              <a:rect l="l" t="t" r="r" b="b"/>
              <a:pathLst>
                <a:path w="9736" h="5066" extrusionOk="0">
                  <a:moveTo>
                    <a:pt x="4953" y="0"/>
                  </a:moveTo>
                  <a:cubicBezTo>
                    <a:pt x="4936" y="0"/>
                    <a:pt x="4919" y="2"/>
                    <a:pt x="4902" y="7"/>
                  </a:cubicBezTo>
                  <a:cubicBezTo>
                    <a:pt x="4724" y="62"/>
                    <a:pt x="4561" y="185"/>
                    <a:pt x="4369" y="239"/>
                  </a:cubicBezTo>
                  <a:cubicBezTo>
                    <a:pt x="4241" y="278"/>
                    <a:pt x="4088" y="377"/>
                    <a:pt x="3945" y="377"/>
                  </a:cubicBezTo>
                  <a:cubicBezTo>
                    <a:pt x="3936" y="377"/>
                    <a:pt x="3928" y="377"/>
                    <a:pt x="3919" y="376"/>
                  </a:cubicBezTo>
                  <a:cubicBezTo>
                    <a:pt x="3782" y="376"/>
                    <a:pt x="3659" y="294"/>
                    <a:pt x="3509" y="294"/>
                  </a:cubicBezTo>
                  <a:cubicBezTo>
                    <a:pt x="3264" y="294"/>
                    <a:pt x="2895" y="335"/>
                    <a:pt x="2786" y="581"/>
                  </a:cubicBezTo>
                  <a:cubicBezTo>
                    <a:pt x="2688" y="786"/>
                    <a:pt x="2625" y="906"/>
                    <a:pt x="2453" y="906"/>
                  </a:cubicBezTo>
                  <a:cubicBezTo>
                    <a:pt x="2409" y="906"/>
                    <a:pt x="2356" y="898"/>
                    <a:pt x="2294" y="881"/>
                  </a:cubicBezTo>
                  <a:cubicBezTo>
                    <a:pt x="2237" y="868"/>
                    <a:pt x="2188" y="861"/>
                    <a:pt x="2147" y="861"/>
                  </a:cubicBezTo>
                  <a:cubicBezTo>
                    <a:pt x="1895" y="861"/>
                    <a:pt x="1910" y="1093"/>
                    <a:pt x="1734" y="1304"/>
                  </a:cubicBezTo>
                  <a:cubicBezTo>
                    <a:pt x="1530" y="1523"/>
                    <a:pt x="1188" y="1659"/>
                    <a:pt x="956" y="1864"/>
                  </a:cubicBezTo>
                  <a:cubicBezTo>
                    <a:pt x="738" y="2069"/>
                    <a:pt x="574" y="2328"/>
                    <a:pt x="287" y="2438"/>
                  </a:cubicBezTo>
                  <a:cubicBezTo>
                    <a:pt x="0" y="2560"/>
                    <a:pt x="14" y="2683"/>
                    <a:pt x="205" y="2902"/>
                  </a:cubicBezTo>
                  <a:cubicBezTo>
                    <a:pt x="287" y="2997"/>
                    <a:pt x="383" y="3093"/>
                    <a:pt x="355" y="3216"/>
                  </a:cubicBezTo>
                  <a:cubicBezTo>
                    <a:pt x="342" y="3366"/>
                    <a:pt x="219" y="3530"/>
                    <a:pt x="287" y="3680"/>
                  </a:cubicBezTo>
                  <a:cubicBezTo>
                    <a:pt x="369" y="3816"/>
                    <a:pt x="547" y="3844"/>
                    <a:pt x="669" y="3912"/>
                  </a:cubicBezTo>
                  <a:cubicBezTo>
                    <a:pt x="820" y="3994"/>
                    <a:pt x="861" y="4171"/>
                    <a:pt x="983" y="4294"/>
                  </a:cubicBezTo>
                  <a:cubicBezTo>
                    <a:pt x="1134" y="4431"/>
                    <a:pt x="1366" y="4363"/>
                    <a:pt x="1543" y="4431"/>
                  </a:cubicBezTo>
                  <a:cubicBezTo>
                    <a:pt x="1789" y="4513"/>
                    <a:pt x="2048" y="4567"/>
                    <a:pt x="2294" y="4636"/>
                  </a:cubicBezTo>
                  <a:cubicBezTo>
                    <a:pt x="2540" y="4704"/>
                    <a:pt x="2758" y="4663"/>
                    <a:pt x="2990" y="4690"/>
                  </a:cubicBezTo>
                  <a:cubicBezTo>
                    <a:pt x="3008" y="4692"/>
                    <a:pt x="3026" y="4692"/>
                    <a:pt x="3046" y="4692"/>
                  </a:cubicBezTo>
                  <a:cubicBezTo>
                    <a:pt x="3130" y="4692"/>
                    <a:pt x="3228" y="4682"/>
                    <a:pt x="3323" y="4682"/>
                  </a:cubicBezTo>
                  <a:cubicBezTo>
                    <a:pt x="3424" y="4682"/>
                    <a:pt x="3521" y="4694"/>
                    <a:pt x="3591" y="4745"/>
                  </a:cubicBezTo>
                  <a:cubicBezTo>
                    <a:pt x="3700" y="4827"/>
                    <a:pt x="3782" y="4977"/>
                    <a:pt x="3919" y="5045"/>
                  </a:cubicBezTo>
                  <a:cubicBezTo>
                    <a:pt x="3951" y="5059"/>
                    <a:pt x="3999" y="5065"/>
                    <a:pt x="4056" y="5065"/>
                  </a:cubicBezTo>
                  <a:cubicBezTo>
                    <a:pt x="4217" y="5065"/>
                    <a:pt x="4442" y="5017"/>
                    <a:pt x="4533" y="4977"/>
                  </a:cubicBezTo>
                  <a:cubicBezTo>
                    <a:pt x="4683" y="4936"/>
                    <a:pt x="4765" y="4786"/>
                    <a:pt x="4916" y="4731"/>
                  </a:cubicBezTo>
                  <a:cubicBezTo>
                    <a:pt x="4935" y="4724"/>
                    <a:pt x="4954" y="4720"/>
                    <a:pt x="4973" y="4720"/>
                  </a:cubicBezTo>
                  <a:cubicBezTo>
                    <a:pt x="5093" y="4720"/>
                    <a:pt x="5217" y="4850"/>
                    <a:pt x="5312" y="4909"/>
                  </a:cubicBezTo>
                  <a:cubicBezTo>
                    <a:pt x="5363" y="4939"/>
                    <a:pt x="5411" y="4951"/>
                    <a:pt x="5456" y="4951"/>
                  </a:cubicBezTo>
                  <a:cubicBezTo>
                    <a:pt x="5556" y="4951"/>
                    <a:pt x="5646" y="4892"/>
                    <a:pt x="5748" y="4827"/>
                  </a:cubicBezTo>
                  <a:cubicBezTo>
                    <a:pt x="5827" y="4781"/>
                    <a:pt x="5895" y="4764"/>
                    <a:pt x="5959" y="4764"/>
                  </a:cubicBezTo>
                  <a:cubicBezTo>
                    <a:pt x="6086" y="4764"/>
                    <a:pt x="6200" y="4827"/>
                    <a:pt x="6363" y="4854"/>
                  </a:cubicBezTo>
                  <a:cubicBezTo>
                    <a:pt x="6527" y="4892"/>
                    <a:pt x="6761" y="4965"/>
                    <a:pt x="6936" y="4965"/>
                  </a:cubicBezTo>
                  <a:cubicBezTo>
                    <a:pt x="6950" y="4965"/>
                    <a:pt x="6964" y="4964"/>
                    <a:pt x="6977" y="4963"/>
                  </a:cubicBezTo>
                  <a:cubicBezTo>
                    <a:pt x="7114" y="4950"/>
                    <a:pt x="7209" y="4786"/>
                    <a:pt x="7319" y="4718"/>
                  </a:cubicBezTo>
                  <a:cubicBezTo>
                    <a:pt x="7376" y="4676"/>
                    <a:pt x="7431" y="4660"/>
                    <a:pt x="7485" y="4660"/>
                  </a:cubicBezTo>
                  <a:cubicBezTo>
                    <a:pt x="7574" y="4660"/>
                    <a:pt x="7662" y="4703"/>
                    <a:pt x="7755" y="4745"/>
                  </a:cubicBezTo>
                  <a:cubicBezTo>
                    <a:pt x="7819" y="4772"/>
                    <a:pt x="7887" y="4783"/>
                    <a:pt x="7958" y="4783"/>
                  </a:cubicBezTo>
                  <a:cubicBezTo>
                    <a:pt x="8098" y="4783"/>
                    <a:pt x="8247" y="4740"/>
                    <a:pt x="8384" y="4704"/>
                  </a:cubicBezTo>
                  <a:cubicBezTo>
                    <a:pt x="8547" y="4663"/>
                    <a:pt x="8602" y="4567"/>
                    <a:pt x="8670" y="4417"/>
                  </a:cubicBezTo>
                  <a:cubicBezTo>
                    <a:pt x="8752" y="4253"/>
                    <a:pt x="8834" y="4199"/>
                    <a:pt x="8998" y="4131"/>
                  </a:cubicBezTo>
                  <a:cubicBezTo>
                    <a:pt x="9394" y="3994"/>
                    <a:pt x="9653" y="3571"/>
                    <a:pt x="9708" y="3161"/>
                  </a:cubicBezTo>
                  <a:cubicBezTo>
                    <a:pt x="9735" y="2956"/>
                    <a:pt x="9585" y="2792"/>
                    <a:pt x="9571" y="2601"/>
                  </a:cubicBezTo>
                  <a:cubicBezTo>
                    <a:pt x="9544" y="2397"/>
                    <a:pt x="9571" y="2205"/>
                    <a:pt x="9367" y="2096"/>
                  </a:cubicBezTo>
                  <a:cubicBezTo>
                    <a:pt x="9216" y="2001"/>
                    <a:pt x="9053" y="1960"/>
                    <a:pt x="8984" y="1796"/>
                  </a:cubicBezTo>
                  <a:cubicBezTo>
                    <a:pt x="8902" y="1605"/>
                    <a:pt x="8861" y="1427"/>
                    <a:pt x="8629" y="1400"/>
                  </a:cubicBezTo>
                  <a:cubicBezTo>
                    <a:pt x="8247" y="1345"/>
                    <a:pt x="7919" y="1154"/>
                    <a:pt x="7646" y="881"/>
                  </a:cubicBezTo>
                  <a:cubicBezTo>
                    <a:pt x="7496" y="731"/>
                    <a:pt x="7346" y="676"/>
                    <a:pt x="7141" y="622"/>
                  </a:cubicBezTo>
                  <a:cubicBezTo>
                    <a:pt x="6895" y="553"/>
                    <a:pt x="6622" y="390"/>
                    <a:pt x="6363" y="376"/>
                  </a:cubicBezTo>
                  <a:cubicBezTo>
                    <a:pt x="6241" y="376"/>
                    <a:pt x="6102" y="385"/>
                    <a:pt x="5960" y="385"/>
                  </a:cubicBezTo>
                  <a:cubicBezTo>
                    <a:pt x="5705" y="385"/>
                    <a:pt x="5441" y="356"/>
                    <a:pt x="5257" y="198"/>
                  </a:cubicBezTo>
                  <a:cubicBezTo>
                    <a:pt x="5172" y="126"/>
                    <a:pt x="5077" y="0"/>
                    <a:pt x="495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 flipH="1">
              <a:off x="7257582" y="419381"/>
              <a:ext cx="99572" cy="64881"/>
            </a:xfrm>
            <a:custGeom>
              <a:avLst/>
              <a:gdLst/>
              <a:ahLst/>
              <a:cxnLst/>
              <a:rect l="l" t="t" r="r" b="b"/>
              <a:pathLst>
                <a:path w="752" h="490" extrusionOk="0">
                  <a:moveTo>
                    <a:pt x="430" y="0"/>
                  </a:moveTo>
                  <a:cubicBezTo>
                    <a:pt x="330" y="0"/>
                    <a:pt x="224" y="49"/>
                    <a:pt x="151" y="98"/>
                  </a:cubicBezTo>
                  <a:cubicBezTo>
                    <a:pt x="69" y="152"/>
                    <a:pt x="1" y="248"/>
                    <a:pt x="42" y="316"/>
                  </a:cubicBezTo>
                  <a:cubicBezTo>
                    <a:pt x="56" y="357"/>
                    <a:pt x="83" y="398"/>
                    <a:pt x="137" y="426"/>
                  </a:cubicBezTo>
                  <a:cubicBezTo>
                    <a:pt x="206" y="468"/>
                    <a:pt x="290" y="490"/>
                    <a:pt x="377" y="490"/>
                  </a:cubicBezTo>
                  <a:cubicBezTo>
                    <a:pt x="429" y="490"/>
                    <a:pt x="482" y="482"/>
                    <a:pt x="533" y="466"/>
                  </a:cubicBezTo>
                  <a:cubicBezTo>
                    <a:pt x="656" y="426"/>
                    <a:pt x="752" y="316"/>
                    <a:pt x="738" y="207"/>
                  </a:cubicBezTo>
                  <a:cubicBezTo>
                    <a:pt x="725" y="112"/>
                    <a:pt x="602" y="16"/>
                    <a:pt x="465" y="2"/>
                  </a:cubicBezTo>
                  <a:cubicBezTo>
                    <a:pt x="454" y="1"/>
                    <a:pt x="442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 flipH="1">
              <a:off x="7337029" y="401505"/>
              <a:ext cx="61703" cy="23966"/>
            </a:xfrm>
            <a:custGeom>
              <a:avLst/>
              <a:gdLst/>
              <a:ahLst/>
              <a:cxnLst/>
              <a:rect l="l" t="t" r="r" b="b"/>
              <a:pathLst>
                <a:path w="466" h="181" extrusionOk="0">
                  <a:moveTo>
                    <a:pt x="274" y="1"/>
                  </a:moveTo>
                  <a:cubicBezTo>
                    <a:pt x="192" y="14"/>
                    <a:pt x="96" y="28"/>
                    <a:pt x="28" y="69"/>
                  </a:cubicBezTo>
                  <a:cubicBezTo>
                    <a:pt x="1" y="83"/>
                    <a:pt x="15" y="110"/>
                    <a:pt x="42" y="124"/>
                  </a:cubicBezTo>
                  <a:cubicBezTo>
                    <a:pt x="56" y="137"/>
                    <a:pt x="83" y="151"/>
                    <a:pt x="110" y="165"/>
                  </a:cubicBezTo>
                  <a:cubicBezTo>
                    <a:pt x="157" y="172"/>
                    <a:pt x="205" y="180"/>
                    <a:pt x="252" y="180"/>
                  </a:cubicBezTo>
                  <a:cubicBezTo>
                    <a:pt x="287" y="180"/>
                    <a:pt x="321" y="176"/>
                    <a:pt x="356" y="165"/>
                  </a:cubicBezTo>
                  <a:cubicBezTo>
                    <a:pt x="438" y="137"/>
                    <a:pt x="465" y="55"/>
                    <a:pt x="411" y="14"/>
                  </a:cubicBezTo>
                  <a:cubicBezTo>
                    <a:pt x="370" y="1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7"/>
            <p:cNvSpPr/>
            <p:nvPr/>
          </p:nvSpPr>
          <p:spPr>
            <a:xfrm flipH="1">
              <a:off x="7315446" y="337153"/>
              <a:ext cx="65146" cy="41709"/>
            </a:xfrm>
            <a:custGeom>
              <a:avLst/>
              <a:gdLst/>
              <a:ahLst/>
              <a:cxnLst/>
              <a:rect l="l" t="t" r="r" b="b"/>
              <a:pathLst>
                <a:path w="492" h="315" extrusionOk="0">
                  <a:moveTo>
                    <a:pt x="318" y="0"/>
                  </a:moveTo>
                  <a:cubicBezTo>
                    <a:pt x="241" y="0"/>
                    <a:pt x="163" y="35"/>
                    <a:pt x="110" y="77"/>
                  </a:cubicBezTo>
                  <a:cubicBezTo>
                    <a:pt x="41" y="132"/>
                    <a:pt x="0" y="227"/>
                    <a:pt x="69" y="282"/>
                  </a:cubicBezTo>
                  <a:cubicBezTo>
                    <a:pt x="99" y="302"/>
                    <a:pt x="143" y="315"/>
                    <a:pt x="187" y="315"/>
                  </a:cubicBezTo>
                  <a:cubicBezTo>
                    <a:pt x="202" y="315"/>
                    <a:pt x="218" y="313"/>
                    <a:pt x="233" y="309"/>
                  </a:cubicBezTo>
                  <a:cubicBezTo>
                    <a:pt x="328" y="296"/>
                    <a:pt x="410" y="255"/>
                    <a:pt x="451" y="200"/>
                  </a:cubicBezTo>
                  <a:cubicBezTo>
                    <a:pt x="492" y="132"/>
                    <a:pt x="465" y="36"/>
                    <a:pt x="383" y="9"/>
                  </a:cubicBezTo>
                  <a:cubicBezTo>
                    <a:pt x="362" y="3"/>
                    <a:pt x="340" y="0"/>
                    <a:pt x="3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"/>
            <p:cNvSpPr/>
            <p:nvPr/>
          </p:nvSpPr>
          <p:spPr>
            <a:xfrm flipH="1">
              <a:off x="7423892" y="394355"/>
              <a:ext cx="88715" cy="77857"/>
            </a:xfrm>
            <a:custGeom>
              <a:avLst/>
              <a:gdLst/>
              <a:ahLst/>
              <a:cxnLst/>
              <a:rect l="l" t="t" r="r" b="b"/>
              <a:pathLst>
                <a:path w="670" h="588" extrusionOk="0">
                  <a:moveTo>
                    <a:pt x="397" y="0"/>
                  </a:moveTo>
                  <a:cubicBezTo>
                    <a:pt x="301" y="55"/>
                    <a:pt x="14" y="205"/>
                    <a:pt x="14" y="287"/>
                  </a:cubicBezTo>
                  <a:cubicBezTo>
                    <a:pt x="1" y="369"/>
                    <a:pt x="55" y="451"/>
                    <a:pt x="124" y="505"/>
                  </a:cubicBezTo>
                  <a:cubicBezTo>
                    <a:pt x="192" y="560"/>
                    <a:pt x="287" y="587"/>
                    <a:pt x="383" y="587"/>
                  </a:cubicBezTo>
                  <a:cubicBezTo>
                    <a:pt x="479" y="587"/>
                    <a:pt x="574" y="546"/>
                    <a:pt x="615" y="492"/>
                  </a:cubicBezTo>
                  <a:cubicBezTo>
                    <a:pt x="670" y="423"/>
                    <a:pt x="670" y="341"/>
                    <a:pt x="642" y="273"/>
                  </a:cubicBezTo>
                  <a:cubicBezTo>
                    <a:pt x="615" y="150"/>
                    <a:pt x="533" y="41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"/>
            <p:cNvSpPr/>
            <p:nvPr/>
          </p:nvSpPr>
          <p:spPr>
            <a:xfrm flipH="1">
              <a:off x="7440177" y="325634"/>
              <a:ext cx="32573" cy="34427"/>
            </a:xfrm>
            <a:custGeom>
              <a:avLst/>
              <a:gdLst/>
              <a:ahLst/>
              <a:cxnLst/>
              <a:rect l="l" t="t" r="r" b="b"/>
              <a:pathLst>
                <a:path w="246" h="260" extrusionOk="0">
                  <a:moveTo>
                    <a:pt x="55" y="0"/>
                  </a:moveTo>
                  <a:cubicBezTo>
                    <a:pt x="14" y="0"/>
                    <a:pt x="0" y="232"/>
                    <a:pt x="41" y="246"/>
                  </a:cubicBezTo>
                  <a:cubicBezTo>
                    <a:pt x="57" y="256"/>
                    <a:pt x="76" y="260"/>
                    <a:pt x="96" y="260"/>
                  </a:cubicBezTo>
                  <a:cubicBezTo>
                    <a:pt x="160" y="260"/>
                    <a:pt x="232" y="213"/>
                    <a:pt x="232" y="150"/>
                  </a:cubicBezTo>
                  <a:cubicBezTo>
                    <a:pt x="246" y="82"/>
                    <a:pt x="150" y="14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 flipH="1">
              <a:off x="7505193" y="356353"/>
              <a:ext cx="94144" cy="52832"/>
            </a:xfrm>
            <a:custGeom>
              <a:avLst/>
              <a:gdLst/>
              <a:ahLst/>
              <a:cxnLst/>
              <a:rect l="l" t="t" r="r" b="b"/>
              <a:pathLst>
                <a:path w="711" h="399" extrusionOk="0">
                  <a:moveTo>
                    <a:pt x="519" y="0"/>
                  </a:moveTo>
                  <a:cubicBezTo>
                    <a:pt x="478" y="0"/>
                    <a:pt x="437" y="0"/>
                    <a:pt x="396" y="14"/>
                  </a:cubicBezTo>
                  <a:cubicBezTo>
                    <a:pt x="301" y="28"/>
                    <a:pt x="205" y="41"/>
                    <a:pt x="137" y="82"/>
                  </a:cubicBezTo>
                  <a:cubicBezTo>
                    <a:pt x="55" y="123"/>
                    <a:pt x="0" y="205"/>
                    <a:pt x="28" y="273"/>
                  </a:cubicBezTo>
                  <a:cubicBezTo>
                    <a:pt x="64" y="357"/>
                    <a:pt x="193" y="399"/>
                    <a:pt x="308" y="399"/>
                  </a:cubicBezTo>
                  <a:cubicBezTo>
                    <a:pt x="324" y="399"/>
                    <a:pt x="340" y="398"/>
                    <a:pt x="355" y="396"/>
                  </a:cubicBezTo>
                  <a:cubicBezTo>
                    <a:pt x="478" y="383"/>
                    <a:pt x="615" y="328"/>
                    <a:pt x="656" y="233"/>
                  </a:cubicBezTo>
                  <a:cubicBezTo>
                    <a:pt x="710" y="151"/>
                    <a:pt x="642" y="28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 flipH="1">
              <a:off x="7572060" y="322058"/>
              <a:ext cx="30852" cy="24231"/>
            </a:xfrm>
            <a:custGeom>
              <a:avLst/>
              <a:gdLst/>
              <a:ahLst/>
              <a:cxnLst/>
              <a:rect l="l" t="t" r="r" b="b"/>
              <a:pathLst>
                <a:path w="233" h="183" extrusionOk="0">
                  <a:moveTo>
                    <a:pt x="96" y="0"/>
                  </a:moveTo>
                  <a:cubicBezTo>
                    <a:pt x="82" y="14"/>
                    <a:pt x="55" y="14"/>
                    <a:pt x="41" y="27"/>
                  </a:cubicBezTo>
                  <a:cubicBezTo>
                    <a:pt x="0" y="68"/>
                    <a:pt x="0" y="123"/>
                    <a:pt x="41" y="164"/>
                  </a:cubicBezTo>
                  <a:cubicBezTo>
                    <a:pt x="66" y="176"/>
                    <a:pt x="96" y="183"/>
                    <a:pt x="124" y="183"/>
                  </a:cubicBezTo>
                  <a:cubicBezTo>
                    <a:pt x="158" y="183"/>
                    <a:pt x="190" y="173"/>
                    <a:pt x="205" y="150"/>
                  </a:cubicBezTo>
                  <a:cubicBezTo>
                    <a:pt x="219" y="123"/>
                    <a:pt x="232" y="82"/>
                    <a:pt x="205" y="55"/>
                  </a:cubicBezTo>
                  <a:cubicBezTo>
                    <a:pt x="191" y="14"/>
                    <a:pt x="137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 flipH="1">
              <a:off x="7604635" y="381644"/>
              <a:ext cx="101426" cy="87655"/>
            </a:xfrm>
            <a:custGeom>
              <a:avLst/>
              <a:gdLst/>
              <a:ahLst/>
              <a:cxnLst/>
              <a:rect l="l" t="t" r="r" b="b"/>
              <a:pathLst>
                <a:path w="766" h="662" extrusionOk="0">
                  <a:moveTo>
                    <a:pt x="288" y="1"/>
                  </a:moveTo>
                  <a:cubicBezTo>
                    <a:pt x="233" y="14"/>
                    <a:pt x="165" y="42"/>
                    <a:pt x="151" y="82"/>
                  </a:cubicBezTo>
                  <a:cubicBezTo>
                    <a:pt x="69" y="110"/>
                    <a:pt x="28" y="178"/>
                    <a:pt x="28" y="246"/>
                  </a:cubicBezTo>
                  <a:cubicBezTo>
                    <a:pt x="1" y="397"/>
                    <a:pt x="96" y="547"/>
                    <a:pt x="274" y="615"/>
                  </a:cubicBezTo>
                  <a:cubicBezTo>
                    <a:pt x="325" y="646"/>
                    <a:pt x="392" y="661"/>
                    <a:pt x="456" y="661"/>
                  </a:cubicBezTo>
                  <a:cubicBezTo>
                    <a:pt x="478" y="661"/>
                    <a:pt x="499" y="659"/>
                    <a:pt x="520" y="656"/>
                  </a:cubicBezTo>
                  <a:cubicBezTo>
                    <a:pt x="615" y="642"/>
                    <a:pt x="697" y="601"/>
                    <a:pt x="738" y="547"/>
                  </a:cubicBezTo>
                  <a:cubicBezTo>
                    <a:pt x="765" y="506"/>
                    <a:pt x="765" y="465"/>
                    <a:pt x="765" y="410"/>
                  </a:cubicBezTo>
                  <a:cubicBezTo>
                    <a:pt x="765" y="260"/>
                    <a:pt x="643" y="110"/>
                    <a:pt x="465" y="28"/>
                  </a:cubicBezTo>
                  <a:cubicBezTo>
                    <a:pt x="410" y="14"/>
                    <a:pt x="342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 flipH="1">
              <a:off x="7552198" y="425075"/>
              <a:ext cx="30852" cy="30454"/>
            </a:xfrm>
            <a:custGeom>
              <a:avLst/>
              <a:gdLst/>
              <a:ahLst/>
              <a:cxnLst/>
              <a:rect l="l" t="t" r="r" b="b"/>
              <a:pathLst>
                <a:path w="233" h="230" extrusionOk="0">
                  <a:moveTo>
                    <a:pt x="123" y="0"/>
                  </a:moveTo>
                  <a:cubicBezTo>
                    <a:pt x="82" y="0"/>
                    <a:pt x="55" y="28"/>
                    <a:pt x="28" y="55"/>
                  </a:cubicBezTo>
                  <a:cubicBezTo>
                    <a:pt x="14" y="82"/>
                    <a:pt x="14" y="109"/>
                    <a:pt x="14" y="137"/>
                  </a:cubicBezTo>
                  <a:cubicBezTo>
                    <a:pt x="0" y="164"/>
                    <a:pt x="0" y="178"/>
                    <a:pt x="28" y="205"/>
                  </a:cubicBezTo>
                  <a:cubicBezTo>
                    <a:pt x="39" y="222"/>
                    <a:pt x="65" y="230"/>
                    <a:pt x="94" y="230"/>
                  </a:cubicBezTo>
                  <a:cubicBezTo>
                    <a:pt x="134" y="230"/>
                    <a:pt x="181" y="215"/>
                    <a:pt x="205" y="191"/>
                  </a:cubicBezTo>
                  <a:cubicBezTo>
                    <a:pt x="232" y="150"/>
                    <a:pt x="219" y="82"/>
                    <a:pt x="178" y="41"/>
                  </a:cubicBezTo>
                  <a:cubicBezTo>
                    <a:pt x="164" y="28"/>
                    <a:pt x="137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 flipH="1">
              <a:off x="7476327" y="264327"/>
              <a:ext cx="66999" cy="49389"/>
            </a:xfrm>
            <a:custGeom>
              <a:avLst/>
              <a:gdLst/>
              <a:ahLst/>
              <a:cxnLst/>
              <a:rect l="l" t="t" r="r" b="b"/>
              <a:pathLst>
                <a:path w="506" h="373" extrusionOk="0">
                  <a:moveTo>
                    <a:pt x="331" y="1"/>
                  </a:moveTo>
                  <a:cubicBezTo>
                    <a:pt x="289" y="1"/>
                    <a:pt x="243" y="11"/>
                    <a:pt x="205" y="26"/>
                  </a:cubicBezTo>
                  <a:cubicBezTo>
                    <a:pt x="164" y="26"/>
                    <a:pt x="137" y="40"/>
                    <a:pt x="96" y="40"/>
                  </a:cubicBezTo>
                  <a:cubicBezTo>
                    <a:pt x="83" y="40"/>
                    <a:pt x="55" y="54"/>
                    <a:pt x="42" y="67"/>
                  </a:cubicBezTo>
                  <a:cubicBezTo>
                    <a:pt x="1" y="81"/>
                    <a:pt x="1" y="122"/>
                    <a:pt x="1" y="163"/>
                  </a:cubicBezTo>
                  <a:cubicBezTo>
                    <a:pt x="1" y="204"/>
                    <a:pt x="14" y="245"/>
                    <a:pt x="28" y="286"/>
                  </a:cubicBezTo>
                  <a:cubicBezTo>
                    <a:pt x="66" y="342"/>
                    <a:pt x="149" y="373"/>
                    <a:pt x="233" y="373"/>
                  </a:cubicBezTo>
                  <a:cubicBezTo>
                    <a:pt x="270" y="373"/>
                    <a:pt x="308" y="367"/>
                    <a:pt x="342" y="354"/>
                  </a:cubicBezTo>
                  <a:cubicBezTo>
                    <a:pt x="451" y="313"/>
                    <a:pt x="506" y="218"/>
                    <a:pt x="492" y="122"/>
                  </a:cubicBezTo>
                  <a:cubicBezTo>
                    <a:pt x="492" y="81"/>
                    <a:pt x="465" y="54"/>
                    <a:pt x="424" y="26"/>
                  </a:cubicBezTo>
                  <a:cubicBezTo>
                    <a:pt x="399" y="8"/>
                    <a:pt x="366" y="1"/>
                    <a:pt x="3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 flipH="1">
              <a:off x="7322595" y="281938"/>
              <a:ext cx="41709" cy="21450"/>
            </a:xfrm>
            <a:custGeom>
              <a:avLst/>
              <a:gdLst/>
              <a:ahLst/>
              <a:cxnLst/>
              <a:rect l="l" t="t" r="r" b="b"/>
              <a:pathLst>
                <a:path w="315" h="162" extrusionOk="0">
                  <a:moveTo>
                    <a:pt x="197" y="1"/>
                  </a:moveTo>
                  <a:cubicBezTo>
                    <a:pt x="166" y="1"/>
                    <a:pt x="133" y="8"/>
                    <a:pt x="110" y="16"/>
                  </a:cubicBezTo>
                  <a:cubicBezTo>
                    <a:pt x="69" y="30"/>
                    <a:pt x="41" y="30"/>
                    <a:pt x="28" y="57"/>
                  </a:cubicBezTo>
                  <a:cubicBezTo>
                    <a:pt x="0" y="71"/>
                    <a:pt x="0" y="98"/>
                    <a:pt x="14" y="126"/>
                  </a:cubicBezTo>
                  <a:cubicBezTo>
                    <a:pt x="28" y="139"/>
                    <a:pt x="55" y="153"/>
                    <a:pt x="69" y="153"/>
                  </a:cubicBezTo>
                  <a:cubicBezTo>
                    <a:pt x="97" y="158"/>
                    <a:pt x="125" y="162"/>
                    <a:pt x="151" y="162"/>
                  </a:cubicBezTo>
                  <a:cubicBezTo>
                    <a:pt x="189" y="162"/>
                    <a:pt x="222" y="155"/>
                    <a:pt x="246" y="139"/>
                  </a:cubicBezTo>
                  <a:cubicBezTo>
                    <a:pt x="301" y="112"/>
                    <a:pt x="314" y="44"/>
                    <a:pt x="260" y="16"/>
                  </a:cubicBezTo>
                  <a:cubicBezTo>
                    <a:pt x="242" y="5"/>
                    <a:pt x="220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 flipH="1">
              <a:off x="7248445" y="350924"/>
              <a:ext cx="41709" cy="31116"/>
            </a:xfrm>
            <a:custGeom>
              <a:avLst/>
              <a:gdLst/>
              <a:ahLst/>
              <a:cxnLst/>
              <a:rect l="l" t="t" r="r" b="b"/>
              <a:pathLst>
                <a:path w="315" h="235" extrusionOk="0">
                  <a:moveTo>
                    <a:pt x="205" y="0"/>
                  </a:moveTo>
                  <a:cubicBezTo>
                    <a:pt x="137" y="55"/>
                    <a:pt x="0" y="219"/>
                    <a:pt x="96" y="233"/>
                  </a:cubicBezTo>
                  <a:cubicBezTo>
                    <a:pt x="104" y="234"/>
                    <a:pt x="112" y="234"/>
                    <a:pt x="121" y="234"/>
                  </a:cubicBezTo>
                  <a:cubicBezTo>
                    <a:pt x="209" y="234"/>
                    <a:pt x="300" y="172"/>
                    <a:pt x="300" y="110"/>
                  </a:cubicBezTo>
                  <a:cubicBezTo>
                    <a:pt x="314" y="55"/>
                    <a:pt x="260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 flipH="1">
              <a:off x="7667928" y="300343"/>
              <a:ext cx="101426" cy="60644"/>
            </a:xfrm>
            <a:custGeom>
              <a:avLst/>
              <a:gdLst/>
              <a:ahLst/>
              <a:cxnLst/>
              <a:rect l="l" t="t" r="r" b="b"/>
              <a:pathLst>
                <a:path w="766" h="458" extrusionOk="0">
                  <a:moveTo>
                    <a:pt x="533" y="0"/>
                  </a:moveTo>
                  <a:cubicBezTo>
                    <a:pt x="424" y="14"/>
                    <a:pt x="315" y="41"/>
                    <a:pt x="219" y="68"/>
                  </a:cubicBezTo>
                  <a:cubicBezTo>
                    <a:pt x="165" y="96"/>
                    <a:pt x="124" y="109"/>
                    <a:pt x="97" y="137"/>
                  </a:cubicBezTo>
                  <a:cubicBezTo>
                    <a:pt x="1" y="205"/>
                    <a:pt x="42" y="341"/>
                    <a:pt x="138" y="410"/>
                  </a:cubicBezTo>
                  <a:cubicBezTo>
                    <a:pt x="192" y="444"/>
                    <a:pt x="260" y="458"/>
                    <a:pt x="330" y="458"/>
                  </a:cubicBezTo>
                  <a:cubicBezTo>
                    <a:pt x="400" y="458"/>
                    <a:pt x="472" y="444"/>
                    <a:pt x="533" y="423"/>
                  </a:cubicBezTo>
                  <a:cubicBezTo>
                    <a:pt x="670" y="355"/>
                    <a:pt x="766" y="219"/>
                    <a:pt x="725" y="96"/>
                  </a:cubicBezTo>
                  <a:cubicBezTo>
                    <a:pt x="711" y="68"/>
                    <a:pt x="684" y="41"/>
                    <a:pt x="656" y="14"/>
                  </a:cubicBezTo>
                  <a:cubicBezTo>
                    <a:pt x="615" y="0"/>
                    <a:pt x="574" y="0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 flipH="1">
              <a:off x="7745653" y="409450"/>
              <a:ext cx="56142" cy="32043"/>
            </a:xfrm>
            <a:custGeom>
              <a:avLst/>
              <a:gdLst/>
              <a:ahLst/>
              <a:cxnLst/>
              <a:rect l="l" t="t" r="r" b="b"/>
              <a:pathLst>
                <a:path w="424" h="242" extrusionOk="0">
                  <a:moveTo>
                    <a:pt x="203" y="1"/>
                  </a:moveTo>
                  <a:cubicBezTo>
                    <a:pt x="171" y="1"/>
                    <a:pt x="139" y="4"/>
                    <a:pt x="109" y="9"/>
                  </a:cubicBezTo>
                  <a:cubicBezTo>
                    <a:pt x="82" y="23"/>
                    <a:pt x="69" y="23"/>
                    <a:pt x="55" y="36"/>
                  </a:cubicBezTo>
                  <a:cubicBezTo>
                    <a:pt x="0" y="77"/>
                    <a:pt x="14" y="146"/>
                    <a:pt x="55" y="187"/>
                  </a:cubicBezTo>
                  <a:cubicBezTo>
                    <a:pt x="96" y="227"/>
                    <a:pt x="178" y="241"/>
                    <a:pt x="246" y="241"/>
                  </a:cubicBezTo>
                  <a:cubicBezTo>
                    <a:pt x="287" y="241"/>
                    <a:pt x="328" y="227"/>
                    <a:pt x="355" y="214"/>
                  </a:cubicBezTo>
                  <a:cubicBezTo>
                    <a:pt x="423" y="173"/>
                    <a:pt x="423" y="91"/>
                    <a:pt x="355" y="36"/>
                  </a:cubicBezTo>
                  <a:cubicBezTo>
                    <a:pt x="312" y="10"/>
                    <a:pt x="258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 flipH="1">
              <a:off x="7487185" y="480555"/>
              <a:ext cx="112151" cy="79843"/>
            </a:xfrm>
            <a:custGeom>
              <a:avLst/>
              <a:gdLst/>
              <a:ahLst/>
              <a:cxnLst/>
              <a:rect l="l" t="t" r="r" b="b"/>
              <a:pathLst>
                <a:path w="847" h="603" extrusionOk="0">
                  <a:moveTo>
                    <a:pt x="379" y="0"/>
                  </a:moveTo>
                  <a:cubicBezTo>
                    <a:pt x="321" y="0"/>
                    <a:pt x="262" y="7"/>
                    <a:pt x="205" y="18"/>
                  </a:cubicBezTo>
                  <a:cubicBezTo>
                    <a:pt x="164" y="32"/>
                    <a:pt x="137" y="32"/>
                    <a:pt x="96" y="59"/>
                  </a:cubicBezTo>
                  <a:cubicBezTo>
                    <a:pt x="41" y="100"/>
                    <a:pt x="14" y="155"/>
                    <a:pt x="0" y="209"/>
                  </a:cubicBezTo>
                  <a:cubicBezTo>
                    <a:pt x="0" y="250"/>
                    <a:pt x="0" y="305"/>
                    <a:pt x="14" y="346"/>
                  </a:cubicBezTo>
                  <a:cubicBezTo>
                    <a:pt x="55" y="441"/>
                    <a:pt x="151" y="523"/>
                    <a:pt x="273" y="564"/>
                  </a:cubicBezTo>
                  <a:cubicBezTo>
                    <a:pt x="337" y="588"/>
                    <a:pt x="410" y="603"/>
                    <a:pt x="484" y="603"/>
                  </a:cubicBezTo>
                  <a:cubicBezTo>
                    <a:pt x="537" y="603"/>
                    <a:pt x="591" y="595"/>
                    <a:pt x="642" y="578"/>
                  </a:cubicBezTo>
                  <a:cubicBezTo>
                    <a:pt x="765" y="523"/>
                    <a:pt x="847" y="414"/>
                    <a:pt x="833" y="305"/>
                  </a:cubicBezTo>
                  <a:cubicBezTo>
                    <a:pt x="833" y="209"/>
                    <a:pt x="738" y="100"/>
                    <a:pt x="615" y="45"/>
                  </a:cubicBezTo>
                  <a:cubicBezTo>
                    <a:pt x="543" y="13"/>
                    <a:pt x="461" y="0"/>
                    <a:pt x="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 flipH="1">
              <a:off x="7617345" y="495518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260" y="1"/>
                  </a:moveTo>
                  <a:cubicBezTo>
                    <a:pt x="219" y="1"/>
                    <a:pt x="178" y="1"/>
                    <a:pt x="151" y="14"/>
                  </a:cubicBezTo>
                  <a:cubicBezTo>
                    <a:pt x="69" y="28"/>
                    <a:pt x="1" y="83"/>
                    <a:pt x="15" y="137"/>
                  </a:cubicBezTo>
                  <a:cubicBezTo>
                    <a:pt x="28" y="165"/>
                    <a:pt x="69" y="178"/>
                    <a:pt x="110" y="192"/>
                  </a:cubicBezTo>
                  <a:cubicBezTo>
                    <a:pt x="127" y="195"/>
                    <a:pt x="145" y="197"/>
                    <a:pt x="163" y="197"/>
                  </a:cubicBezTo>
                  <a:cubicBezTo>
                    <a:pt x="218" y="197"/>
                    <a:pt x="274" y="182"/>
                    <a:pt x="315" y="151"/>
                  </a:cubicBezTo>
                  <a:cubicBezTo>
                    <a:pt x="356" y="96"/>
                    <a:pt x="329" y="14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 flipH="1">
              <a:off x="7693218" y="479893"/>
              <a:ext cx="59585" cy="43563"/>
            </a:xfrm>
            <a:custGeom>
              <a:avLst/>
              <a:gdLst/>
              <a:ahLst/>
              <a:cxnLst/>
              <a:rect l="l" t="t" r="r" b="b"/>
              <a:pathLst>
                <a:path w="450" h="329" extrusionOk="0">
                  <a:moveTo>
                    <a:pt x="202" y="0"/>
                  </a:moveTo>
                  <a:cubicBezTo>
                    <a:pt x="186" y="0"/>
                    <a:pt x="247" y="29"/>
                    <a:pt x="163" y="50"/>
                  </a:cubicBezTo>
                  <a:cubicBezTo>
                    <a:pt x="122" y="50"/>
                    <a:pt x="67" y="64"/>
                    <a:pt x="40" y="105"/>
                  </a:cubicBezTo>
                  <a:cubicBezTo>
                    <a:pt x="26" y="119"/>
                    <a:pt x="13" y="132"/>
                    <a:pt x="13" y="160"/>
                  </a:cubicBezTo>
                  <a:cubicBezTo>
                    <a:pt x="0" y="244"/>
                    <a:pt x="105" y="328"/>
                    <a:pt x="224" y="328"/>
                  </a:cubicBezTo>
                  <a:cubicBezTo>
                    <a:pt x="240" y="328"/>
                    <a:pt x="256" y="327"/>
                    <a:pt x="272" y="324"/>
                  </a:cubicBezTo>
                  <a:cubicBezTo>
                    <a:pt x="395" y="296"/>
                    <a:pt x="449" y="160"/>
                    <a:pt x="368" y="78"/>
                  </a:cubicBezTo>
                  <a:cubicBezTo>
                    <a:pt x="327" y="50"/>
                    <a:pt x="286" y="23"/>
                    <a:pt x="245" y="9"/>
                  </a:cubicBezTo>
                  <a:cubicBezTo>
                    <a:pt x="219" y="3"/>
                    <a:pt x="207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 flipH="1">
              <a:off x="7376885" y="486514"/>
              <a:ext cx="72428" cy="53758"/>
            </a:xfrm>
            <a:custGeom>
              <a:avLst/>
              <a:gdLst/>
              <a:ahLst/>
              <a:cxnLst/>
              <a:rect l="l" t="t" r="r" b="b"/>
              <a:pathLst>
                <a:path w="547" h="406" extrusionOk="0">
                  <a:moveTo>
                    <a:pt x="315" y="0"/>
                  </a:moveTo>
                  <a:cubicBezTo>
                    <a:pt x="205" y="14"/>
                    <a:pt x="110" y="55"/>
                    <a:pt x="55" y="123"/>
                  </a:cubicBezTo>
                  <a:cubicBezTo>
                    <a:pt x="1" y="192"/>
                    <a:pt x="1" y="287"/>
                    <a:pt x="69" y="342"/>
                  </a:cubicBezTo>
                  <a:cubicBezTo>
                    <a:pt x="112" y="384"/>
                    <a:pt x="181" y="406"/>
                    <a:pt x="250" y="406"/>
                  </a:cubicBezTo>
                  <a:cubicBezTo>
                    <a:pt x="292" y="406"/>
                    <a:pt x="333" y="398"/>
                    <a:pt x="369" y="383"/>
                  </a:cubicBezTo>
                  <a:cubicBezTo>
                    <a:pt x="478" y="342"/>
                    <a:pt x="533" y="260"/>
                    <a:pt x="547" y="178"/>
                  </a:cubicBezTo>
                  <a:cubicBezTo>
                    <a:pt x="547" y="110"/>
                    <a:pt x="506" y="28"/>
                    <a:pt x="4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 flipH="1">
              <a:off x="7772798" y="449174"/>
              <a:ext cx="77857" cy="47270"/>
            </a:xfrm>
            <a:custGeom>
              <a:avLst/>
              <a:gdLst/>
              <a:ahLst/>
              <a:cxnLst/>
              <a:rect l="l" t="t" r="r" b="b"/>
              <a:pathLst>
                <a:path w="588" h="357" extrusionOk="0">
                  <a:moveTo>
                    <a:pt x="306" y="0"/>
                  </a:moveTo>
                  <a:cubicBezTo>
                    <a:pt x="273" y="0"/>
                    <a:pt x="239" y="4"/>
                    <a:pt x="205" y="9"/>
                  </a:cubicBezTo>
                  <a:cubicBezTo>
                    <a:pt x="151" y="23"/>
                    <a:pt x="83" y="50"/>
                    <a:pt x="55" y="105"/>
                  </a:cubicBezTo>
                  <a:cubicBezTo>
                    <a:pt x="1" y="173"/>
                    <a:pt x="69" y="282"/>
                    <a:pt x="164" y="323"/>
                  </a:cubicBezTo>
                  <a:cubicBezTo>
                    <a:pt x="210" y="346"/>
                    <a:pt x="263" y="356"/>
                    <a:pt x="315" y="356"/>
                  </a:cubicBezTo>
                  <a:cubicBezTo>
                    <a:pt x="358" y="356"/>
                    <a:pt x="401" y="349"/>
                    <a:pt x="438" y="337"/>
                  </a:cubicBezTo>
                  <a:cubicBezTo>
                    <a:pt x="533" y="310"/>
                    <a:pt x="588" y="228"/>
                    <a:pt x="574" y="160"/>
                  </a:cubicBezTo>
                  <a:cubicBezTo>
                    <a:pt x="560" y="105"/>
                    <a:pt x="506" y="50"/>
                    <a:pt x="438" y="23"/>
                  </a:cubicBezTo>
                  <a:cubicBezTo>
                    <a:pt x="398" y="7"/>
                    <a:pt x="35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 flipH="1">
              <a:off x="7326435" y="516836"/>
              <a:ext cx="28865" cy="17743"/>
            </a:xfrm>
            <a:custGeom>
              <a:avLst/>
              <a:gdLst/>
              <a:ahLst/>
              <a:cxnLst/>
              <a:rect l="l" t="t" r="r" b="b"/>
              <a:pathLst>
                <a:path w="218" h="134" extrusionOk="0">
                  <a:moveTo>
                    <a:pt x="109" y="1"/>
                  </a:moveTo>
                  <a:cubicBezTo>
                    <a:pt x="100" y="1"/>
                    <a:pt x="91" y="2"/>
                    <a:pt x="83" y="4"/>
                  </a:cubicBezTo>
                  <a:cubicBezTo>
                    <a:pt x="28" y="17"/>
                    <a:pt x="1" y="85"/>
                    <a:pt x="55" y="113"/>
                  </a:cubicBezTo>
                  <a:cubicBezTo>
                    <a:pt x="69" y="127"/>
                    <a:pt x="90" y="133"/>
                    <a:pt x="112" y="133"/>
                  </a:cubicBezTo>
                  <a:cubicBezTo>
                    <a:pt x="153" y="133"/>
                    <a:pt x="197" y="112"/>
                    <a:pt x="205" y="85"/>
                  </a:cubicBezTo>
                  <a:cubicBezTo>
                    <a:pt x="217" y="38"/>
                    <a:pt x="167" y="1"/>
                    <a:pt x="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 flipH="1">
              <a:off x="7619067" y="540803"/>
              <a:ext cx="72428" cy="43563"/>
            </a:xfrm>
            <a:custGeom>
              <a:avLst/>
              <a:gdLst/>
              <a:ahLst/>
              <a:cxnLst/>
              <a:rect l="l" t="t" r="r" b="b"/>
              <a:pathLst>
                <a:path w="547" h="329" extrusionOk="0">
                  <a:moveTo>
                    <a:pt x="178" y="0"/>
                  </a:moveTo>
                  <a:cubicBezTo>
                    <a:pt x="123" y="0"/>
                    <a:pt x="68" y="0"/>
                    <a:pt x="41" y="27"/>
                  </a:cubicBezTo>
                  <a:cubicBezTo>
                    <a:pt x="0" y="55"/>
                    <a:pt x="14" y="109"/>
                    <a:pt x="41" y="150"/>
                  </a:cubicBezTo>
                  <a:cubicBezTo>
                    <a:pt x="82" y="205"/>
                    <a:pt x="137" y="259"/>
                    <a:pt x="219" y="287"/>
                  </a:cubicBezTo>
                  <a:cubicBezTo>
                    <a:pt x="263" y="313"/>
                    <a:pt x="318" y="328"/>
                    <a:pt x="370" y="328"/>
                  </a:cubicBezTo>
                  <a:cubicBezTo>
                    <a:pt x="399" y="328"/>
                    <a:pt x="426" y="324"/>
                    <a:pt x="451" y="314"/>
                  </a:cubicBezTo>
                  <a:cubicBezTo>
                    <a:pt x="464" y="314"/>
                    <a:pt x="492" y="300"/>
                    <a:pt x="505" y="287"/>
                  </a:cubicBezTo>
                  <a:cubicBezTo>
                    <a:pt x="519" y="273"/>
                    <a:pt x="519" y="259"/>
                    <a:pt x="533" y="246"/>
                  </a:cubicBezTo>
                  <a:cubicBezTo>
                    <a:pt x="546" y="191"/>
                    <a:pt x="519" y="123"/>
                    <a:pt x="464" y="82"/>
                  </a:cubicBezTo>
                  <a:cubicBezTo>
                    <a:pt x="396" y="27"/>
                    <a:pt x="287" y="0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 flipH="1">
              <a:off x="7707652" y="538287"/>
              <a:ext cx="99572" cy="63954"/>
            </a:xfrm>
            <a:custGeom>
              <a:avLst/>
              <a:gdLst/>
              <a:ahLst/>
              <a:cxnLst/>
              <a:rect l="l" t="t" r="r" b="b"/>
              <a:pathLst>
                <a:path w="752" h="483" extrusionOk="0">
                  <a:moveTo>
                    <a:pt x="357" y="0"/>
                  </a:moveTo>
                  <a:cubicBezTo>
                    <a:pt x="253" y="0"/>
                    <a:pt x="148" y="31"/>
                    <a:pt x="82" y="87"/>
                  </a:cubicBezTo>
                  <a:cubicBezTo>
                    <a:pt x="55" y="115"/>
                    <a:pt x="28" y="142"/>
                    <a:pt x="14" y="183"/>
                  </a:cubicBezTo>
                  <a:cubicBezTo>
                    <a:pt x="0" y="238"/>
                    <a:pt x="41" y="306"/>
                    <a:pt x="96" y="347"/>
                  </a:cubicBezTo>
                  <a:cubicBezTo>
                    <a:pt x="150" y="388"/>
                    <a:pt x="219" y="415"/>
                    <a:pt x="301" y="442"/>
                  </a:cubicBezTo>
                  <a:cubicBezTo>
                    <a:pt x="362" y="460"/>
                    <a:pt x="440" y="483"/>
                    <a:pt x="513" y="483"/>
                  </a:cubicBezTo>
                  <a:cubicBezTo>
                    <a:pt x="554" y="483"/>
                    <a:pt x="594" y="476"/>
                    <a:pt x="628" y="456"/>
                  </a:cubicBezTo>
                  <a:cubicBezTo>
                    <a:pt x="710" y="429"/>
                    <a:pt x="751" y="347"/>
                    <a:pt x="751" y="278"/>
                  </a:cubicBezTo>
                  <a:cubicBezTo>
                    <a:pt x="738" y="156"/>
                    <a:pt x="642" y="46"/>
                    <a:pt x="492" y="19"/>
                  </a:cubicBezTo>
                  <a:cubicBezTo>
                    <a:pt x="450" y="6"/>
                    <a:pt x="403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 flipH="1">
              <a:off x="7798088" y="515380"/>
              <a:ext cx="32705" cy="23039"/>
            </a:xfrm>
            <a:custGeom>
              <a:avLst/>
              <a:gdLst/>
              <a:ahLst/>
              <a:cxnLst/>
              <a:rect l="l" t="t" r="r" b="b"/>
              <a:pathLst>
                <a:path w="247" h="174" extrusionOk="0">
                  <a:moveTo>
                    <a:pt x="96" y="1"/>
                  </a:moveTo>
                  <a:cubicBezTo>
                    <a:pt x="42" y="15"/>
                    <a:pt x="1" y="56"/>
                    <a:pt x="1" y="96"/>
                  </a:cubicBezTo>
                  <a:cubicBezTo>
                    <a:pt x="1" y="139"/>
                    <a:pt x="51" y="173"/>
                    <a:pt x="105" y="173"/>
                  </a:cubicBezTo>
                  <a:cubicBezTo>
                    <a:pt x="120" y="173"/>
                    <a:pt x="136" y="171"/>
                    <a:pt x="151" y="165"/>
                  </a:cubicBezTo>
                  <a:cubicBezTo>
                    <a:pt x="219" y="151"/>
                    <a:pt x="247" y="69"/>
                    <a:pt x="192" y="28"/>
                  </a:cubicBezTo>
                  <a:cubicBezTo>
                    <a:pt x="178" y="1"/>
                    <a:pt x="124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 flipH="1">
              <a:off x="7510621" y="575097"/>
              <a:ext cx="63424" cy="46079"/>
            </a:xfrm>
            <a:custGeom>
              <a:avLst/>
              <a:gdLst/>
              <a:ahLst/>
              <a:cxnLst/>
              <a:rect l="l" t="t" r="r" b="b"/>
              <a:pathLst>
                <a:path w="479" h="348" extrusionOk="0">
                  <a:moveTo>
                    <a:pt x="320" y="0"/>
                  </a:moveTo>
                  <a:cubicBezTo>
                    <a:pt x="280" y="0"/>
                    <a:pt x="239" y="7"/>
                    <a:pt x="205" y="14"/>
                  </a:cubicBezTo>
                  <a:cubicBezTo>
                    <a:pt x="164" y="28"/>
                    <a:pt x="110" y="28"/>
                    <a:pt x="82" y="55"/>
                  </a:cubicBezTo>
                  <a:cubicBezTo>
                    <a:pt x="55" y="82"/>
                    <a:pt x="28" y="110"/>
                    <a:pt x="28" y="137"/>
                  </a:cubicBezTo>
                  <a:cubicBezTo>
                    <a:pt x="1" y="192"/>
                    <a:pt x="14" y="260"/>
                    <a:pt x="69" y="314"/>
                  </a:cubicBezTo>
                  <a:cubicBezTo>
                    <a:pt x="106" y="337"/>
                    <a:pt x="161" y="347"/>
                    <a:pt x="215" y="347"/>
                  </a:cubicBezTo>
                  <a:cubicBezTo>
                    <a:pt x="260" y="347"/>
                    <a:pt x="305" y="340"/>
                    <a:pt x="342" y="328"/>
                  </a:cubicBezTo>
                  <a:cubicBezTo>
                    <a:pt x="424" y="287"/>
                    <a:pt x="465" y="219"/>
                    <a:pt x="465" y="137"/>
                  </a:cubicBezTo>
                  <a:cubicBezTo>
                    <a:pt x="478" y="96"/>
                    <a:pt x="465" y="55"/>
                    <a:pt x="424" y="28"/>
                  </a:cubicBezTo>
                  <a:cubicBezTo>
                    <a:pt x="396" y="7"/>
                    <a:pt x="359" y="0"/>
                    <a:pt x="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 flipH="1">
              <a:off x="7391318" y="560135"/>
              <a:ext cx="66999" cy="42636"/>
            </a:xfrm>
            <a:custGeom>
              <a:avLst/>
              <a:gdLst/>
              <a:ahLst/>
              <a:cxnLst/>
              <a:rect l="l" t="t" r="r" b="b"/>
              <a:pathLst>
                <a:path w="506" h="322" extrusionOk="0">
                  <a:moveTo>
                    <a:pt x="204" y="1"/>
                  </a:moveTo>
                  <a:cubicBezTo>
                    <a:pt x="192" y="1"/>
                    <a:pt x="175" y="5"/>
                    <a:pt x="151" y="18"/>
                  </a:cubicBezTo>
                  <a:cubicBezTo>
                    <a:pt x="69" y="45"/>
                    <a:pt x="0" y="100"/>
                    <a:pt x="14" y="168"/>
                  </a:cubicBezTo>
                  <a:cubicBezTo>
                    <a:pt x="14" y="223"/>
                    <a:pt x="96" y="264"/>
                    <a:pt x="164" y="291"/>
                  </a:cubicBezTo>
                  <a:cubicBezTo>
                    <a:pt x="208" y="302"/>
                    <a:pt x="270" y="322"/>
                    <a:pt x="329" y="322"/>
                  </a:cubicBezTo>
                  <a:cubicBezTo>
                    <a:pt x="342" y="322"/>
                    <a:pt x="356" y="321"/>
                    <a:pt x="369" y="318"/>
                  </a:cubicBezTo>
                  <a:cubicBezTo>
                    <a:pt x="437" y="305"/>
                    <a:pt x="506" y="264"/>
                    <a:pt x="492" y="209"/>
                  </a:cubicBezTo>
                  <a:cubicBezTo>
                    <a:pt x="492" y="182"/>
                    <a:pt x="478" y="154"/>
                    <a:pt x="451" y="141"/>
                  </a:cubicBezTo>
                  <a:cubicBezTo>
                    <a:pt x="410" y="100"/>
                    <a:pt x="355" y="73"/>
                    <a:pt x="301" y="45"/>
                  </a:cubicBezTo>
                  <a:cubicBezTo>
                    <a:pt x="244" y="26"/>
                    <a:pt x="233" y="1"/>
                    <a:pt x="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 flipH="1">
              <a:off x="7237587" y="504257"/>
              <a:ext cx="43563" cy="30719"/>
            </a:xfrm>
            <a:custGeom>
              <a:avLst/>
              <a:gdLst/>
              <a:ahLst/>
              <a:cxnLst/>
              <a:rect l="l" t="t" r="r" b="b"/>
              <a:pathLst>
                <a:path w="329" h="232" extrusionOk="0">
                  <a:moveTo>
                    <a:pt x="167" y="1"/>
                  </a:moveTo>
                  <a:cubicBezTo>
                    <a:pt x="157" y="1"/>
                    <a:pt x="147" y="2"/>
                    <a:pt x="137" y="3"/>
                  </a:cubicBezTo>
                  <a:cubicBezTo>
                    <a:pt x="55" y="17"/>
                    <a:pt x="0" y="99"/>
                    <a:pt x="28" y="153"/>
                  </a:cubicBezTo>
                  <a:cubicBezTo>
                    <a:pt x="48" y="204"/>
                    <a:pt x="113" y="232"/>
                    <a:pt x="179" y="232"/>
                  </a:cubicBezTo>
                  <a:cubicBezTo>
                    <a:pt x="202" y="232"/>
                    <a:pt x="225" y="228"/>
                    <a:pt x="246" y="221"/>
                  </a:cubicBezTo>
                  <a:cubicBezTo>
                    <a:pt x="273" y="208"/>
                    <a:pt x="301" y="194"/>
                    <a:pt x="314" y="167"/>
                  </a:cubicBezTo>
                  <a:cubicBezTo>
                    <a:pt x="328" y="153"/>
                    <a:pt x="328" y="126"/>
                    <a:pt x="328" y="112"/>
                  </a:cubicBezTo>
                  <a:cubicBezTo>
                    <a:pt x="328" y="51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 flipH="1">
              <a:off x="7304587" y="555633"/>
              <a:ext cx="47138" cy="25688"/>
            </a:xfrm>
            <a:custGeom>
              <a:avLst/>
              <a:gdLst/>
              <a:ahLst/>
              <a:cxnLst/>
              <a:rect l="l" t="t" r="r" b="b"/>
              <a:pathLst>
                <a:path w="356" h="194" extrusionOk="0">
                  <a:moveTo>
                    <a:pt x="233" y="1"/>
                  </a:moveTo>
                  <a:cubicBezTo>
                    <a:pt x="209" y="1"/>
                    <a:pt x="185" y="4"/>
                    <a:pt x="165" y="11"/>
                  </a:cubicBezTo>
                  <a:cubicBezTo>
                    <a:pt x="124" y="25"/>
                    <a:pt x="83" y="52"/>
                    <a:pt x="56" y="79"/>
                  </a:cubicBezTo>
                  <a:cubicBezTo>
                    <a:pt x="28" y="107"/>
                    <a:pt x="1" y="147"/>
                    <a:pt x="28" y="161"/>
                  </a:cubicBezTo>
                  <a:cubicBezTo>
                    <a:pt x="42" y="188"/>
                    <a:pt x="69" y="188"/>
                    <a:pt x="96" y="188"/>
                  </a:cubicBezTo>
                  <a:cubicBezTo>
                    <a:pt x="115" y="192"/>
                    <a:pt x="134" y="194"/>
                    <a:pt x="153" y="194"/>
                  </a:cubicBezTo>
                  <a:cubicBezTo>
                    <a:pt x="206" y="194"/>
                    <a:pt x="258" y="181"/>
                    <a:pt x="288" y="161"/>
                  </a:cubicBezTo>
                  <a:cubicBezTo>
                    <a:pt x="342" y="120"/>
                    <a:pt x="356" y="52"/>
                    <a:pt x="301" y="11"/>
                  </a:cubicBezTo>
                  <a:cubicBezTo>
                    <a:pt x="281" y="4"/>
                    <a:pt x="257" y="1"/>
                    <a:pt x="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 flipH="1">
              <a:off x="7657069" y="251218"/>
              <a:ext cx="34427" cy="15624"/>
            </a:xfrm>
            <a:custGeom>
              <a:avLst/>
              <a:gdLst/>
              <a:ahLst/>
              <a:cxnLst/>
              <a:rect l="l" t="t" r="r" b="b"/>
              <a:pathLst>
                <a:path w="260" h="118" extrusionOk="0">
                  <a:moveTo>
                    <a:pt x="120" y="0"/>
                  </a:moveTo>
                  <a:cubicBezTo>
                    <a:pt x="93" y="0"/>
                    <a:pt x="65" y="8"/>
                    <a:pt x="41" y="16"/>
                  </a:cubicBezTo>
                  <a:cubicBezTo>
                    <a:pt x="27" y="16"/>
                    <a:pt x="14" y="30"/>
                    <a:pt x="14" y="30"/>
                  </a:cubicBezTo>
                  <a:cubicBezTo>
                    <a:pt x="0" y="57"/>
                    <a:pt x="0" y="84"/>
                    <a:pt x="27" y="98"/>
                  </a:cubicBezTo>
                  <a:cubicBezTo>
                    <a:pt x="55" y="112"/>
                    <a:pt x="82" y="112"/>
                    <a:pt x="109" y="112"/>
                  </a:cubicBezTo>
                  <a:cubicBezTo>
                    <a:pt x="121" y="116"/>
                    <a:pt x="133" y="117"/>
                    <a:pt x="145" y="117"/>
                  </a:cubicBezTo>
                  <a:cubicBezTo>
                    <a:pt x="174" y="117"/>
                    <a:pt x="203" y="108"/>
                    <a:pt x="232" y="98"/>
                  </a:cubicBezTo>
                  <a:cubicBezTo>
                    <a:pt x="259" y="71"/>
                    <a:pt x="232" y="30"/>
                    <a:pt x="178" y="16"/>
                  </a:cubicBezTo>
                  <a:cubicBezTo>
                    <a:pt x="160" y="5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 flipH="1">
              <a:off x="7798088" y="336491"/>
              <a:ext cx="28998" cy="25555"/>
            </a:xfrm>
            <a:custGeom>
              <a:avLst/>
              <a:gdLst/>
              <a:ahLst/>
              <a:cxnLst/>
              <a:rect l="l" t="t" r="r" b="b"/>
              <a:pathLst>
                <a:path w="219" h="193" extrusionOk="0">
                  <a:moveTo>
                    <a:pt x="123" y="0"/>
                  </a:moveTo>
                  <a:cubicBezTo>
                    <a:pt x="68" y="14"/>
                    <a:pt x="27" y="41"/>
                    <a:pt x="14" y="82"/>
                  </a:cubicBezTo>
                  <a:cubicBezTo>
                    <a:pt x="0" y="109"/>
                    <a:pt x="14" y="164"/>
                    <a:pt x="68" y="178"/>
                  </a:cubicBezTo>
                  <a:cubicBezTo>
                    <a:pt x="84" y="188"/>
                    <a:pt x="104" y="193"/>
                    <a:pt x="123" y="193"/>
                  </a:cubicBezTo>
                  <a:cubicBezTo>
                    <a:pt x="155" y="193"/>
                    <a:pt x="188" y="181"/>
                    <a:pt x="205" y="164"/>
                  </a:cubicBezTo>
                  <a:cubicBezTo>
                    <a:pt x="219" y="109"/>
                    <a:pt x="178" y="41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 flipH="1">
              <a:off x="7376884" y="235726"/>
              <a:ext cx="34427" cy="19464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152" y="0"/>
                  </a:moveTo>
                  <a:cubicBezTo>
                    <a:pt x="127" y="0"/>
                    <a:pt x="103" y="3"/>
                    <a:pt x="82" y="10"/>
                  </a:cubicBezTo>
                  <a:cubicBezTo>
                    <a:pt x="41" y="24"/>
                    <a:pt x="0" y="51"/>
                    <a:pt x="0" y="79"/>
                  </a:cubicBezTo>
                  <a:cubicBezTo>
                    <a:pt x="0" y="120"/>
                    <a:pt x="55" y="147"/>
                    <a:pt x="110" y="147"/>
                  </a:cubicBezTo>
                  <a:cubicBezTo>
                    <a:pt x="151" y="147"/>
                    <a:pt x="205" y="133"/>
                    <a:pt x="232" y="106"/>
                  </a:cubicBezTo>
                  <a:cubicBezTo>
                    <a:pt x="260" y="79"/>
                    <a:pt x="260" y="38"/>
                    <a:pt x="232" y="10"/>
                  </a:cubicBezTo>
                  <a:cubicBezTo>
                    <a:pt x="205" y="3"/>
                    <a:pt x="178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 flipH="1">
              <a:off x="7205146" y="388926"/>
              <a:ext cx="28998" cy="21848"/>
            </a:xfrm>
            <a:custGeom>
              <a:avLst/>
              <a:gdLst/>
              <a:ahLst/>
              <a:cxnLst/>
              <a:rect l="l" t="t" r="r" b="b"/>
              <a:pathLst>
                <a:path w="219" h="165" extrusionOk="0">
                  <a:moveTo>
                    <a:pt x="123" y="0"/>
                  </a:moveTo>
                  <a:cubicBezTo>
                    <a:pt x="96" y="14"/>
                    <a:pt x="55" y="41"/>
                    <a:pt x="28" y="68"/>
                  </a:cubicBezTo>
                  <a:cubicBezTo>
                    <a:pt x="0" y="96"/>
                    <a:pt x="0" y="123"/>
                    <a:pt x="14" y="150"/>
                  </a:cubicBezTo>
                  <a:cubicBezTo>
                    <a:pt x="38" y="160"/>
                    <a:pt x="64" y="165"/>
                    <a:pt x="89" y="165"/>
                  </a:cubicBezTo>
                  <a:cubicBezTo>
                    <a:pt x="133" y="165"/>
                    <a:pt x="174" y="150"/>
                    <a:pt x="192" y="123"/>
                  </a:cubicBezTo>
                  <a:cubicBezTo>
                    <a:pt x="219" y="68"/>
                    <a:pt x="192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 flipH="1">
              <a:off x="7420183" y="87557"/>
              <a:ext cx="38134" cy="48330"/>
            </a:xfrm>
            <a:custGeom>
              <a:avLst/>
              <a:gdLst/>
              <a:ahLst/>
              <a:cxnLst/>
              <a:rect l="l" t="t" r="r" b="b"/>
              <a:pathLst>
                <a:path w="288" h="365" extrusionOk="0">
                  <a:moveTo>
                    <a:pt x="208" y="1"/>
                  </a:moveTo>
                  <a:cubicBezTo>
                    <a:pt x="190" y="1"/>
                    <a:pt x="172" y="7"/>
                    <a:pt x="164" y="23"/>
                  </a:cubicBezTo>
                  <a:lnTo>
                    <a:pt x="14" y="283"/>
                  </a:lnTo>
                  <a:cubicBezTo>
                    <a:pt x="0" y="310"/>
                    <a:pt x="14" y="337"/>
                    <a:pt x="41" y="365"/>
                  </a:cubicBezTo>
                  <a:lnTo>
                    <a:pt x="69" y="365"/>
                  </a:lnTo>
                  <a:cubicBezTo>
                    <a:pt x="82" y="365"/>
                    <a:pt x="110" y="365"/>
                    <a:pt x="123" y="337"/>
                  </a:cubicBezTo>
                  <a:lnTo>
                    <a:pt x="273" y="92"/>
                  </a:lnTo>
                  <a:cubicBezTo>
                    <a:pt x="287" y="64"/>
                    <a:pt x="273" y="23"/>
                    <a:pt x="246" y="10"/>
                  </a:cubicBezTo>
                  <a:cubicBezTo>
                    <a:pt x="235" y="4"/>
                    <a:pt x="221" y="1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 flipH="1">
              <a:off x="7624496" y="73787"/>
              <a:ext cx="39988" cy="40385"/>
            </a:xfrm>
            <a:custGeom>
              <a:avLst/>
              <a:gdLst/>
              <a:ahLst/>
              <a:cxnLst/>
              <a:rect l="l" t="t" r="r" b="b"/>
              <a:pathLst>
                <a:path w="302" h="305" extrusionOk="0">
                  <a:moveTo>
                    <a:pt x="54" y="1"/>
                  </a:moveTo>
                  <a:cubicBezTo>
                    <a:pt x="32" y="1"/>
                    <a:pt x="12" y="23"/>
                    <a:pt x="1" y="45"/>
                  </a:cubicBezTo>
                  <a:cubicBezTo>
                    <a:pt x="1" y="86"/>
                    <a:pt x="15" y="114"/>
                    <a:pt x="55" y="127"/>
                  </a:cubicBezTo>
                  <a:cubicBezTo>
                    <a:pt x="110" y="141"/>
                    <a:pt x="165" y="196"/>
                    <a:pt x="178" y="250"/>
                  </a:cubicBezTo>
                  <a:cubicBezTo>
                    <a:pt x="178" y="278"/>
                    <a:pt x="206" y="305"/>
                    <a:pt x="233" y="305"/>
                  </a:cubicBezTo>
                  <a:lnTo>
                    <a:pt x="247" y="305"/>
                  </a:lnTo>
                  <a:cubicBezTo>
                    <a:pt x="274" y="291"/>
                    <a:pt x="301" y="264"/>
                    <a:pt x="288" y="223"/>
                  </a:cubicBezTo>
                  <a:cubicBezTo>
                    <a:pt x="274" y="114"/>
                    <a:pt x="178" y="32"/>
                    <a:pt x="69" y="5"/>
                  </a:cubicBezTo>
                  <a:cubicBezTo>
                    <a:pt x="64" y="2"/>
                    <a:pt x="59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 flipH="1">
              <a:off x="7740224" y="136947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2" y="0"/>
                  </a:moveTo>
                  <a:cubicBezTo>
                    <a:pt x="42" y="0"/>
                    <a:pt x="24" y="16"/>
                    <a:pt x="14" y="46"/>
                  </a:cubicBezTo>
                  <a:cubicBezTo>
                    <a:pt x="0" y="74"/>
                    <a:pt x="14" y="115"/>
                    <a:pt x="55" y="115"/>
                  </a:cubicBezTo>
                  <a:lnTo>
                    <a:pt x="274" y="197"/>
                  </a:lnTo>
                  <a:lnTo>
                    <a:pt x="287" y="197"/>
                  </a:lnTo>
                  <a:cubicBezTo>
                    <a:pt x="314" y="197"/>
                    <a:pt x="342" y="183"/>
                    <a:pt x="355" y="156"/>
                  </a:cubicBezTo>
                  <a:cubicBezTo>
                    <a:pt x="355" y="128"/>
                    <a:pt x="342" y="87"/>
                    <a:pt x="314" y="74"/>
                  </a:cubicBezTo>
                  <a:lnTo>
                    <a:pt x="82" y="5"/>
                  </a:lnTo>
                  <a:cubicBezTo>
                    <a:pt x="76" y="2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 flipH="1">
              <a:off x="7837812" y="209244"/>
              <a:ext cx="38134" cy="26085"/>
            </a:xfrm>
            <a:custGeom>
              <a:avLst/>
              <a:gdLst/>
              <a:ahLst/>
              <a:cxnLst/>
              <a:rect l="l" t="t" r="r" b="b"/>
              <a:pathLst>
                <a:path w="288" h="197" extrusionOk="0">
                  <a:moveTo>
                    <a:pt x="72" y="0"/>
                  </a:moveTo>
                  <a:cubicBezTo>
                    <a:pt x="49" y="0"/>
                    <a:pt x="24" y="13"/>
                    <a:pt x="14" y="33"/>
                  </a:cubicBezTo>
                  <a:cubicBezTo>
                    <a:pt x="0" y="60"/>
                    <a:pt x="14" y="101"/>
                    <a:pt x="41" y="115"/>
                  </a:cubicBezTo>
                  <a:lnTo>
                    <a:pt x="192" y="197"/>
                  </a:lnTo>
                  <a:lnTo>
                    <a:pt x="219" y="197"/>
                  </a:lnTo>
                  <a:cubicBezTo>
                    <a:pt x="233" y="197"/>
                    <a:pt x="260" y="183"/>
                    <a:pt x="274" y="169"/>
                  </a:cubicBezTo>
                  <a:cubicBezTo>
                    <a:pt x="287" y="128"/>
                    <a:pt x="274" y="101"/>
                    <a:pt x="246" y="87"/>
                  </a:cubicBezTo>
                  <a:lnTo>
                    <a:pt x="96" y="6"/>
                  </a:lnTo>
                  <a:cubicBezTo>
                    <a:pt x="89" y="2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 flipH="1">
              <a:off x="7854099" y="277833"/>
              <a:ext cx="41709" cy="29792"/>
            </a:xfrm>
            <a:custGeom>
              <a:avLst/>
              <a:gdLst/>
              <a:ahLst/>
              <a:cxnLst/>
              <a:rect l="l" t="t" r="r" b="b"/>
              <a:pathLst>
                <a:path w="315" h="225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0" y="61"/>
                    <a:pt x="14" y="102"/>
                    <a:pt x="41" y="116"/>
                  </a:cubicBezTo>
                  <a:lnTo>
                    <a:pt x="219" y="211"/>
                  </a:lnTo>
                  <a:cubicBezTo>
                    <a:pt x="219" y="211"/>
                    <a:pt x="232" y="225"/>
                    <a:pt x="246" y="225"/>
                  </a:cubicBezTo>
                  <a:cubicBezTo>
                    <a:pt x="260" y="225"/>
                    <a:pt x="287" y="211"/>
                    <a:pt x="301" y="184"/>
                  </a:cubicBezTo>
                  <a:cubicBezTo>
                    <a:pt x="314" y="157"/>
                    <a:pt x="301" y="129"/>
                    <a:pt x="273" y="102"/>
                  </a:cubicBezTo>
                  <a:lnTo>
                    <a:pt x="96" y="6"/>
                  </a:lnTo>
                  <a:cubicBezTo>
                    <a:pt x="89" y="3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 flipH="1">
              <a:off x="7785376" y="453543"/>
              <a:ext cx="38134" cy="38531"/>
            </a:xfrm>
            <a:custGeom>
              <a:avLst/>
              <a:gdLst/>
              <a:ahLst/>
              <a:cxnLst/>
              <a:rect l="l" t="t" r="r" b="b"/>
              <a:pathLst>
                <a:path w="288" h="291" extrusionOk="0">
                  <a:moveTo>
                    <a:pt x="211" y="0"/>
                  </a:moveTo>
                  <a:cubicBezTo>
                    <a:pt x="182" y="0"/>
                    <a:pt x="162" y="22"/>
                    <a:pt x="151" y="45"/>
                  </a:cubicBezTo>
                  <a:cubicBezTo>
                    <a:pt x="137" y="99"/>
                    <a:pt x="96" y="154"/>
                    <a:pt x="41" y="181"/>
                  </a:cubicBezTo>
                  <a:cubicBezTo>
                    <a:pt x="14" y="195"/>
                    <a:pt x="0" y="236"/>
                    <a:pt x="14" y="263"/>
                  </a:cubicBezTo>
                  <a:cubicBezTo>
                    <a:pt x="28" y="277"/>
                    <a:pt x="41" y="290"/>
                    <a:pt x="69" y="290"/>
                  </a:cubicBezTo>
                  <a:lnTo>
                    <a:pt x="96" y="290"/>
                  </a:lnTo>
                  <a:cubicBezTo>
                    <a:pt x="178" y="249"/>
                    <a:pt x="246" y="168"/>
                    <a:pt x="273" y="72"/>
                  </a:cubicBezTo>
                  <a:cubicBezTo>
                    <a:pt x="287" y="45"/>
                    <a:pt x="260" y="4"/>
                    <a:pt x="233" y="4"/>
                  </a:cubicBezTo>
                  <a:cubicBezTo>
                    <a:pt x="225" y="1"/>
                    <a:pt x="218" y="0"/>
                    <a:pt x="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 flipH="1">
              <a:off x="7736649" y="277701"/>
              <a:ext cx="23569" cy="22775"/>
            </a:xfrm>
            <a:custGeom>
              <a:avLst/>
              <a:gdLst/>
              <a:ahLst/>
              <a:cxnLst/>
              <a:rect l="l" t="t" r="r" b="b"/>
              <a:pathLst>
                <a:path w="178" h="172" extrusionOk="0">
                  <a:moveTo>
                    <a:pt x="103" y="0"/>
                  </a:moveTo>
                  <a:cubicBezTo>
                    <a:pt x="86" y="0"/>
                    <a:pt x="69" y="7"/>
                    <a:pt x="55" y="21"/>
                  </a:cubicBezTo>
                  <a:lnTo>
                    <a:pt x="14" y="76"/>
                  </a:lnTo>
                  <a:cubicBezTo>
                    <a:pt x="0" y="103"/>
                    <a:pt x="0" y="144"/>
                    <a:pt x="28" y="158"/>
                  </a:cubicBezTo>
                  <a:cubicBezTo>
                    <a:pt x="28" y="171"/>
                    <a:pt x="41" y="171"/>
                    <a:pt x="55" y="171"/>
                  </a:cubicBezTo>
                  <a:cubicBezTo>
                    <a:pt x="82" y="171"/>
                    <a:pt x="96" y="171"/>
                    <a:pt x="109" y="158"/>
                  </a:cubicBezTo>
                  <a:lnTo>
                    <a:pt x="150" y="103"/>
                  </a:lnTo>
                  <a:cubicBezTo>
                    <a:pt x="178" y="76"/>
                    <a:pt x="164" y="35"/>
                    <a:pt x="150" y="21"/>
                  </a:cubicBezTo>
                  <a:cubicBezTo>
                    <a:pt x="137" y="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 flipH="1">
              <a:off x="7599205" y="193090"/>
              <a:ext cx="34559" cy="72958"/>
            </a:xfrm>
            <a:custGeom>
              <a:avLst/>
              <a:gdLst/>
              <a:ahLst/>
              <a:cxnLst/>
              <a:rect l="l" t="t" r="r" b="b"/>
              <a:pathLst>
                <a:path w="261" h="551" extrusionOk="0">
                  <a:moveTo>
                    <a:pt x="72" y="1"/>
                  </a:moveTo>
                  <a:cubicBezTo>
                    <a:pt x="66" y="1"/>
                    <a:pt x="61" y="2"/>
                    <a:pt x="56" y="5"/>
                  </a:cubicBezTo>
                  <a:cubicBezTo>
                    <a:pt x="28" y="18"/>
                    <a:pt x="1" y="46"/>
                    <a:pt x="15" y="73"/>
                  </a:cubicBezTo>
                  <a:lnTo>
                    <a:pt x="138" y="496"/>
                  </a:lnTo>
                  <a:cubicBezTo>
                    <a:pt x="151" y="523"/>
                    <a:pt x="165" y="551"/>
                    <a:pt x="192" y="551"/>
                  </a:cubicBezTo>
                  <a:cubicBezTo>
                    <a:pt x="206" y="551"/>
                    <a:pt x="206" y="551"/>
                    <a:pt x="219" y="537"/>
                  </a:cubicBezTo>
                  <a:cubicBezTo>
                    <a:pt x="247" y="537"/>
                    <a:pt x="260" y="496"/>
                    <a:pt x="260" y="469"/>
                  </a:cubicBezTo>
                  <a:lnTo>
                    <a:pt x="124" y="46"/>
                  </a:lnTo>
                  <a:cubicBezTo>
                    <a:pt x="124" y="23"/>
                    <a:pt x="97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 flipH="1">
              <a:off x="7413033" y="262208"/>
              <a:ext cx="41709" cy="45417"/>
            </a:xfrm>
            <a:custGeom>
              <a:avLst/>
              <a:gdLst/>
              <a:ahLst/>
              <a:cxnLst/>
              <a:rect l="l" t="t" r="r" b="b"/>
              <a:pathLst>
                <a:path w="315" h="343" extrusionOk="0">
                  <a:moveTo>
                    <a:pt x="248" y="0"/>
                  </a:moveTo>
                  <a:cubicBezTo>
                    <a:pt x="231" y="0"/>
                    <a:pt x="209" y="12"/>
                    <a:pt x="192" y="29"/>
                  </a:cubicBezTo>
                  <a:lnTo>
                    <a:pt x="28" y="247"/>
                  </a:lnTo>
                  <a:cubicBezTo>
                    <a:pt x="1" y="275"/>
                    <a:pt x="1" y="315"/>
                    <a:pt x="28" y="329"/>
                  </a:cubicBezTo>
                  <a:cubicBezTo>
                    <a:pt x="42" y="343"/>
                    <a:pt x="55" y="343"/>
                    <a:pt x="69" y="343"/>
                  </a:cubicBezTo>
                  <a:cubicBezTo>
                    <a:pt x="83" y="343"/>
                    <a:pt x="110" y="343"/>
                    <a:pt x="110" y="315"/>
                  </a:cubicBezTo>
                  <a:lnTo>
                    <a:pt x="287" y="97"/>
                  </a:lnTo>
                  <a:cubicBezTo>
                    <a:pt x="315" y="70"/>
                    <a:pt x="301" y="29"/>
                    <a:pt x="274" y="15"/>
                  </a:cubicBezTo>
                  <a:cubicBezTo>
                    <a:pt x="269" y="5"/>
                    <a:pt x="259" y="0"/>
                    <a:pt x="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 flipH="1">
              <a:off x="7508767" y="334638"/>
              <a:ext cx="50845" cy="32705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58" y="0"/>
                  </a:moveTo>
                  <a:cubicBezTo>
                    <a:pt x="38" y="0"/>
                    <a:pt x="23" y="15"/>
                    <a:pt x="14" y="42"/>
                  </a:cubicBezTo>
                  <a:cubicBezTo>
                    <a:pt x="1" y="69"/>
                    <a:pt x="14" y="96"/>
                    <a:pt x="42" y="110"/>
                  </a:cubicBezTo>
                  <a:lnTo>
                    <a:pt x="287" y="246"/>
                  </a:lnTo>
                  <a:lnTo>
                    <a:pt x="315" y="246"/>
                  </a:lnTo>
                  <a:cubicBezTo>
                    <a:pt x="342" y="246"/>
                    <a:pt x="356" y="233"/>
                    <a:pt x="369" y="219"/>
                  </a:cubicBezTo>
                  <a:cubicBezTo>
                    <a:pt x="383" y="178"/>
                    <a:pt x="369" y="151"/>
                    <a:pt x="342" y="137"/>
                  </a:cubicBezTo>
                  <a:lnTo>
                    <a:pt x="96" y="14"/>
                  </a:lnTo>
                  <a:cubicBezTo>
                    <a:pt x="82" y="5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 flipH="1">
              <a:off x="7253873" y="222617"/>
              <a:ext cx="29130" cy="48859"/>
            </a:xfrm>
            <a:custGeom>
              <a:avLst/>
              <a:gdLst/>
              <a:ahLst/>
              <a:cxnLst/>
              <a:rect l="l" t="t" r="r" b="b"/>
              <a:pathLst>
                <a:path w="220" h="369" extrusionOk="0">
                  <a:moveTo>
                    <a:pt x="137" y="0"/>
                  </a:moveTo>
                  <a:cubicBezTo>
                    <a:pt x="110" y="0"/>
                    <a:pt x="83" y="41"/>
                    <a:pt x="83" y="68"/>
                  </a:cubicBezTo>
                  <a:cubicBezTo>
                    <a:pt x="96" y="137"/>
                    <a:pt x="69" y="219"/>
                    <a:pt x="14" y="273"/>
                  </a:cubicBezTo>
                  <a:cubicBezTo>
                    <a:pt x="1" y="287"/>
                    <a:pt x="1" y="328"/>
                    <a:pt x="28" y="355"/>
                  </a:cubicBezTo>
                  <a:cubicBezTo>
                    <a:pt x="28" y="369"/>
                    <a:pt x="55" y="369"/>
                    <a:pt x="69" y="369"/>
                  </a:cubicBezTo>
                  <a:cubicBezTo>
                    <a:pt x="83" y="369"/>
                    <a:pt x="96" y="369"/>
                    <a:pt x="110" y="355"/>
                  </a:cubicBezTo>
                  <a:cubicBezTo>
                    <a:pt x="178" y="273"/>
                    <a:pt x="219" y="164"/>
                    <a:pt x="206" y="55"/>
                  </a:cubicBezTo>
                  <a:cubicBezTo>
                    <a:pt x="206" y="27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 flipH="1">
              <a:off x="7223154" y="377274"/>
              <a:ext cx="43563" cy="46079"/>
            </a:xfrm>
            <a:custGeom>
              <a:avLst/>
              <a:gdLst/>
              <a:ahLst/>
              <a:cxnLst/>
              <a:rect l="l" t="t" r="r" b="b"/>
              <a:pathLst>
                <a:path w="329" h="348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1" y="61"/>
                    <a:pt x="14" y="102"/>
                    <a:pt x="42" y="115"/>
                  </a:cubicBezTo>
                  <a:cubicBezTo>
                    <a:pt x="110" y="156"/>
                    <a:pt x="178" y="225"/>
                    <a:pt x="205" y="307"/>
                  </a:cubicBezTo>
                  <a:cubicBezTo>
                    <a:pt x="219" y="334"/>
                    <a:pt x="246" y="348"/>
                    <a:pt x="260" y="348"/>
                  </a:cubicBezTo>
                  <a:lnTo>
                    <a:pt x="287" y="348"/>
                  </a:lnTo>
                  <a:cubicBezTo>
                    <a:pt x="315" y="334"/>
                    <a:pt x="328" y="293"/>
                    <a:pt x="328" y="266"/>
                  </a:cubicBezTo>
                  <a:cubicBezTo>
                    <a:pt x="274" y="156"/>
                    <a:pt x="192" y="61"/>
                    <a:pt x="96" y="6"/>
                  </a:cubicBezTo>
                  <a:cubicBezTo>
                    <a:pt x="89" y="3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 flipH="1">
              <a:off x="7404029" y="466652"/>
              <a:ext cx="38002" cy="72428"/>
            </a:xfrm>
            <a:custGeom>
              <a:avLst/>
              <a:gdLst/>
              <a:ahLst/>
              <a:cxnLst/>
              <a:rect l="l" t="t" r="r" b="b"/>
              <a:pathLst>
                <a:path w="287" h="547" extrusionOk="0">
                  <a:moveTo>
                    <a:pt x="205" y="0"/>
                  </a:moveTo>
                  <a:cubicBezTo>
                    <a:pt x="164" y="0"/>
                    <a:pt x="150" y="28"/>
                    <a:pt x="150" y="69"/>
                  </a:cubicBezTo>
                  <a:cubicBezTo>
                    <a:pt x="164" y="205"/>
                    <a:pt x="123" y="342"/>
                    <a:pt x="28" y="437"/>
                  </a:cubicBezTo>
                  <a:cubicBezTo>
                    <a:pt x="0" y="464"/>
                    <a:pt x="0" y="505"/>
                    <a:pt x="28" y="519"/>
                  </a:cubicBezTo>
                  <a:cubicBezTo>
                    <a:pt x="41" y="533"/>
                    <a:pt x="55" y="546"/>
                    <a:pt x="69" y="546"/>
                  </a:cubicBezTo>
                  <a:cubicBezTo>
                    <a:pt x="82" y="546"/>
                    <a:pt x="109" y="533"/>
                    <a:pt x="109" y="519"/>
                  </a:cubicBezTo>
                  <a:cubicBezTo>
                    <a:pt x="232" y="396"/>
                    <a:pt x="287" y="219"/>
                    <a:pt x="273" y="55"/>
                  </a:cubicBezTo>
                  <a:cubicBezTo>
                    <a:pt x="260" y="14"/>
                    <a:pt x="232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 flipH="1">
              <a:off x="7582918" y="453940"/>
              <a:ext cx="16419" cy="34559"/>
            </a:xfrm>
            <a:custGeom>
              <a:avLst/>
              <a:gdLst/>
              <a:ahLst/>
              <a:cxnLst/>
              <a:rect l="l" t="t" r="r" b="b"/>
              <a:pathLst>
                <a:path w="124" h="261" extrusionOk="0">
                  <a:moveTo>
                    <a:pt x="69" y="1"/>
                  </a:moveTo>
                  <a:cubicBezTo>
                    <a:pt x="28" y="1"/>
                    <a:pt x="0" y="28"/>
                    <a:pt x="0" y="55"/>
                  </a:cubicBezTo>
                  <a:lnTo>
                    <a:pt x="0" y="205"/>
                  </a:lnTo>
                  <a:cubicBezTo>
                    <a:pt x="0" y="233"/>
                    <a:pt x="28" y="260"/>
                    <a:pt x="69" y="260"/>
                  </a:cubicBezTo>
                  <a:cubicBezTo>
                    <a:pt x="96" y="260"/>
                    <a:pt x="123" y="233"/>
                    <a:pt x="123" y="205"/>
                  </a:cubicBezTo>
                  <a:lnTo>
                    <a:pt x="123" y="55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 flipH="1">
              <a:off x="7637207" y="542259"/>
              <a:ext cx="38134" cy="38399"/>
            </a:xfrm>
            <a:custGeom>
              <a:avLst/>
              <a:gdLst/>
              <a:ahLst/>
              <a:cxnLst/>
              <a:rect l="l" t="t" r="r" b="b"/>
              <a:pathLst>
                <a:path w="288" h="290" extrusionOk="0">
                  <a:moveTo>
                    <a:pt x="67" y="1"/>
                  </a:moveTo>
                  <a:cubicBezTo>
                    <a:pt x="54" y="1"/>
                    <a:pt x="40" y="5"/>
                    <a:pt x="28" y="16"/>
                  </a:cubicBezTo>
                  <a:cubicBezTo>
                    <a:pt x="1" y="44"/>
                    <a:pt x="1" y="71"/>
                    <a:pt x="28" y="98"/>
                  </a:cubicBezTo>
                  <a:lnTo>
                    <a:pt x="178" y="276"/>
                  </a:lnTo>
                  <a:cubicBezTo>
                    <a:pt x="178" y="289"/>
                    <a:pt x="206" y="289"/>
                    <a:pt x="219" y="289"/>
                  </a:cubicBezTo>
                  <a:cubicBezTo>
                    <a:pt x="233" y="289"/>
                    <a:pt x="247" y="289"/>
                    <a:pt x="260" y="276"/>
                  </a:cubicBezTo>
                  <a:cubicBezTo>
                    <a:pt x="288" y="262"/>
                    <a:pt x="288" y="221"/>
                    <a:pt x="260" y="194"/>
                  </a:cubicBezTo>
                  <a:lnTo>
                    <a:pt x="110" y="16"/>
                  </a:lnTo>
                  <a:cubicBezTo>
                    <a:pt x="102" y="8"/>
                    <a:pt x="85" y="1"/>
                    <a:pt x="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 flipH="1">
              <a:off x="8166876" y="-475854"/>
              <a:ext cx="1139123" cy="561286"/>
            </a:xfrm>
            <a:custGeom>
              <a:avLst/>
              <a:gdLst/>
              <a:ahLst/>
              <a:cxnLst/>
              <a:rect l="l" t="t" r="r" b="b"/>
              <a:pathLst>
                <a:path w="8603" h="4239" extrusionOk="0">
                  <a:moveTo>
                    <a:pt x="3835" y="0"/>
                  </a:moveTo>
                  <a:cubicBezTo>
                    <a:pt x="3659" y="0"/>
                    <a:pt x="3461" y="80"/>
                    <a:pt x="3305" y="128"/>
                  </a:cubicBezTo>
                  <a:cubicBezTo>
                    <a:pt x="3114" y="169"/>
                    <a:pt x="2813" y="196"/>
                    <a:pt x="2690" y="346"/>
                  </a:cubicBezTo>
                  <a:cubicBezTo>
                    <a:pt x="2595" y="455"/>
                    <a:pt x="2527" y="633"/>
                    <a:pt x="2390" y="688"/>
                  </a:cubicBezTo>
                  <a:cubicBezTo>
                    <a:pt x="2354" y="704"/>
                    <a:pt x="2315" y="710"/>
                    <a:pt x="2275" y="710"/>
                  </a:cubicBezTo>
                  <a:cubicBezTo>
                    <a:pt x="2159" y="710"/>
                    <a:pt x="2031" y="659"/>
                    <a:pt x="1915" y="659"/>
                  </a:cubicBezTo>
                  <a:cubicBezTo>
                    <a:pt x="1905" y="659"/>
                    <a:pt x="1895" y="659"/>
                    <a:pt x="1885" y="660"/>
                  </a:cubicBezTo>
                  <a:cubicBezTo>
                    <a:pt x="1707" y="688"/>
                    <a:pt x="1503" y="865"/>
                    <a:pt x="1366" y="947"/>
                  </a:cubicBezTo>
                  <a:cubicBezTo>
                    <a:pt x="1202" y="1056"/>
                    <a:pt x="1161" y="1275"/>
                    <a:pt x="1025" y="1384"/>
                  </a:cubicBezTo>
                  <a:cubicBezTo>
                    <a:pt x="874" y="1507"/>
                    <a:pt x="806" y="1712"/>
                    <a:pt x="642" y="1821"/>
                  </a:cubicBezTo>
                  <a:cubicBezTo>
                    <a:pt x="533" y="1916"/>
                    <a:pt x="356" y="1930"/>
                    <a:pt x="260" y="2039"/>
                  </a:cubicBezTo>
                  <a:cubicBezTo>
                    <a:pt x="1" y="2299"/>
                    <a:pt x="205" y="2872"/>
                    <a:pt x="342" y="3132"/>
                  </a:cubicBezTo>
                  <a:cubicBezTo>
                    <a:pt x="520" y="3473"/>
                    <a:pt x="888" y="3691"/>
                    <a:pt x="1189" y="3910"/>
                  </a:cubicBezTo>
                  <a:cubicBezTo>
                    <a:pt x="1307" y="3998"/>
                    <a:pt x="1403" y="4066"/>
                    <a:pt x="1520" y="4066"/>
                  </a:cubicBezTo>
                  <a:cubicBezTo>
                    <a:pt x="1565" y="4066"/>
                    <a:pt x="1613" y="4055"/>
                    <a:pt x="1666" y="4033"/>
                  </a:cubicBezTo>
                  <a:cubicBezTo>
                    <a:pt x="1774" y="3991"/>
                    <a:pt x="1855" y="3970"/>
                    <a:pt x="1932" y="3970"/>
                  </a:cubicBezTo>
                  <a:cubicBezTo>
                    <a:pt x="2031" y="3970"/>
                    <a:pt x="2123" y="4004"/>
                    <a:pt x="2253" y="4074"/>
                  </a:cubicBezTo>
                  <a:cubicBezTo>
                    <a:pt x="2431" y="4156"/>
                    <a:pt x="2704" y="4210"/>
                    <a:pt x="2909" y="4237"/>
                  </a:cubicBezTo>
                  <a:cubicBezTo>
                    <a:pt x="2915" y="4238"/>
                    <a:pt x="2920" y="4238"/>
                    <a:pt x="2926" y="4238"/>
                  </a:cubicBezTo>
                  <a:cubicBezTo>
                    <a:pt x="3090" y="4238"/>
                    <a:pt x="3220" y="4059"/>
                    <a:pt x="3383" y="4059"/>
                  </a:cubicBezTo>
                  <a:cubicBezTo>
                    <a:pt x="3389" y="4059"/>
                    <a:pt x="3395" y="4059"/>
                    <a:pt x="3400" y="4060"/>
                  </a:cubicBezTo>
                  <a:cubicBezTo>
                    <a:pt x="3595" y="4060"/>
                    <a:pt x="3741" y="4184"/>
                    <a:pt x="3943" y="4184"/>
                  </a:cubicBezTo>
                  <a:cubicBezTo>
                    <a:pt x="3953" y="4184"/>
                    <a:pt x="3963" y="4183"/>
                    <a:pt x="3974" y="4183"/>
                  </a:cubicBezTo>
                  <a:cubicBezTo>
                    <a:pt x="4116" y="4167"/>
                    <a:pt x="4235" y="4151"/>
                    <a:pt x="4355" y="4151"/>
                  </a:cubicBezTo>
                  <a:cubicBezTo>
                    <a:pt x="4443" y="4151"/>
                    <a:pt x="4531" y="4160"/>
                    <a:pt x="4629" y="4183"/>
                  </a:cubicBezTo>
                  <a:cubicBezTo>
                    <a:pt x="4695" y="4199"/>
                    <a:pt x="4756" y="4206"/>
                    <a:pt x="4814" y="4206"/>
                  </a:cubicBezTo>
                  <a:cubicBezTo>
                    <a:pt x="4950" y="4206"/>
                    <a:pt x="5073" y="4170"/>
                    <a:pt x="5216" y="4142"/>
                  </a:cubicBezTo>
                  <a:cubicBezTo>
                    <a:pt x="5247" y="4135"/>
                    <a:pt x="5277" y="4133"/>
                    <a:pt x="5308" y="4133"/>
                  </a:cubicBezTo>
                  <a:cubicBezTo>
                    <a:pt x="5457" y="4133"/>
                    <a:pt x="5606" y="4198"/>
                    <a:pt x="5756" y="4198"/>
                  </a:cubicBezTo>
                  <a:cubicBezTo>
                    <a:pt x="5767" y="4198"/>
                    <a:pt x="5778" y="4197"/>
                    <a:pt x="5790" y="4196"/>
                  </a:cubicBezTo>
                  <a:cubicBezTo>
                    <a:pt x="6049" y="4183"/>
                    <a:pt x="6268" y="4210"/>
                    <a:pt x="6513" y="4128"/>
                  </a:cubicBezTo>
                  <a:cubicBezTo>
                    <a:pt x="6759" y="4060"/>
                    <a:pt x="6896" y="3978"/>
                    <a:pt x="7100" y="3855"/>
                  </a:cubicBezTo>
                  <a:cubicBezTo>
                    <a:pt x="7455" y="3650"/>
                    <a:pt x="7879" y="3650"/>
                    <a:pt x="8179" y="3336"/>
                  </a:cubicBezTo>
                  <a:cubicBezTo>
                    <a:pt x="8316" y="3200"/>
                    <a:pt x="8397" y="3022"/>
                    <a:pt x="8425" y="2831"/>
                  </a:cubicBezTo>
                  <a:cubicBezTo>
                    <a:pt x="8452" y="2613"/>
                    <a:pt x="8520" y="2422"/>
                    <a:pt x="8548" y="2217"/>
                  </a:cubicBezTo>
                  <a:cubicBezTo>
                    <a:pt x="8602" y="1862"/>
                    <a:pt x="8097" y="1957"/>
                    <a:pt x="7974" y="1698"/>
                  </a:cubicBezTo>
                  <a:cubicBezTo>
                    <a:pt x="7906" y="1561"/>
                    <a:pt x="7920" y="1357"/>
                    <a:pt x="7783" y="1261"/>
                  </a:cubicBezTo>
                  <a:cubicBezTo>
                    <a:pt x="7619" y="1124"/>
                    <a:pt x="7360" y="1124"/>
                    <a:pt x="7182" y="1015"/>
                  </a:cubicBezTo>
                  <a:cubicBezTo>
                    <a:pt x="6855" y="838"/>
                    <a:pt x="6404" y="756"/>
                    <a:pt x="6145" y="496"/>
                  </a:cubicBezTo>
                  <a:cubicBezTo>
                    <a:pt x="6008" y="346"/>
                    <a:pt x="5899" y="264"/>
                    <a:pt x="5694" y="264"/>
                  </a:cubicBezTo>
                  <a:cubicBezTo>
                    <a:pt x="5666" y="266"/>
                    <a:pt x="5639" y="266"/>
                    <a:pt x="5612" y="266"/>
                  </a:cubicBezTo>
                  <a:cubicBezTo>
                    <a:pt x="5385" y="266"/>
                    <a:pt x="5176" y="219"/>
                    <a:pt x="4957" y="182"/>
                  </a:cubicBezTo>
                  <a:cubicBezTo>
                    <a:pt x="4854" y="169"/>
                    <a:pt x="4755" y="165"/>
                    <a:pt x="4656" y="165"/>
                  </a:cubicBezTo>
                  <a:cubicBezTo>
                    <a:pt x="4557" y="165"/>
                    <a:pt x="4458" y="169"/>
                    <a:pt x="4356" y="169"/>
                  </a:cubicBezTo>
                  <a:cubicBezTo>
                    <a:pt x="4192" y="169"/>
                    <a:pt x="4056" y="19"/>
                    <a:pt x="3906" y="5"/>
                  </a:cubicBezTo>
                  <a:cubicBezTo>
                    <a:pt x="3882" y="2"/>
                    <a:pt x="3859" y="0"/>
                    <a:pt x="383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 flipH="1">
              <a:off x="8488752" y="-141118"/>
              <a:ext cx="85007" cy="59055"/>
            </a:xfrm>
            <a:custGeom>
              <a:avLst/>
              <a:gdLst/>
              <a:ahLst/>
              <a:cxnLst/>
              <a:rect l="l" t="t" r="r" b="b"/>
              <a:pathLst>
                <a:path w="642" h="446" extrusionOk="0">
                  <a:moveTo>
                    <a:pt x="366" y="1"/>
                  </a:moveTo>
                  <a:cubicBezTo>
                    <a:pt x="278" y="1"/>
                    <a:pt x="184" y="49"/>
                    <a:pt x="123" y="98"/>
                  </a:cubicBezTo>
                  <a:cubicBezTo>
                    <a:pt x="55" y="139"/>
                    <a:pt x="0" y="221"/>
                    <a:pt x="28" y="289"/>
                  </a:cubicBezTo>
                  <a:cubicBezTo>
                    <a:pt x="41" y="330"/>
                    <a:pt x="69" y="358"/>
                    <a:pt x="110" y="385"/>
                  </a:cubicBezTo>
                  <a:cubicBezTo>
                    <a:pt x="173" y="421"/>
                    <a:pt x="255" y="446"/>
                    <a:pt x="335" y="446"/>
                  </a:cubicBezTo>
                  <a:cubicBezTo>
                    <a:pt x="375" y="446"/>
                    <a:pt x="414" y="440"/>
                    <a:pt x="451" y="426"/>
                  </a:cubicBezTo>
                  <a:cubicBezTo>
                    <a:pt x="560" y="385"/>
                    <a:pt x="642" y="289"/>
                    <a:pt x="628" y="194"/>
                  </a:cubicBezTo>
                  <a:cubicBezTo>
                    <a:pt x="615" y="98"/>
                    <a:pt x="519" y="16"/>
                    <a:pt x="396" y="3"/>
                  </a:cubicBezTo>
                  <a:cubicBezTo>
                    <a:pt x="386" y="1"/>
                    <a:pt x="376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 flipH="1">
              <a:off x="8557341" y="-157139"/>
              <a:ext cx="52567" cy="22112"/>
            </a:xfrm>
            <a:custGeom>
              <a:avLst/>
              <a:gdLst/>
              <a:ahLst/>
              <a:cxnLst/>
              <a:rect l="l" t="t" r="r" b="b"/>
              <a:pathLst>
                <a:path w="397" h="167" extrusionOk="0">
                  <a:moveTo>
                    <a:pt x="232" y="1"/>
                  </a:moveTo>
                  <a:cubicBezTo>
                    <a:pt x="150" y="15"/>
                    <a:pt x="82" y="28"/>
                    <a:pt x="14" y="55"/>
                  </a:cubicBezTo>
                  <a:cubicBezTo>
                    <a:pt x="0" y="83"/>
                    <a:pt x="0" y="96"/>
                    <a:pt x="14" y="110"/>
                  </a:cubicBezTo>
                  <a:cubicBezTo>
                    <a:pt x="41" y="137"/>
                    <a:pt x="55" y="137"/>
                    <a:pt x="82" y="151"/>
                  </a:cubicBezTo>
                  <a:cubicBezTo>
                    <a:pt x="122" y="159"/>
                    <a:pt x="166" y="167"/>
                    <a:pt x="209" y="167"/>
                  </a:cubicBezTo>
                  <a:cubicBezTo>
                    <a:pt x="240" y="167"/>
                    <a:pt x="272" y="163"/>
                    <a:pt x="301" y="151"/>
                  </a:cubicBezTo>
                  <a:cubicBezTo>
                    <a:pt x="369" y="137"/>
                    <a:pt x="396" y="55"/>
                    <a:pt x="342" y="15"/>
                  </a:cubicBezTo>
                  <a:cubicBezTo>
                    <a:pt x="314" y="1"/>
                    <a:pt x="273" y="1"/>
                    <a:pt x="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 flipH="1">
              <a:off x="8539333" y="-215401"/>
              <a:ext cx="56142" cy="37869"/>
            </a:xfrm>
            <a:custGeom>
              <a:avLst/>
              <a:gdLst/>
              <a:ahLst/>
              <a:cxnLst/>
              <a:rect l="l" t="t" r="r" b="b"/>
              <a:pathLst>
                <a:path w="424" h="286" extrusionOk="0">
                  <a:moveTo>
                    <a:pt x="256" y="1"/>
                  </a:moveTo>
                  <a:cubicBezTo>
                    <a:pt x="195" y="1"/>
                    <a:pt x="135" y="33"/>
                    <a:pt x="96" y="72"/>
                  </a:cubicBezTo>
                  <a:cubicBezTo>
                    <a:pt x="28" y="127"/>
                    <a:pt x="0" y="209"/>
                    <a:pt x="55" y="250"/>
                  </a:cubicBezTo>
                  <a:cubicBezTo>
                    <a:pt x="81" y="276"/>
                    <a:pt x="112" y="285"/>
                    <a:pt x="146" y="285"/>
                  </a:cubicBezTo>
                  <a:cubicBezTo>
                    <a:pt x="165" y="285"/>
                    <a:pt x="185" y="282"/>
                    <a:pt x="205" y="277"/>
                  </a:cubicBezTo>
                  <a:cubicBezTo>
                    <a:pt x="287" y="277"/>
                    <a:pt x="355" y="236"/>
                    <a:pt x="396" y="181"/>
                  </a:cubicBezTo>
                  <a:cubicBezTo>
                    <a:pt x="424" y="127"/>
                    <a:pt x="396" y="45"/>
                    <a:pt x="328" y="18"/>
                  </a:cubicBezTo>
                  <a:cubicBezTo>
                    <a:pt x="305" y="6"/>
                    <a:pt x="281" y="1"/>
                    <a:pt x="2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 flipH="1">
              <a:off x="8633346" y="-162568"/>
              <a:ext cx="76003" cy="69250"/>
            </a:xfrm>
            <a:custGeom>
              <a:avLst/>
              <a:gdLst/>
              <a:ahLst/>
              <a:cxnLst/>
              <a:rect l="l" t="t" r="r" b="b"/>
              <a:pathLst>
                <a:path w="574" h="523" extrusionOk="0">
                  <a:moveTo>
                    <a:pt x="328" y="1"/>
                  </a:moveTo>
                  <a:cubicBezTo>
                    <a:pt x="260" y="42"/>
                    <a:pt x="0" y="178"/>
                    <a:pt x="0" y="260"/>
                  </a:cubicBezTo>
                  <a:cubicBezTo>
                    <a:pt x="0" y="329"/>
                    <a:pt x="28" y="397"/>
                    <a:pt x="96" y="451"/>
                  </a:cubicBezTo>
                  <a:cubicBezTo>
                    <a:pt x="143" y="487"/>
                    <a:pt x="211" y="522"/>
                    <a:pt x="281" y="522"/>
                  </a:cubicBezTo>
                  <a:cubicBezTo>
                    <a:pt x="292" y="522"/>
                    <a:pt x="303" y="522"/>
                    <a:pt x="314" y="520"/>
                  </a:cubicBezTo>
                  <a:cubicBezTo>
                    <a:pt x="410" y="520"/>
                    <a:pt x="492" y="492"/>
                    <a:pt x="533" y="438"/>
                  </a:cubicBezTo>
                  <a:cubicBezTo>
                    <a:pt x="574" y="370"/>
                    <a:pt x="574" y="301"/>
                    <a:pt x="560" y="233"/>
                  </a:cubicBezTo>
                  <a:cubicBezTo>
                    <a:pt x="533" y="137"/>
                    <a:pt x="451" y="28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 flipH="1">
              <a:off x="8647778" y="-224007"/>
              <a:ext cx="28865" cy="30057"/>
            </a:xfrm>
            <a:custGeom>
              <a:avLst/>
              <a:gdLst/>
              <a:ahLst/>
              <a:cxnLst/>
              <a:rect l="l" t="t" r="r" b="b"/>
              <a:pathLst>
                <a:path w="218" h="227" extrusionOk="0">
                  <a:moveTo>
                    <a:pt x="51" y="0"/>
                  </a:moveTo>
                  <a:cubicBezTo>
                    <a:pt x="25" y="0"/>
                    <a:pt x="0" y="206"/>
                    <a:pt x="40" y="219"/>
                  </a:cubicBezTo>
                  <a:cubicBezTo>
                    <a:pt x="52" y="224"/>
                    <a:pt x="66" y="226"/>
                    <a:pt x="80" y="226"/>
                  </a:cubicBezTo>
                  <a:cubicBezTo>
                    <a:pt x="144" y="226"/>
                    <a:pt x="217" y="180"/>
                    <a:pt x="217" y="124"/>
                  </a:cubicBezTo>
                  <a:cubicBezTo>
                    <a:pt x="217" y="69"/>
                    <a:pt x="136" y="1"/>
                    <a:pt x="54" y="1"/>
                  </a:cubicBezTo>
                  <a:cubicBezTo>
                    <a:pt x="53" y="0"/>
                    <a:pt x="52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 flipH="1">
              <a:off x="8703789" y="-196863"/>
              <a:ext cx="81565" cy="47138"/>
            </a:xfrm>
            <a:custGeom>
              <a:avLst/>
              <a:gdLst/>
              <a:ahLst/>
              <a:cxnLst/>
              <a:rect l="l" t="t" r="r" b="b"/>
              <a:pathLst>
                <a:path w="616" h="356" extrusionOk="0">
                  <a:moveTo>
                    <a:pt x="342" y="1"/>
                  </a:moveTo>
                  <a:cubicBezTo>
                    <a:pt x="260" y="14"/>
                    <a:pt x="178" y="28"/>
                    <a:pt x="110" y="69"/>
                  </a:cubicBezTo>
                  <a:cubicBezTo>
                    <a:pt x="42" y="110"/>
                    <a:pt x="1" y="178"/>
                    <a:pt x="14" y="246"/>
                  </a:cubicBezTo>
                  <a:cubicBezTo>
                    <a:pt x="55" y="328"/>
                    <a:pt x="192" y="355"/>
                    <a:pt x="301" y="355"/>
                  </a:cubicBezTo>
                  <a:cubicBezTo>
                    <a:pt x="410" y="342"/>
                    <a:pt x="520" y="287"/>
                    <a:pt x="561" y="205"/>
                  </a:cubicBezTo>
                  <a:cubicBezTo>
                    <a:pt x="615" y="123"/>
                    <a:pt x="547" y="14"/>
                    <a:pt x="4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 flipH="1">
              <a:off x="8763506" y="-228112"/>
              <a:ext cx="25423" cy="21186"/>
            </a:xfrm>
            <a:custGeom>
              <a:avLst/>
              <a:gdLst/>
              <a:ahLst/>
              <a:cxnLst/>
              <a:rect l="l" t="t" r="r" b="b"/>
              <a:pathLst>
                <a:path w="192" h="160" extrusionOk="0">
                  <a:moveTo>
                    <a:pt x="105" y="1"/>
                  </a:moveTo>
                  <a:cubicBezTo>
                    <a:pt x="97" y="1"/>
                    <a:pt x="90" y="2"/>
                    <a:pt x="82" y="4"/>
                  </a:cubicBezTo>
                  <a:cubicBezTo>
                    <a:pt x="55" y="4"/>
                    <a:pt x="41" y="18"/>
                    <a:pt x="41" y="32"/>
                  </a:cubicBezTo>
                  <a:cubicBezTo>
                    <a:pt x="1" y="59"/>
                    <a:pt x="1" y="114"/>
                    <a:pt x="41" y="141"/>
                  </a:cubicBezTo>
                  <a:cubicBezTo>
                    <a:pt x="54" y="153"/>
                    <a:pt x="77" y="160"/>
                    <a:pt x="101" y="160"/>
                  </a:cubicBezTo>
                  <a:cubicBezTo>
                    <a:pt x="131" y="160"/>
                    <a:pt x="163" y="150"/>
                    <a:pt x="178" y="127"/>
                  </a:cubicBezTo>
                  <a:cubicBezTo>
                    <a:pt x="192" y="100"/>
                    <a:pt x="192" y="73"/>
                    <a:pt x="178" y="45"/>
                  </a:cubicBezTo>
                  <a:cubicBezTo>
                    <a:pt x="167" y="23"/>
                    <a:pt x="138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 flipH="1">
              <a:off x="8790652" y="-175147"/>
              <a:ext cx="88715" cy="78519"/>
            </a:xfrm>
            <a:custGeom>
              <a:avLst/>
              <a:gdLst/>
              <a:ahLst/>
              <a:cxnLst/>
              <a:rect l="l" t="t" r="r" b="b"/>
              <a:pathLst>
                <a:path w="670" h="593" extrusionOk="0">
                  <a:moveTo>
                    <a:pt x="247" y="0"/>
                  </a:moveTo>
                  <a:cubicBezTo>
                    <a:pt x="192" y="14"/>
                    <a:pt x="151" y="41"/>
                    <a:pt x="137" y="82"/>
                  </a:cubicBezTo>
                  <a:cubicBezTo>
                    <a:pt x="69" y="110"/>
                    <a:pt x="28" y="164"/>
                    <a:pt x="15" y="232"/>
                  </a:cubicBezTo>
                  <a:cubicBezTo>
                    <a:pt x="1" y="355"/>
                    <a:pt x="83" y="506"/>
                    <a:pt x="233" y="560"/>
                  </a:cubicBezTo>
                  <a:cubicBezTo>
                    <a:pt x="283" y="580"/>
                    <a:pt x="340" y="593"/>
                    <a:pt x="394" y="593"/>
                  </a:cubicBezTo>
                  <a:cubicBezTo>
                    <a:pt x="414" y="593"/>
                    <a:pt x="433" y="591"/>
                    <a:pt x="451" y="587"/>
                  </a:cubicBezTo>
                  <a:cubicBezTo>
                    <a:pt x="533" y="587"/>
                    <a:pt x="602" y="546"/>
                    <a:pt x="643" y="492"/>
                  </a:cubicBezTo>
                  <a:cubicBezTo>
                    <a:pt x="670" y="465"/>
                    <a:pt x="670" y="424"/>
                    <a:pt x="670" y="383"/>
                  </a:cubicBezTo>
                  <a:cubicBezTo>
                    <a:pt x="670" y="232"/>
                    <a:pt x="561" y="96"/>
                    <a:pt x="397" y="28"/>
                  </a:cubicBezTo>
                  <a:cubicBezTo>
                    <a:pt x="356" y="14"/>
                    <a:pt x="301" y="0"/>
                    <a:pt x="2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 flipH="1">
              <a:off x="8745366" y="-135424"/>
              <a:ext cx="25423" cy="26879"/>
            </a:xfrm>
            <a:custGeom>
              <a:avLst/>
              <a:gdLst/>
              <a:ahLst/>
              <a:cxnLst/>
              <a:rect l="l" t="t" r="r" b="b"/>
              <a:pathLst>
                <a:path w="192" h="203" extrusionOk="0">
                  <a:moveTo>
                    <a:pt x="96" y="1"/>
                  </a:moveTo>
                  <a:cubicBezTo>
                    <a:pt x="55" y="1"/>
                    <a:pt x="27" y="28"/>
                    <a:pt x="14" y="55"/>
                  </a:cubicBezTo>
                  <a:cubicBezTo>
                    <a:pt x="14" y="69"/>
                    <a:pt x="0" y="96"/>
                    <a:pt x="0" y="124"/>
                  </a:cubicBezTo>
                  <a:cubicBezTo>
                    <a:pt x="0" y="137"/>
                    <a:pt x="0" y="165"/>
                    <a:pt x="14" y="178"/>
                  </a:cubicBezTo>
                  <a:cubicBezTo>
                    <a:pt x="25" y="195"/>
                    <a:pt x="49" y="203"/>
                    <a:pt x="74" y="203"/>
                  </a:cubicBezTo>
                  <a:cubicBezTo>
                    <a:pt x="109" y="203"/>
                    <a:pt x="148" y="188"/>
                    <a:pt x="164" y="165"/>
                  </a:cubicBezTo>
                  <a:cubicBezTo>
                    <a:pt x="191" y="124"/>
                    <a:pt x="178" y="69"/>
                    <a:pt x="137" y="28"/>
                  </a:cubicBezTo>
                  <a:cubicBezTo>
                    <a:pt x="137" y="14"/>
                    <a:pt x="109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 flipH="1">
              <a:off x="8678498" y="-280282"/>
              <a:ext cx="57996" cy="44490"/>
            </a:xfrm>
            <a:custGeom>
              <a:avLst/>
              <a:gdLst/>
              <a:ahLst/>
              <a:cxnLst/>
              <a:rect l="l" t="t" r="r" b="b"/>
              <a:pathLst>
                <a:path w="438" h="336" extrusionOk="0">
                  <a:moveTo>
                    <a:pt x="289" y="0"/>
                  </a:moveTo>
                  <a:cubicBezTo>
                    <a:pt x="250" y="0"/>
                    <a:pt x="210" y="8"/>
                    <a:pt x="178" y="16"/>
                  </a:cubicBezTo>
                  <a:cubicBezTo>
                    <a:pt x="137" y="16"/>
                    <a:pt x="110" y="30"/>
                    <a:pt x="82" y="30"/>
                  </a:cubicBezTo>
                  <a:cubicBezTo>
                    <a:pt x="55" y="43"/>
                    <a:pt x="41" y="43"/>
                    <a:pt x="28" y="57"/>
                  </a:cubicBezTo>
                  <a:cubicBezTo>
                    <a:pt x="0" y="71"/>
                    <a:pt x="0" y="112"/>
                    <a:pt x="0" y="153"/>
                  </a:cubicBezTo>
                  <a:cubicBezTo>
                    <a:pt x="0" y="180"/>
                    <a:pt x="0" y="221"/>
                    <a:pt x="14" y="248"/>
                  </a:cubicBezTo>
                  <a:cubicBezTo>
                    <a:pt x="52" y="305"/>
                    <a:pt x="122" y="335"/>
                    <a:pt x="193" y="335"/>
                  </a:cubicBezTo>
                  <a:cubicBezTo>
                    <a:pt x="225" y="335"/>
                    <a:pt x="258" y="329"/>
                    <a:pt x="287" y="316"/>
                  </a:cubicBezTo>
                  <a:cubicBezTo>
                    <a:pt x="383" y="276"/>
                    <a:pt x="437" y="194"/>
                    <a:pt x="424" y="112"/>
                  </a:cubicBezTo>
                  <a:cubicBezTo>
                    <a:pt x="410" y="71"/>
                    <a:pt x="396" y="43"/>
                    <a:pt x="369" y="16"/>
                  </a:cubicBezTo>
                  <a:cubicBezTo>
                    <a:pt x="346" y="5"/>
                    <a:pt x="318" y="0"/>
                    <a:pt x="2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 flipH="1">
              <a:off x="8546483" y="-265055"/>
              <a:ext cx="34559" cy="18935"/>
            </a:xfrm>
            <a:custGeom>
              <a:avLst/>
              <a:gdLst/>
              <a:ahLst/>
              <a:cxnLst/>
              <a:rect l="l" t="t" r="r" b="b"/>
              <a:pathLst>
                <a:path w="261" h="143" extrusionOk="0">
                  <a:moveTo>
                    <a:pt x="163" y="0"/>
                  </a:moveTo>
                  <a:cubicBezTo>
                    <a:pt x="137" y="0"/>
                    <a:pt x="110" y="4"/>
                    <a:pt x="83" y="10"/>
                  </a:cubicBezTo>
                  <a:cubicBezTo>
                    <a:pt x="55" y="24"/>
                    <a:pt x="42" y="38"/>
                    <a:pt x="14" y="51"/>
                  </a:cubicBezTo>
                  <a:cubicBezTo>
                    <a:pt x="1" y="65"/>
                    <a:pt x="1" y="92"/>
                    <a:pt x="14" y="120"/>
                  </a:cubicBezTo>
                  <a:cubicBezTo>
                    <a:pt x="28" y="133"/>
                    <a:pt x="42" y="133"/>
                    <a:pt x="55" y="133"/>
                  </a:cubicBezTo>
                  <a:cubicBezTo>
                    <a:pt x="78" y="139"/>
                    <a:pt x="103" y="142"/>
                    <a:pt x="127" y="142"/>
                  </a:cubicBezTo>
                  <a:cubicBezTo>
                    <a:pt x="162" y="142"/>
                    <a:pt x="195" y="136"/>
                    <a:pt x="219" y="120"/>
                  </a:cubicBezTo>
                  <a:cubicBezTo>
                    <a:pt x="260" y="106"/>
                    <a:pt x="260" y="38"/>
                    <a:pt x="233" y="10"/>
                  </a:cubicBezTo>
                  <a:cubicBezTo>
                    <a:pt x="212" y="4"/>
                    <a:pt x="18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 flipH="1">
              <a:off x="8479614" y="-202292"/>
              <a:ext cx="36280" cy="27541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64" y="1"/>
                  </a:moveTo>
                  <a:cubicBezTo>
                    <a:pt x="109" y="55"/>
                    <a:pt x="0" y="192"/>
                    <a:pt x="82" y="205"/>
                  </a:cubicBezTo>
                  <a:cubicBezTo>
                    <a:pt x="91" y="207"/>
                    <a:pt x="99" y="207"/>
                    <a:pt x="108" y="207"/>
                  </a:cubicBezTo>
                  <a:cubicBezTo>
                    <a:pt x="180" y="207"/>
                    <a:pt x="247" y="157"/>
                    <a:pt x="260" y="96"/>
                  </a:cubicBezTo>
                  <a:cubicBezTo>
                    <a:pt x="273" y="55"/>
                    <a:pt x="232" y="1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 flipH="1">
              <a:off x="8846662" y="-247444"/>
              <a:ext cx="86861" cy="54288"/>
            </a:xfrm>
            <a:custGeom>
              <a:avLst/>
              <a:gdLst/>
              <a:ahLst/>
              <a:cxnLst/>
              <a:rect l="l" t="t" r="r" b="b"/>
              <a:pathLst>
                <a:path w="656" h="410" extrusionOk="0">
                  <a:moveTo>
                    <a:pt x="464" y="0"/>
                  </a:moveTo>
                  <a:cubicBezTo>
                    <a:pt x="369" y="0"/>
                    <a:pt x="273" y="28"/>
                    <a:pt x="178" y="68"/>
                  </a:cubicBezTo>
                  <a:cubicBezTo>
                    <a:pt x="137" y="82"/>
                    <a:pt x="109" y="96"/>
                    <a:pt x="82" y="123"/>
                  </a:cubicBezTo>
                  <a:cubicBezTo>
                    <a:pt x="0" y="191"/>
                    <a:pt x="28" y="301"/>
                    <a:pt x="123" y="369"/>
                  </a:cubicBezTo>
                  <a:cubicBezTo>
                    <a:pt x="164" y="396"/>
                    <a:pt x="222" y="410"/>
                    <a:pt x="282" y="410"/>
                  </a:cubicBezTo>
                  <a:cubicBezTo>
                    <a:pt x="342" y="410"/>
                    <a:pt x="403" y="396"/>
                    <a:pt x="451" y="369"/>
                  </a:cubicBezTo>
                  <a:cubicBezTo>
                    <a:pt x="574" y="314"/>
                    <a:pt x="656" y="191"/>
                    <a:pt x="615" y="82"/>
                  </a:cubicBezTo>
                  <a:cubicBezTo>
                    <a:pt x="615" y="55"/>
                    <a:pt x="587" y="28"/>
                    <a:pt x="560" y="14"/>
                  </a:cubicBezTo>
                  <a:cubicBezTo>
                    <a:pt x="533" y="0"/>
                    <a:pt x="492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 flipH="1">
              <a:off x="8913530" y="-149989"/>
              <a:ext cx="48992" cy="29130"/>
            </a:xfrm>
            <a:custGeom>
              <a:avLst/>
              <a:gdLst/>
              <a:ahLst/>
              <a:cxnLst/>
              <a:rect l="l" t="t" r="r" b="b"/>
              <a:pathLst>
                <a:path w="370" h="220" extrusionOk="0">
                  <a:moveTo>
                    <a:pt x="172" y="1"/>
                  </a:moveTo>
                  <a:cubicBezTo>
                    <a:pt x="146" y="1"/>
                    <a:pt x="121" y="5"/>
                    <a:pt x="96" y="15"/>
                  </a:cubicBezTo>
                  <a:cubicBezTo>
                    <a:pt x="69" y="15"/>
                    <a:pt x="55" y="29"/>
                    <a:pt x="42" y="42"/>
                  </a:cubicBezTo>
                  <a:cubicBezTo>
                    <a:pt x="1" y="70"/>
                    <a:pt x="1" y="124"/>
                    <a:pt x="42" y="165"/>
                  </a:cubicBezTo>
                  <a:cubicBezTo>
                    <a:pt x="83" y="206"/>
                    <a:pt x="151" y="220"/>
                    <a:pt x="206" y="220"/>
                  </a:cubicBezTo>
                  <a:cubicBezTo>
                    <a:pt x="247" y="220"/>
                    <a:pt x="274" y="206"/>
                    <a:pt x="301" y="193"/>
                  </a:cubicBezTo>
                  <a:cubicBezTo>
                    <a:pt x="369" y="165"/>
                    <a:pt x="369" y="83"/>
                    <a:pt x="301" y="42"/>
                  </a:cubicBezTo>
                  <a:cubicBezTo>
                    <a:pt x="266" y="16"/>
                    <a:pt x="219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 flipH="1">
              <a:off x="8689357" y="-85372"/>
              <a:ext cx="97719" cy="71104"/>
            </a:xfrm>
            <a:custGeom>
              <a:avLst/>
              <a:gdLst/>
              <a:ahLst/>
              <a:cxnLst/>
              <a:rect l="l" t="t" r="r" b="b"/>
              <a:pathLst>
                <a:path w="738" h="537" extrusionOk="0">
                  <a:moveTo>
                    <a:pt x="337" y="1"/>
                  </a:moveTo>
                  <a:cubicBezTo>
                    <a:pt x="287" y="1"/>
                    <a:pt x="237" y="7"/>
                    <a:pt x="191" y="19"/>
                  </a:cubicBezTo>
                  <a:cubicBezTo>
                    <a:pt x="150" y="19"/>
                    <a:pt x="123" y="32"/>
                    <a:pt x="96" y="46"/>
                  </a:cubicBezTo>
                  <a:cubicBezTo>
                    <a:pt x="41" y="87"/>
                    <a:pt x="14" y="142"/>
                    <a:pt x="14" y="196"/>
                  </a:cubicBezTo>
                  <a:cubicBezTo>
                    <a:pt x="0" y="223"/>
                    <a:pt x="14" y="264"/>
                    <a:pt x="27" y="305"/>
                  </a:cubicBezTo>
                  <a:cubicBezTo>
                    <a:pt x="55" y="401"/>
                    <a:pt x="137" y="469"/>
                    <a:pt x="246" y="510"/>
                  </a:cubicBezTo>
                  <a:cubicBezTo>
                    <a:pt x="298" y="525"/>
                    <a:pt x="359" y="536"/>
                    <a:pt x="419" y="536"/>
                  </a:cubicBezTo>
                  <a:cubicBezTo>
                    <a:pt x="468" y="536"/>
                    <a:pt x="517" y="529"/>
                    <a:pt x="560" y="510"/>
                  </a:cubicBezTo>
                  <a:cubicBezTo>
                    <a:pt x="669" y="469"/>
                    <a:pt x="737" y="374"/>
                    <a:pt x="737" y="278"/>
                  </a:cubicBezTo>
                  <a:cubicBezTo>
                    <a:pt x="724" y="183"/>
                    <a:pt x="656" y="87"/>
                    <a:pt x="546" y="46"/>
                  </a:cubicBezTo>
                  <a:cubicBezTo>
                    <a:pt x="482" y="14"/>
                    <a:pt x="409" y="1"/>
                    <a:pt x="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 flipH="1">
              <a:off x="8803230" y="-72131"/>
              <a:ext cx="39988" cy="24363"/>
            </a:xfrm>
            <a:custGeom>
              <a:avLst/>
              <a:gdLst/>
              <a:ahLst/>
              <a:cxnLst/>
              <a:rect l="l" t="t" r="r" b="b"/>
              <a:pathLst>
                <a:path w="302" h="184" extrusionOk="0">
                  <a:moveTo>
                    <a:pt x="219" y="1"/>
                  </a:moveTo>
                  <a:cubicBezTo>
                    <a:pt x="192" y="1"/>
                    <a:pt x="165" y="1"/>
                    <a:pt x="124" y="14"/>
                  </a:cubicBezTo>
                  <a:cubicBezTo>
                    <a:pt x="69" y="28"/>
                    <a:pt x="1" y="69"/>
                    <a:pt x="15" y="123"/>
                  </a:cubicBezTo>
                  <a:cubicBezTo>
                    <a:pt x="28" y="151"/>
                    <a:pt x="56" y="164"/>
                    <a:pt x="97" y="178"/>
                  </a:cubicBezTo>
                  <a:cubicBezTo>
                    <a:pt x="110" y="181"/>
                    <a:pt x="126" y="183"/>
                    <a:pt x="142" y="183"/>
                  </a:cubicBezTo>
                  <a:cubicBezTo>
                    <a:pt x="190" y="183"/>
                    <a:pt x="243" y="168"/>
                    <a:pt x="274" y="137"/>
                  </a:cubicBezTo>
                  <a:cubicBezTo>
                    <a:pt x="301" y="83"/>
                    <a:pt x="288" y="14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 flipH="1">
              <a:off x="8868377" y="-86034"/>
              <a:ext cx="52302" cy="38266"/>
            </a:xfrm>
            <a:custGeom>
              <a:avLst/>
              <a:gdLst/>
              <a:ahLst/>
              <a:cxnLst/>
              <a:rect l="l" t="t" r="r" b="b"/>
              <a:pathLst>
                <a:path w="395" h="289" extrusionOk="0">
                  <a:moveTo>
                    <a:pt x="180" y="1"/>
                  </a:moveTo>
                  <a:cubicBezTo>
                    <a:pt x="168" y="1"/>
                    <a:pt x="222" y="27"/>
                    <a:pt x="149" y="37"/>
                  </a:cubicBezTo>
                  <a:cubicBezTo>
                    <a:pt x="108" y="51"/>
                    <a:pt x="67" y="65"/>
                    <a:pt x="40" y="92"/>
                  </a:cubicBezTo>
                  <a:cubicBezTo>
                    <a:pt x="26" y="106"/>
                    <a:pt x="12" y="119"/>
                    <a:pt x="12" y="133"/>
                  </a:cubicBezTo>
                  <a:cubicBezTo>
                    <a:pt x="1" y="216"/>
                    <a:pt x="92" y="288"/>
                    <a:pt x="187" y="288"/>
                  </a:cubicBezTo>
                  <a:cubicBezTo>
                    <a:pt x="202" y="288"/>
                    <a:pt x="216" y="287"/>
                    <a:pt x="231" y="283"/>
                  </a:cubicBezTo>
                  <a:cubicBezTo>
                    <a:pt x="354" y="256"/>
                    <a:pt x="395" y="133"/>
                    <a:pt x="327" y="65"/>
                  </a:cubicBezTo>
                  <a:cubicBezTo>
                    <a:pt x="299" y="37"/>
                    <a:pt x="258" y="24"/>
                    <a:pt x="217" y="10"/>
                  </a:cubicBezTo>
                  <a:cubicBezTo>
                    <a:pt x="194" y="3"/>
                    <a:pt x="184" y="1"/>
                    <a:pt x="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 flipH="1">
              <a:off x="8591768" y="-81135"/>
              <a:ext cx="63424" cy="48859"/>
            </a:xfrm>
            <a:custGeom>
              <a:avLst/>
              <a:gdLst/>
              <a:ahLst/>
              <a:cxnLst/>
              <a:rect l="l" t="t" r="r" b="b"/>
              <a:pathLst>
                <a:path w="479" h="369" extrusionOk="0">
                  <a:moveTo>
                    <a:pt x="274" y="0"/>
                  </a:moveTo>
                  <a:cubicBezTo>
                    <a:pt x="178" y="14"/>
                    <a:pt x="96" y="55"/>
                    <a:pt x="42" y="110"/>
                  </a:cubicBezTo>
                  <a:cubicBezTo>
                    <a:pt x="1" y="178"/>
                    <a:pt x="1" y="260"/>
                    <a:pt x="55" y="314"/>
                  </a:cubicBezTo>
                  <a:cubicBezTo>
                    <a:pt x="101" y="351"/>
                    <a:pt x="165" y="369"/>
                    <a:pt x="230" y="369"/>
                  </a:cubicBezTo>
                  <a:cubicBezTo>
                    <a:pt x="263" y="369"/>
                    <a:pt x="297" y="364"/>
                    <a:pt x="329" y="355"/>
                  </a:cubicBezTo>
                  <a:cubicBezTo>
                    <a:pt x="410" y="314"/>
                    <a:pt x="465" y="246"/>
                    <a:pt x="465" y="164"/>
                  </a:cubicBezTo>
                  <a:cubicBezTo>
                    <a:pt x="479" y="96"/>
                    <a:pt x="438" y="28"/>
                    <a:pt x="356" y="14"/>
                  </a:cubicBezTo>
                  <a:cubicBezTo>
                    <a:pt x="329" y="0"/>
                    <a:pt x="301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 flipH="1">
              <a:off x="8937099" y="-113311"/>
              <a:ext cx="68721" cy="41974"/>
            </a:xfrm>
            <a:custGeom>
              <a:avLst/>
              <a:gdLst/>
              <a:ahLst/>
              <a:cxnLst/>
              <a:rect l="l" t="t" r="r" b="b"/>
              <a:pathLst>
                <a:path w="519" h="317" extrusionOk="0">
                  <a:moveTo>
                    <a:pt x="287" y="1"/>
                  </a:moveTo>
                  <a:cubicBezTo>
                    <a:pt x="253" y="1"/>
                    <a:pt x="219" y="4"/>
                    <a:pt x="191" y="11"/>
                  </a:cubicBezTo>
                  <a:cubicBezTo>
                    <a:pt x="137" y="25"/>
                    <a:pt x="82" y="52"/>
                    <a:pt x="55" y="79"/>
                  </a:cubicBezTo>
                  <a:cubicBezTo>
                    <a:pt x="0" y="148"/>
                    <a:pt x="55" y="243"/>
                    <a:pt x="150" y="284"/>
                  </a:cubicBezTo>
                  <a:cubicBezTo>
                    <a:pt x="188" y="307"/>
                    <a:pt x="234" y="317"/>
                    <a:pt x="279" y="317"/>
                  </a:cubicBezTo>
                  <a:cubicBezTo>
                    <a:pt x="316" y="317"/>
                    <a:pt x="352" y="310"/>
                    <a:pt x="382" y="298"/>
                  </a:cubicBezTo>
                  <a:cubicBezTo>
                    <a:pt x="464" y="271"/>
                    <a:pt x="519" y="202"/>
                    <a:pt x="505" y="134"/>
                  </a:cubicBezTo>
                  <a:cubicBezTo>
                    <a:pt x="492" y="79"/>
                    <a:pt x="451" y="39"/>
                    <a:pt x="382" y="11"/>
                  </a:cubicBezTo>
                  <a:cubicBezTo>
                    <a:pt x="355" y="4"/>
                    <a:pt x="321" y="1"/>
                    <a:pt x="2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 flipH="1">
              <a:off x="8548601" y="-52534"/>
              <a:ext cx="25158" cy="15757"/>
            </a:xfrm>
            <a:custGeom>
              <a:avLst/>
              <a:gdLst/>
              <a:ahLst/>
              <a:cxnLst/>
              <a:rect l="l" t="t" r="r" b="b"/>
              <a:pathLst>
                <a:path w="190" h="119" extrusionOk="0">
                  <a:moveTo>
                    <a:pt x="100" y="0"/>
                  </a:moveTo>
                  <a:cubicBezTo>
                    <a:pt x="94" y="0"/>
                    <a:pt x="88" y="1"/>
                    <a:pt x="82" y="3"/>
                  </a:cubicBezTo>
                  <a:cubicBezTo>
                    <a:pt x="28" y="16"/>
                    <a:pt x="0" y="71"/>
                    <a:pt x="41" y="98"/>
                  </a:cubicBezTo>
                  <a:cubicBezTo>
                    <a:pt x="56" y="113"/>
                    <a:pt x="75" y="119"/>
                    <a:pt x="94" y="119"/>
                  </a:cubicBezTo>
                  <a:cubicBezTo>
                    <a:pt x="131" y="119"/>
                    <a:pt x="169" y="98"/>
                    <a:pt x="178" y="71"/>
                  </a:cubicBezTo>
                  <a:cubicBezTo>
                    <a:pt x="190" y="36"/>
                    <a:pt x="140" y="0"/>
                    <a:pt x="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 flipH="1">
              <a:off x="8803231" y="-32408"/>
              <a:ext cx="63424" cy="40120"/>
            </a:xfrm>
            <a:custGeom>
              <a:avLst/>
              <a:gdLst/>
              <a:ahLst/>
              <a:cxnLst/>
              <a:rect l="l" t="t" r="r" b="b"/>
              <a:pathLst>
                <a:path w="479" h="303" extrusionOk="0">
                  <a:moveTo>
                    <a:pt x="151" y="1"/>
                  </a:moveTo>
                  <a:cubicBezTo>
                    <a:pt x="110" y="1"/>
                    <a:pt x="69" y="1"/>
                    <a:pt x="28" y="28"/>
                  </a:cubicBezTo>
                  <a:cubicBezTo>
                    <a:pt x="0" y="56"/>
                    <a:pt x="14" y="110"/>
                    <a:pt x="41" y="151"/>
                  </a:cubicBezTo>
                  <a:cubicBezTo>
                    <a:pt x="69" y="192"/>
                    <a:pt x="123" y="247"/>
                    <a:pt x="178" y="274"/>
                  </a:cubicBezTo>
                  <a:cubicBezTo>
                    <a:pt x="220" y="291"/>
                    <a:pt x="268" y="303"/>
                    <a:pt x="314" y="303"/>
                  </a:cubicBezTo>
                  <a:cubicBezTo>
                    <a:pt x="342" y="303"/>
                    <a:pt x="370" y="298"/>
                    <a:pt x="396" y="288"/>
                  </a:cubicBezTo>
                  <a:cubicBezTo>
                    <a:pt x="410" y="288"/>
                    <a:pt x="424" y="274"/>
                    <a:pt x="437" y="274"/>
                  </a:cubicBezTo>
                  <a:cubicBezTo>
                    <a:pt x="451" y="260"/>
                    <a:pt x="451" y="247"/>
                    <a:pt x="465" y="233"/>
                  </a:cubicBezTo>
                  <a:cubicBezTo>
                    <a:pt x="478" y="178"/>
                    <a:pt x="451" y="124"/>
                    <a:pt x="410" y="83"/>
                  </a:cubicBezTo>
                  <a:cubicBezTo>
                    <a:pt x="342" y="28"/>
                    <a:pt x="246" y="15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 flipH="1">
              <a:off x="8880957" y="-33732"/>
              <a:ext cx="86993" cy="58393"/>
            </a:xfrm>
            <a:custGeom>
              <a:avLst/>
              <a:gdLst/>
              <a:ahLst/>
              <a:cxnLst/>
              <a:rect l="l" t="t" r="r" b="b"/>
              <a:pathLst>
                <a:path w="657" h="441" extrusionOk="0">
                  <a:moveTo>
                    <a:pt x="338" y="0"/>
                  </a:moveTo>
                  <a:cubicBezTo>
                    <a:pt x="241" y="0"/>
                    <a:pt x="140" y="29"/>
                    <a:pt x="69" y="79"/>
                  </a:cubicBezTo>
                  <a:cubicBezTo>
                    <a:pt x="42" y="107"/>
                    <a:pt x="28" y="134"/>
                    <a:pt x="15" y="161"/>
                  </a:cubicBezTo>
                  <a:cubicBezTo>
                    <a:pt x="1" y="216"/>
                    <a:pt x="28" y="270"/>
                    <a:pt x="83" y="311"/>
                  </a:cubicBezTo>
                  <a:cubicBezTo>
                    <a:pt x="137" y="352"/>
                    <a:pt x="192" y="380"/>
                    <a:pt x="260" y="393"/>
                  </a:cubicBezTo>
                  <a:cubicBezTo>
                    <a:pt x="323" y="420"/>
                    <a:pt x="391" y="441"/>
                    <a:pt x="453" y="441"/>
                  </a:cubicBezTo>
                  <a:cubicBezTo>
                    <a:pt x="487" y="441"/>
                    <a:pt x="518" y="435"/>
                    <a:pt x="547" y="421"/>
                  </a:cubicBezTo>
                  <a:cubicBezTo>
                    <a:pt x="629" y="380"/>
                    <a:pt x="656" y="311"/>
                    <a:pt x="656" y="243"/>
                  </a:cubicBezTo>
                  <a:cubicBezTo>
                    <a:pt x="643" y="147"/>
                    <a:pt x="561" y="52"/>
                    <a:pt x="438" y="11"/>
                  </a:cubicBezTo>
                  <a:cubicBezTo>
                    <a:pt x="406" y="4"/>
                    <a:pt x="372" y="0"/>
                    <a:pt x="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 flipH="1">
              <a:off x="8958682" y="-53991"/>
              <a:ext cx="30852" cy="20391"/>
            </a:xfrm>
            <a:custGeom>
              <a:avLst/>
              <a:gdLst/>
              <a:ahLst/>
              <a:cxnLst/>
              <a:rect l="l" t="t" r="r" b="b"/>
              <a:pathLst>
                <a:path w="233" h="154" extrusionOk="0">
                  <a:moveTo>
                    <a:pt x="82" y="0"/>
                  </a:moveTo>
                  <a:cubicBezTo>
                    <a:pt x="41" y="14"/>
                    <a:pt x="0" y="41"/>
                    <a:pt x="14" y="82"/>
                  </a:cubicBezTo>
                  <a:cubicBezTo>
                    <a:pt x="14" y="127"/>
                    <a:pt x="61" y="154"/>
                    <a:pt x="115" y="154"/>
                  </a:cubicBezTo>
                  <a:cubicBezTo>
                    <a:pt x="127" y="154"/>
                    <a:pt x="138" y="153"/>
                    <a:pt x="150" y="150"/>
                  </a:cubicBezTo>
                  <a:cubicBezTo>
                    <a:pt x="205" y="137"/>
                    <a:pt x="232" y="68"/>
                    <a:pt x="178" y="27"/>
                  </a:cubicBezTo>
                  <a:cubicBezTo>
                    <a:pt x="164" y="0"/>
                    <a:pt x="123" y="0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 flipH="1">
              <a:off x="8709218" y="-894"/>
              <a:ext cx="56142" cy="41709"/>
            </a:xfrm>
            <a:custGeom>
              <a:avLst/>
              <a:gdLst/>
              <a:ahLst/>
              <a:cxnLst/>
              <a:rect l="l" t="t" r="r" b="b"/>
              <a:pathLst>
                <a:path w="424" h="315" extrusionOk="0">
                  <a:moveTo>
                    <a:pt x="259" y="1"/>
                  </a:moveTo>
                  <a:cubicBezTo>
                    <a:pt x="235" y="1"/>
                    <a:pt x="211" y="4"/>
                    <a:pt x="191" y="9"/>
                  </a:cubicBezTo>
                  <a:cubicBezTo>
                    <a:pt x="150" y="22"/>
                    <a:pt x="109" y="36"/>
                    <a:pt x="82" y="63"/>
                  </a:cubicBezTo>
                  <a:cubicBezTo>
                    <a:pt x="55" y="77"/>
                    <a:pt x="41" y="104"/>
                    <a:pt x="27" y="118"/>
                  </a:cubicBezTo>
                  <a:cubicBezTo>
                    <a:pt x="0" y="173"/>
                    <a:pt x="14" y="241"/>
                    <a:pt x="68" y="282"/>
                  </a:cubicBezTo>
                  <a:cubicBezTo>
                    <a:pt x="106" y="304"/>
                    <a:pt x="152" y="314"/>
                    <a:pt x="197" y="314"/>
                  </a:cubicBezTo>
                  <a:cubicBezTo>
                    <a:pt x="234" y="314"/>
                    <a:pt x="270" y="308"/>
                    <a:pt x="300" y="295"/>
                  </a:cubicBezTo>
                  <a:cubicBezTo>
                    <a:pt x="369" y="254"/>
                    <a:pt x="410" y="200"/>
                    <a:pt x="423" y="132"/>
                  </a:cubicBezTo>
                  <a:cubicBezTo>
                    <a:pt x="423" y="91"/>
                    <a:pt x="410" y="50"/>
                    <a:pt x="382" y="36"/>
                  </a:cubicBezTo>
                  <a:cubicBezTo>
                    <a:pt x="348" y="10"/>
                    <a:pt x="302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 flipH="1">
              <a:off x="8604347" y="-14002"/>
              <a:ext cx="59849" cy="38531"/>
            </a:xfrm>
            <a:custGeom>
              <a:avLst/>
              <a:gdLst/>
              <a:ahLst/>
              <a:cxnLst/>
              <a:rect l="l" t="t" r="r" b="b"/>
              <a:pathLst>
                <a:path w="452" h="291" extrusionOk="0">
                  <a:moveTo>
                    <a:pt x="183" y="1"/>
                  </a:moveTo>
                  <a:cubicBezTo>
                    <a:pt x="171" y="1"/>
                    <a:pt x="157" y="4"/>
                    <a:pt x="137" y="12"/>
                  </a:cubicBezTo>
                  <a:cubicBezTo>
                    <a:pt x="69" y="39"/>
                    <a:pt x="1" y="94"/>
                    <a:pt x="14" y="149"/>
                  </a:cubicBezTo>
                  <a:cubicBezTo>
                    <a:pt x="28" y="203"/>
                    <a:pt x="83" y="231"/>
                    <a:pt x="151" y="258"/>
                  </a:cubicBezTo>
                  <a:cubicBezTo>
                    <a:pt x="191" y="278"/>
                    <a:pt x="231" y="291"/>
                    <a:pt x="276" y="291"/>
                  </a:cubicBezTo>
                  <a:cubicBezTo>
                    <a:pt x="293" y="291"/>
                    <a:pt x="310" y="289"/>
                    <a:pt x="328" y="285"/>
                  </a:cubicBezTo>
                  <a:cubicBezTo>
                    <a:pt x="383" y="285"/>
                    <a:pt x="451" y="231"/>
                    <a:pt x="438" y="190"/>
                  </a:cubicBezTo>
                  <a:cubicBezTo>
                    <a:pt x="438" y="162"/>
                    <a:pt x="424" y="149"/>
                    <a:pt x="397" y="121"/>
                  </a:cubicBezTo>
                  <a:cubicBezTo>
                    <a:pt x="369" y="94"/>
                    <a:pt x="315" y="67"/>
                    <a:pt x="274" y="39"/>
                  </a:cubicBezTo>
                  <a:cubicBezTo>
                    <a:pt x="225" y="20"/>
                    <a:pt x="211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 flipH="1">
              <a:off x="8470610" y="-64848"/>
              <a:ext cx="38134" cy="28601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24" y="0"/>
                  </a:moveTo>
                  <a:cubicBezTo>
                    <a:pt x="42" y="14"/>
                    <a:pt x="1" y="82"/>
                    <a:pt x="28" y="150"/>
                  </a:cubicBezTo>
                  <a:cubicBezTo>
                    <a:pt x="48" y="190"/>
                    <a:pt x="105" y="216"/>
                    <a:pt x="160" y="216"/>
                  </a:cubicBezTo>
                  <a:cubicBezTo>
                    <a:pt x="181" y="216"/>
                    <a:pt x="201" y="212"/>
                    <a:pt x="219" y="205"/>
                  </a:cubicBezTo>
                  <a:cubicBezTo>
                    <a:pt x="233" y="191"/>
                    <a:pt x="260" y="178"/>
                    <a:pt x="274" y="150"/>
                  </a:cubicBezTo>
                  <a:cubicBezTo>
                    <a:pt x="288" y="137"/>
                    <a:pt x="288" y="123"/>
                    <a:pt x="288" y="109"/>
                  </a:cubicBezTo>
                  <a:cubicBezTo>
                    <a:pt x="288" y="41"/>
                    <a:pt x="206" y="0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 flipH="1">
              <a:off x="8528475" y="-18769"/>
              <a:ext cx="41709" cy="23834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204" y="0"/>
                  </a:moveTo>
                  <a:cubicBezTo>
                    <a:pt x="181" y="0"/>
                    <a:pt x="158" y="7"/>
                    <a:pt x="137" y="21"/>
                  </a:cubicBezTo>
                  <a:cubicBezTo>
                    <a:pt x="110" y="34"/>
                    <a:pt x="83" y="48"/>
                    <a:pt x="55" y="75"/>
                  </a:cubicBezTo>
                  <a:cubicBezTo>
                    <a:pt x="28" y="103"/>
                    <a:pt x="1" y="130"/>
                    <a:pt x="28" y="157"/>
                  </a:cubicBezTo>
                  <a:cubicBezTo>
                    <a:pt x="42" y="171"/>
                    <a:pt x="55" y="171"/>
                    <a:pt x="83" y="171"/>
                  </a:cubicBezTo>
                  <a:cubicBezTo>
                    <a:pt x="102" y="176"/>
                    <a:pt x="124" y="179"/>
                    <a:pt x="147" y="179"/>
                  </a:cubicBezTo>
                  <a:cubicBezTo>
                    <a:pt x="185" y="179"/>
                    <a:pt x="225" y="170"/>
                    <a:pt x="260" y="144"/>
                  </a:cubicBezTo>
                  <a:cubicBezTo>
                    <a:pt x="301" y="116"/>
                    <a:pt x="315" y="48"/>
                    <a:pt x="260" y="21"/>
                  </a:cubicBezTo>
                  <a:cubicBezTo>
                    <a:pt x="246" y="7"/>
                    <a:pt x="226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 flipH="1">
              <a:off x="8837657" y="-292199"/>
              <a:ext cx="28998" cy="14168"/>
            </a:xfrm>
            <a:custGeom>
              <a:avLst/>
              <a:gdLst/>
              <a:ahLst/>
              <a:cxnLst/>
              <a:rect l="l" t="t" r="r" b="b"/>
              <a:pathLst>
                <a:path w="219" h="107" extrusionOk="0">
                  <a:moveTo>
                    <a:pt x="98" y="0"/>
                  </a:moveTo>
                  <a:cubicBezTo>
                    <a:pt x="76" y="0"/>
                    <a:pt x="55" y="4"/>
                    <a:pt x="41" y="11"/>
                  </a:cubicBezTo>
                  <a:cubicBezTo>
                    <a:pt x="28" y="11"/>
                    <a:pt x="14" y="24"/>
                    <a:pt x="14" y="24"/>
                  </a:cubicBezTo>
                  <a:cubicBezTo>
                    <a:pt x="0" y="38"/>
                    <a:pt x="0" y="65"/>
                    <a:pt x="28" y="79"/>
                  </a:cubicBezTo>
                  <a:cubicBezTo>
                    <a:pt x="41" y="92"/>
                    <a:pt x="69" y="106"/>
                    <a:pt x="96" y="106"/>
                  </a:cubicBezTo>
                  <a:cubicBezTo>
                    <a:pt x="137" y="106"/>
                    <a:pt x="164" y="106"/>
                    <a:pt x="205" y="92"/>
                  </a:cubicBezTo>
                  <a:cubicBezTo>
                    <a:pt x="219" y="65"/>
                    <a:pt x="192" y="24"/>
                    <a:pt x="164" y="11"/>
                  </a:cubicBezTo>
                  <a:cubicBezTo>
                    <a:pt x="144" y="4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 flipH="1">
              <a:off x="8960536" y="-215003"/>
              <a:ext cx="25423" cy="23039"/>
            </a:xfrm>
            <a:custGeom>
              <a:avLst/>
              <a:gdLst/>
              <a:ahLst/>
              <a:cxnLst/>
              <a:rect l="l" t="t" r="r" b="b"/>
              <a:pathLst>
                <a:path w="192" h="174" extrusionOk="0">
                  <a:moveTo>
                    <a:pt x="110" y="1"/>
                  </a:moveTo>
                  <a:cubicBezTo>
                    <a:pt x="69" y="15"/>
                    <a:pt x="41" y="28"/>
                    <a:pt x="28" y="69"/>
                  </a:cubicBezTo>
                  <a:cubicBezTo>
                    <a:pt x="0" y="97"/>
                    <a:pt x="28" y="138"/>
                    <a:pt x="69" y="165"/>
                  </a:cubicBezTo>
                  <a:cubicBezTo>
                    <a:pt x="80" y="170"/>
                    <a:pt x="98" y="174"/>
                    <a:pt x="118" y="174"/>
                  </a:cubicBezTo>
                  <a:cubicBezTo>
                    <a:pt x="145" y="174"/>
                    <a:pt x="175" y="167"/>
                    <a:pt x="191" y="151"/>
                  </a:cubicBezTo>
                  <a:cubicBezTo>
                    <a:pt x="191" y="97"/>
                    <a:pt x="164" y="28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 flipH="1">
              <a:off x="8591767" y="-306632"/>
              <a:ext cx="30852" cy="17743"/>
            </a:xfrm>
            <a:custGeom>
              <a:avLst/>
              <a:gdLst/>
              <a:ahLst/>
              <a:cxnLst/>
              <a:rect l="l" t="t" r="r" b="b"/>
              <a:pathLst>
                <a:path w="233" h="134" extrusionOk="0">
                  <a:moveTo>
                    <a:pt x="137" y="0"/>
                  </a:moveTo>
                  <a:cubicBezTo>
                    <a:pt x="113" y="0"/>
                    <a:pt x="89" y="3"/>
                    <a:pt x="69" y="10"/>
                  </a:cubicBezTo>
                  <a:cubicBezTo>
                    <a:pt x="28" y="24"/>
                    <a:pt x="1" y="51"/>
                    <a:pt x="1" y="79"/>
                  </a:cubicBezTo>
                  <a:cubicBezTo>
                    <a:pt x="1" y="106"/>
                    <a:pt x="55" y="133"/>
                    <a:pt x="96" y="133"/>
                  </a:cubicBezTo>
                  <a:cubicBezTo>
                    <a:pt x="137" y="133"/>
                    <a:pt x="178" y="120"/>
                    <a:pt x="205" y="92"/>
                  </a:cubicBezTo>
                  <a:cubicBezTo>
                    <a:pt x="233" y="79"/>
                    <a:pt x="233" y="38"/>
                    <a:pt x="205" y="10"/>
                  </a:cubicBezTo>
                  <a:cubicBezTo>
                    <a:pt x="185" y="3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 flipH="1">
              <a:off x="8441744" y="-167997"/>
              <a:ext cx="27144" cy="18935"/>
            </a:xfrm>
            <a:custGeom>
              <a:avLst/>
              <a:gdLst/>
              <a:ahLst/>
              <a:cxnLst/>
              <a:rect l="l" t="t" r="r" b="b"/>
              <a:pathLst>
                <a:path w="205" h="143" extrusionOk="0">
                  <a:moveTo>
                    <a:pt x="123" y="1"/>
                  </a:moveTo>
                  <a:cubicBezTo>
                    <a:pt x="82" y="15"/>
                    <a:pt x="55" y="28"/>
                    <a:pt x="27" y="56"/>
                  </a:cubicBezTo>
                  <a:cubicBezTo>
                    <a:pt x="14" y="83"/>
                    <a:pt x="0" y="110"/>
                    <a:pt x="27" y="137"/>
                  </a:cubicBezTo>
                  <a:cubicBezTo>
                    <a:pt x="42" y="141"/>
                    <a:pt x="58" y="143"/>
                    <a:pt x="73" y="143"/>
                  </a:cubicBezTo>
                  <a:cubicBezTo>
                    <a:pt x="116" y="143"/>
                    <a:pt x="158" y="130"/>
                    <a:pt x="178" y="110"/>
                  </a:cubicBezTo>
                  <a:cubicBezTo>
                    <a:pt x="205" y="69"/>
                    <a:pt x="178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 flipH="1">
              <a:off x="8333166" y="-215003"/>
              <a:ext cx="34559" cy="45417"/>
            </a:xfrm>
            <a:custGeom>
              <a:avLst/>
              <a:gdLst/>
              <a:ahLst/>
              <a:cxnLst/>
              <a:rect l="l" t="t" r="r" b="b"/>
              <a:pathLst>
                <a:path w="261" h="343" extrusionOk="0">
                  <a:moveTo>
                    <a:pt x="151" y="1"/>
                  </a:moveTo>
                  <a:cubicBezTo>
                    <a:pt x="110" y="15"/>
                    <a:pt x="96" y="42"/>
                    <a:pt x="110" y="83"/>
                  </a:cubicBezTo>
                  <a:cubicBezTo>
                    <a:pt x="124" y="138"/>
                    <a:pt x="96" y="206"/>
                    <a:pt x="42" y="233"/>
                  </a:cubicBezTo>
                  <a:cubicBezTo>
                    <a:pt x="14" y="247"/>
                    <a:pt x="1" y="288"/>
                    <a:pt x="14" y="315"/>
                  </a:cubicBezTo>
                  <a:cubicBezTo>
                    <a:pt x="28" y="329"/>
                    <a:pt x="55" y="342"/>
                    <a:pt x="69" y="342"/>
                  </a:cubicBezTo>
                  <a:lnTo>
                    <a:pt x="96" y="342"/>
                  </a:lnTo>
                  <a:cubicBezTo>
                    <a:pt x="206" y="288"/>
                    <a:pt x="260" y="151"/>
                    <a:pt x="219" y="42"/>
                  </a:cubicBezTo>
                  <a:cubicBezTo>
                    <a:pt x="206" y="15"/>
                    <a:pt x="178" y="1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 flipH="1">
              <a:off x="8485043" y="-148268"/>
              <a:ext cx="43563" cy="32838"/>
            </a:xfrm>
            <a:custGeom>
              <a:avLst/>
              <a:gdLst/>
              <a:ahLst/>
              <a:cxnLst/>
              <a:rect l="l" t="t" r="r" b="b"/>
              <a:pathLst>
                <a:path w="329" h="248" extrusionOk="0">
                  <a:moveTo>
                    <a:pt x="68" y="1"/>
                  </a:moveTo>
                  <a:cubicBezTo>
                    <a:pt x="48" y="1"/>
                    <a:pt x="31" y="13"/>
                    <a:pt x="14" y="29"/>
                  </a:cubicBezTo>
                  <a:cubicBezTo>
                    <a:pt x="1" y="57"/>
                    <a:pt x="14" y="98"/>
                    <a:pt x="42" y="111"/>
                  </a:cubicBezTo>
                  <a:lnTo>
                    <a:pt x="219" y="234"/>
                  </a:lnTo>
                  <a:cubicBezTo>
                    <a:pt x="233" y="248"/>
                    <a:pt x="246" y="248"/>
                    <a:pt x="260" y="248"/>
                  </a:cubicBezTo>
                  <a:cubicBezTo>
                    <a:pt x="274" y="248"/>
                    <a:pt x="301" y="234"/>
                    <a:pt x="301" y="221"/>
                  </a:cubicBezTo>
                  <a:cubicBezTo>
                    <a:pt x="328" y="193"/>
                    <a:pt x="315" y="152"/>
                    <a:pt x="287" y="139"/>
                  </a:cubicBezTo>
                  <a:lnTo>
                    <a:pt x="110" y="16"/>
                  </a:lnTo>
                  <a:cubicBezTo>
                    <a:pt x="94" y="5"/>
                    <a:pt x="81" y="1"/>
                    <a:pt x="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 flipH="1">
              <a:off x="8680351" y="-90139"/>
              <a:ext cx="25423" cy="41709"/>
            </a:xfrm>
            <a:custGeom>
              <a:avLst/>
              <a:gdLst/>
              <a:ahLst/>
              <a:cxnLst/>
              <a:rect l="l" t="t" r="r" b="b"/>
              <a:pathLst>
                <a:path w="192" h="315" extrusionOk="0">
                  <a:moveTo>
                    <a:pt x="55" y="0"/>
                  </a:moveTo>
                  <a:cubicBezTo>
                    <a:pt x="14" y="14"/>
                    <a:pt x="1" y="55"/>
                    <a:pt x="14" y="82"/>
                  </a:cubicBezTo>
                  <a:lnTo>
                    <a:pt x="69" y="273"/>
                  </a:lnTo>
                  <a:cubicBezTo>
                    <a:pt x="83" y="300"/>
                    <a:pt x="110" y="314"/>
                    <a:pt x="123" y="314"/>
                  </a:cubicBezTo>
                  <a:cubicBezTo>
                    <a:pt x="137" y="314"/>
                    <a:pt x="137" y="314"/>
                    <a:pt x="151" y="300"/>
                  </a:cubicBezTo>
                  <a:cubicBezTo>
                    <a:pt x="178" y="300"/>
                    <a:pt x="192" y="259"/>
                    <a:pt x="192" y="232"/>
                  </a:cubicBezTo>
                  <a:lnTo>
                    <a:pt x="123" y="41"/>
                  </a:lnTo>
                  <a:cubicBezTo>
                    <a:pt x="110" y="14"/>
                    <a:pt x="83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 flipH="1">
              <a:off x="8832229" y="-114900"/>
              <a:ext cx="50713" cy="44755"/>
            </a:xfrm>
            <a:custGeom>
              <a:avLst/>
              <a:gdLst/>
              <a:ahLst/>
              <a:cxnLst/>
              <a:rect l="l" t="t" r="r" b="b"/>
              <a:pathLst>
                <a:path w="383" h="338" extrusionOk="0">
                  <a:moveTo>
                    <a:pt x="312" y="1"/>
                  </a:moveTo>
                  <a:cubicBezTo>
                    <a:pt x="299" y="1"/>
                    <a:pt x="285" y="4"/>
                    <a:pt x="274" y="10"/>
                  </a:cubicBezTo>
                  <a:lnTo>
                    <a:pt x="28" y="228"/>
                  </a:lnTo>
                  <a:cubicBezTo>
                    <a:pt x="1" y="255"/>
                    <a:pt x="1" y="296"/>
                    <a:pt x="14" y="324"/>
                  </a:cubicBezTo>
                  <a:cubicBezTo>
                    <a:pt x="28" y="337"/>
                    <a:pt x="55" y="337"/>
                    <a:pt x="69" y="337"/>
                  </a:cubicBezTo>
                  <a:cubicBezTo>
                    <a:pt x="82" y="337"/>
                    <a:pt x="96" y="337"/>
                    <a:pt x="110" y="324"/>
                  </a:cubicBezTo>
                  <a:lnTo>
                    <a:pt x="356" y="105"/>
                  </a:lnTo>
                  <a:cubicBezTo>
                    <a:pt x="383" y="78"/>
                    <a:pt x="383" y="51"/>
                    <a:pt x="356" y="23"/>
                  </a:cubicBezTo>
                  <a:cubicBezTo>
                    <a:pt x="348" y="7"/>
                    <a:pt x="330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 flipH="1">
              <a:off x="8920812" y="-189580"/>
              <a:ext cx="43430" cy="16286"/>
            </a:xfrm>
            <a:custGeom>
              <a:avLst/>
              <a:gdLst/>
              <a:ahLst/>
              <a:cxnLst/>
              <a:rect l="l" t="t" r="r" b="b"/>
              <a:pathLst>
                <a:path w="328" h="123" extrusionOk="0">
                  <a:moveTo>
                    <a:pt x="55" y="0"/>
                  </a:moveTo>
                  <a:cubicBezTo>
                    <a:pt x="27" y="0"/>
                    <a:pt x="0" y="27"/>
                    <a:pt x="0" y="55"/>
                  </a:cubicBezTo>
                  <a:cubicBezTo>
                    <a:pt x="0" y="96"/>
                    <a:pt x="27" y="123"/>
                    <a:pt x="55" y="123"/>
                  </a:cubicBezTo>
                  <a:lnTo>
                    <a:pt x="273" y="123"/>
                  </a:lnTo>
                  <a:cubicBezTo>
                    <a:pt x="314" y="123"/>
                    <a:pt x="328" y="96"/>
                    <a:pt x="328" y="55"/>
                  </a:cubicBezTo>
                  <a:cubicBezTo>
                    <a:pt x="328" y="27"/>
                    <a:pt x="314" y="0"/>
                    <a:pt x="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 flipH="1">
              <a:off x="8707496" y="-232084"/>
              <a:ext cx="38002" cy="37207"/>
            </a:xfrm>
            <a:custGeom>
              <a:avLst/>
              <a:gdLst/>
              <a:ahLst/>
              <a:cxnLst/>
              <a:rect l="l" t="t" r="r" b="b"/>
              <a:pathLst>
                <a:path w="287" h="281" extrusionOk="0">
                  <a:moveTo>
                    <a:pt x="63" y="0"/>
                  </a:moveTo>
                  <a:cubicBezTo>
                    <a:pt x="48" y="0"/>
                    <a:pt x="34" y="7"/>
                    <a:pt x="28" y="21"/>
                  </a:cubicBezTo>
                  <a:cubicBezTo>
                    <a:pt x="0" y="34"/>
                    <a:pt x="0" y="75"/>
                    <a:pt x="28" y="103"/>
                  </a:cubicBezTo>
                  <a:lnTo>
                    <a:pt x="178" y="253"/>
                  </a:lnTo>
                  <a:cubicBezTo>
                    <a:pt x="191" y="267"/>
                    <a:pt x="205" y="280"/>
                    <a:pt x="219" y="280"/>
                  </a:cubicBezTo>
                  <a:cubicBezTo>
                    <a:pt x="232" y="280"/>
                    <a:pt x="246" y="267"/>
                    <a:pt x="260" y="253"/>
                  </a:cubicBezTo>
                  <a:cubicBezTo>
                    <a:pt x="287" y="239"/>
                    <a:pt x="287" y="198"/>
                    <a:pt x="260" y="171"/>
                  </a:cubicBezTo>
                  <a:lnTo>
                    <a:pt x="109" y="21"/>
                  </a:lnTo>
                  <a:cubicBezTo>
                    <a:pt x="96" y="7"/>
                    <a:pt x="79" y="0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 flipH="1">
              <a:off x="9047266" y="-218578"/>
              <a:ext cx="41709" cy="19994"/>
            </a:xfrm>
            <a:custGeom>
              <a:avLst/>
              <a:gdLst/>
              <a:ahLst/>
              <a:cxnLst/>
              <a:rect l="l" t="t" r="r" b="b"/>
              <a:pathLst>
                <a:path w="315" h="151" extrusionOk="0">
                  <a:moveTo>
                    <a:pt x="68" y="1"/>
                  </a:moveTo>
                  <a:cubicBezTo>
                    <a:pt x="41" y="1"/>
                    <a:pt x="14" y="14"/>
                    <a:pt x="0" y="55"/>
                  </a:cubicBezTo>
                  <a:cubicBezTo>
                    <a:pt x="0" y="83"/>
                    <a:pt x="14" y="110"/>
                    <a:pt x="55" y="124"/>
                  </a:cubicBezTo>
                  <a:lnTo>
                    <a:pt x="232" y="151"/>
                  </a:lnTo>
                  <a:lnTo>
                    <a:pt x="246" y="151"/>
                  </a:lnTo>
                  <a:cubicBezTo>
                    <a:pt x="273" y="151"/>
                    <a:pt x="300" y="137"/>
                    <a:pt x="314" y="110"/>
                  </a:cubicBezTo>
                  <a:cubicBezTo>
                    <a:pt x="314" y="69"/>
                    <a:pt x="287" y="42"/>
                    <a:pt x="259" y="42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 flipH="1">
              <a:off x="8626062" y="-295245"/>
              <a:ext cx="32705" cy="46079"/>
            </a:xfrm>
            <a:custGeom>
              <a:avLst/>
              <a:gdLst/>
              <a:ahLst/>
              <a:cxnLst/>
              <a:rect l="l" t="t" r="r" b="b"/>
              <a:pathLst>
                <a:path w="247" h="348" extrusionOk="0">
                  <a:moveTo>
                    <a:pt x="175" y="1"/>
                  </a:moveTo>
                  <a:cubicBezTo>
                    <a:pt x="166" y="1"/>
                    <a:pt x="158" y="3"/>
                    <a:pt x="151" y="6"/>
                  </a:cubicBezTo>
                  <a:cubicBezTo>
                    <a:pt x="42" y="61"/>
                    <a:pt x="1" y="184"/>
                    <a:pt x="28" y="307"/>
                  </a:cubicBezTo>
                  <a:cubicBezTo>
                    <a:pt x="42" y="320"/>
                    <a:pt x="55" y="348"/>
                    <a:pt x="82" y="348"/>
                  </a:cubicBezTo>
                  <a:cubicBezTo>
                    <a:pt x="96" y="348"/>
                    <a:pt x="96" y="348"/>
                    <a:pt x="96" y="334"/>
                  </a:cubicBezTo>
                  <a:cubicBezTo>
                    <a:pt x="137" y="334"/>
                    <a:pt x="151" y="293"/>
                    <a:pt x="137" y="266"/>
                  </a:cubicBezTo>
                  <a:cubicBezTo>
                    <a:pt x="123" y="211"/>
                    <a:pt x="151" y="143"/>
                    <a:pt x="205" y="115"/>
                  </a:cubicBezTo>
                  <a:cubicBezTo>
                    <a:pt x="233" y="102"/>
                    <a:pt x="246" y="61"/>
                    <a:pt x="233" y="34"/>
                  </a:cubicBezTo>
                  <a:cubicBezTo>
                    <a:pt x="223" y="14"/>
                    <a:pt x="198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 flipH="1">
              <a:off x="8937099" y="-371646"/>
              <a:ext cx="41709" cy="32043"/>
            </a:xfrm>
            <a:custGeom>
              <a:avLst/>
              <a:gdLst/>
              <a:ahLst/>
              <a:cxnLst/>
              <a:rect l="l" t="t" r="r" b="b"/>
              <a:pathLst>
                <a:path w="315" h="242" extrusionOk="0">
                  <a:moveTo>
                    <a:pt x="58" y="1"/>
                  </a:moveTo>
                  <a:cubicBezTo>
                    <a:pt x="40" y="1"/>
                    <a:pt x="23" y="7"/>
                    <a:pt x="15" y="23"/>
                  </a:cubicBezTo>
                  <a:cubicBezTo>
                    <a:pt x="1" y="51"/>
                    <a:pt x="1" y="92"/>
                    <a:pt x="28" y="105"/>
                  </a:cubicBezTo>
                  <a:lnTo>
                    <a:pt x="219" y="228"/>
                  </a:lnTo>
                  <a:cubicBezTo>
                    <a:pt x="233" y="242"/>
                    <a:pt x="247" y="242"/>
                    <a:pt x="247" y="242"/>
                  </a:cubicBezTo>
                  <a:cubicBezTo>
                    <a:pt x="274" y="242"/>
                    <a:pt x="288" y="228"/>
                    <a:pt x="301" y="215"/>
                  </a:cubicBezTo>
                  <a:cubicBezTo>
                    <a:pt x="315" y="187"/>
                    <a:pt x="315" y="146"/>
                    <a:pt x="288" y="133"/>
                  </a:cubicBezTo>
                  <a:lnTo>
                    <a:pt x="97" y="10"/>
                  </a:lnTo>
                  <a:cubicBezTo>
                    <a:pt x="85" y="4"/>
                    <a:pt x="72" y="1"/>
                    <a:pt x="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 flipH="1">
              <a:off x="8770656" y="-383034"/>
              <a:ext cx="27276" cy="41709"/>
            </a:xfrm>
            <a:custGeom>
              <a:avLst/>
              <a:gdLst/>
              <a:ahLst/>
              <a:cxnLst/>
              <a:rect l="l" t="t" r="r" b="b"/>
              <a:pathLst>
                <a:path w="206" h="315" extrusionOk="0">
                  <a:moveTo>
                    <a:pt x="55" y="0"/>
                  </a:moveTo>
                  <a:cubicBezTo>
                    <a:pt x="28" y="14"/>
                    <a:pt x="0" y="55"/>
                    <a:pt x="14" y="82"/>
                  </a:cubicBezTo>
                  <a:lnTo>
                    <a:pt x="82" y="273"/>
                  </a:lnTo>
                  <a:cubicBezTo>
                    <a:pt x="82" y="301"/>
                    <a:pt x="109" y="314"/>
                    <a:pt x="137" y="314"/>
                  </a:cubicBezTo>
                  <a:lnTo>
                    <a:pt x="150" y="314"/>
                  </a:lnTo>
                  <a:cubicBezTo>
                    <a:pt x="191" y="301"/>
                    <a:pt x="205" y="260"/>
                    <a:pt x="191" y="232"/>
                  </a:cubicBezTo>
                  <a:lnTo>
                    <a:pt x="137" y="41"/>
                  </a:lnTo>
                  <a:cubicBezTo>
                    <a:pt x="123" y="14"/>
                    <a:pt x="82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 flipH="1">
              <a:off x="8580910" y="-417726"/>
              <a:ext cx="50713" cy="45681"/>
            </a:xfrm>
            <a:custGeom>
              <a:avLst/>
              <a:gdLst/>
              <a:ahLst/>
              <a:cxnLst/>
              <a:rect l="l" t="t" r="r" b="b"/>
              <a:pathLst>
                <a:path w="383" h="345" extrusionOk="0">
                  <a:moveTo>
                    <a:pt x="308" y="1"/>
                  </a:moveTo>
                  <a:cubicBezTo>
                    <a:pt x="297" y="1"/>
                    <a:pt x="285" y="5"/>
                    <a:pt x="273" y="16"/>
                  </a:cubicBezTo>
                  <a:lnTo>
                    <a:pt x="28" y="235"/>
                  </a:lnTo>
                  <a:cubicBezTo>
                    <a:pt x="0" y="262"/>
                    <a:pt x="0" y="290"/>
                    <a:pt x="14" y="317"/>
                  </a:cubicBezTo>
                  <a:cubicBezTo>
                    <a:pt x="28" y="330"/>
                    <a:pt x="41" y="344"/>
                    <a:pt x="69" y="344"/>
                  </a:cubicBezTo>
                  <a:cubicBezTo>
                    <a:pt x="82" y="344"/>
                    <a:pt x="96" y="330"/>
                    <a:pt x="96" y="330"/>
                  </a:cubicBezTo>
                  <a:lnTo>
                    <a:pt x="355" y="112"/>
                  </a:lnTo>
                  <a:cubicBezTo>
                    <a:pt x="383" y="85"/>
                    <a:pt x="383" y="44"/>
                    <a:pt x="355" y="16"/>
                  </a:cubicBezTo>
                  <a:cubicBezTo>
                    <a:pt x="340" y="9"/>
                    <a:pt x="324" y="1"/>
                    <a:pt x="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 flipH="1">
              <a:off x="8434462" y="-350593"/>
              <a:ext cx="43563" cy="14698"/>
            </a:xfrm>
            <a:custGeom>
              <a:avLst/>
              <a:gdLst/>
              <a:ahLst/>
              <a:cxnLst/>
              <a:rect l="l" t="t" r="r" b="b"/>
              <a:pathLst>
                <a:path w="329" h="111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7"/>
                    <a:pt x="28" y="110"/>
                    <a:pt x="56" y="110"/>
                  </a:cubicBezTo>
                  <a:lnTo>
                    <a:pt x="274" y="110"/>
                  </a:lnTo>
                  <a:cubicBezTo>
                    <a:pt x="315" y="110"/>
                    <a:pt x="329" y="97"/>
                    <a:pt x="329" y="56"/>
                  </a:cubicBezTo>
                  <a:cubicBezTo>
                    <a:pt x="329" y="28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 flipH="1">
              <a:off x="8871952" y="-286770"/>
              <a:ext cx="38134" cy="35751"/>
            </a:xfrm>
            <a:custGeom>
              <a:avLst/>
              <a:gdLst/>
              <a:ahLst/>
              <a:cxnLst/>
              <a:rect l="l" t="t" r="r" b="b"/>
              <a:pathLst>
                <a:path w="288" h="270" extrusionOk="0">
                  <a:moveTo>
                    <a:pt x="62" y="0"/>
                  </a:moveTo>
                  <a:cubicBezTo>
                    <a:pt x="45" y="0"/>
                    <a:pt x="28" y="4"/>
                    <a:pt x="14" y="10"/>
                  </a:cubicBezTo>
                  <a:cubicBezTo>
                    <a:pt x="1" y="38"/>
                    <a:pt x="1" y="79"/>
                    <a:pt x="14" y="106"/>
                  </a:cubicBezTo>
                  <a:lnTo>
                    <a:pt x="178" y="256"/>
                  </a:lnTo>
                  <a:cubicBezTo>
                    <a:pt x="192" y="270"/>
                    <a:pt x="206" y="270"/>
                    <a:pt x="219" y="270"/>
                  </a:cubicBezTo>
                  <a:cubicBezTo>
                    <a:pt x="233" y="270"/>
                    <a:pt x="247" y="270"/>
                    <a:pt x="260" y="256"/>
                  </a:cubicBezTo>
                  <a:cubicBezTo>
                    <a:pt x="287" y="229"/>
                    <a:pt x="287" y="202"/>
                    <a:pt x="260" y="174"/>
                  </a:cubicBezTo>
                  <a:lnTo>
                    <a:pt x="110" y="10"/>
                  </a:lnTo>
                  <a:cubicBezTo>
                    <a:pt x="96" y="4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 flipH="1">
              <a:off x="8483322" y="-240294"/>
              <a:ext cx="43430" cy="20126"/>
            </a:xfrm>
            <a:custGeom>
              <a:avLst/>
              <a:gdLst/>
              <a:ahLst/>
              <a:cxnLst/>
              <a:rect l="l" t="t" r="r" b="b"/>
              <a:pathLst>
                <a:path w="328" h="152" extrusionOk="0">
                  <a:moveTo>
                    <a:pt x="82" y="1"/>
                  </a:moveTo>
                  <a:cubicBezTo>
                    <a:pt x="55" y="1"/>
                    <a:pt x="14" y="14"/>
                    <a:pt x="14" y="55"/>
                  </a:cubicBezTo>
                  <a:cubicBezTo>
                    <a:pt x="0" y="83"/>
                    <a:pt x="28" y="110"/>
                    <a:pt x="55" y="124"/>
                  </a:cubicBezTo>
                  <a:lnTo>
                    <a:pt x="246" y="151"/>
                  </a:lnTo>
                  <a:lnTo>
                    <a:pt x="260" y="151"/>
                  </a:lnTo>
                  <a:cubicBezTo>
                    <a:pt x="287" y="151"/>
                    <a:pt x="314" y="137"/>
                    <a:pt x="314" y="110"/>
                  </a:cubicBezTo>
                  <a:cubicBezTo>
                    <a:pt x="328" y="69"/>
                    <a:pt x="301" y="42"/>
                    <a:pt x="273" y="42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 flipH="1">
              <a:off x="7886684" y="110332"/>
              <a:ext cx="696079" cy="343736"/>
            </a:xfrm>
            <a:custGeom>
              <a:avLst/>
              <a:gdLst/>
              <a:ahLst/>
              <a:cxnLst/>
              <a:rect l="l" t="t" r="r" b="b"/>
              <a:pathLst>
                <a:path w="5257" h="2596" extrusionOk="0">
                  <a:moveTo>
                    <a:pt x="2291" y="1"/>
                  </a:moveTo>
                  <a:cubicBezTo>
                    <a:pt x="2274" y="1"/>
                    <a:pt x="2256" y="1"/>
                    <a:pt x="2239" y="2"/>
                  </a:cubicBezTo>
                  <a:cubicBezTo>
                    <a:pt x="1952" y="15"/>
                    <a:pt x="1693" y="138"/>
                    <a:pt x="1420" y="220"/>
                  </a:cubicBezTo>
                  <a:cubicBezTo>
                    <a:pt x="1188" y="275"/>
                    <a:pt x="874" y="384"/>
                    <a:pt x="669" y="534"/>
                  </a:cubicBezTo>
                  <a:cubicBezTo>
                    <a:pt x="492" y="671"/>
                    <a:pt x="410" y="971"/>
                    <a:pt x="259" y="1135"/>
                  </a:cubicBezTo>
                  <a:cubicBezTo>
                    <a:pt x="82" y="1340"/>
                    <a:pt x="0" y="1626"/>
                    <a:pt x="68" y="1886"/>
                  </a:cubicBezTo>
                  <a:cubicBezTo>
                    <a:pt x="218" y="2418"/>
                    <a:pt x="997" y="2391"/>
                    <a:pt x="1420" y="2405"/>
                  </a:cubicBezTo>
                  <a:cubicBezTo>
                    <a:pt x="1666" y="2405"/>
                    <a:pt x="1830" y="2582"/>
                    <a:pt x="2062" y="2596"/>
                  </a:cubicBezTo>
                  <a:cubicBezTo>
                    <a:pt x="2212" y="2596"/>
                    <a:pt x="2362" y="2527"/>
                    <a:pt x="2499" y="2500"/>
                  </a:cubicBezTo>
                  <a:cubicBezTo>
                    <a:pt x="2533" y="2494"/>
                    <a:pt x="2568" y="2491"/>
                    <a:pt x="2603" y="2491"/>
                  </a:cubicBezTo>
                  <a:cubicBezTo>
                    <a:pt x="2718" y="2491"/>
                    <a:pt x="2831" y="2520"/>
                    <a:pt x="2935" y="2541"/>
                  </a:cubicBezTo>
                  <a:cubicBezTo>
                    <a:pt x="2989" y="2552"/>
                    <a:pt x="3040" y="2556"/>
                    <a:pt x="3090" y="2556"/>
                  </a:cubicBezTo>
                  <a:cubicBezTo>
                    <a:pt x="3295" y="2556"/>
                    <a:pt x="3478" y="2481"/>
                    <a:pt x="3686" y="2459"/>
                  </a:cubicBezTo>
                  <a:cubicBezTo>
                    <a:pt x="3987" y="2432"/>
                    <a:pt x="4273" y="2418"/>
                    <a:pt x="4574" y="2336"/>
                  </a:cubicBezTo>
                  <a:cubicBezTo>
                    <a:pt x="5147" y="2200"/>
                    <a:pt x="5257" y="1613"/>
                    <a:pt x="4956" y="1148"/>
                  </a:cubicBezTo>
                  <a:cubicBezTo>
                    <a:pt x="4847" y="971"/>
                    <a:pt x="4765" y="807"/>
                    <a:pt x="4656" y="643"/>
                  </a:cubicBezTo>
                  <a:cubicBezTo>
                    <a:pt x="4547" y="438"/>
                    <a:pt x="4233" y="288"/>
                    <a:pt x="4028" y="206"/>
                  </a:cubicBezTo>
                  <a:cubicBezTo>
                    <a:pt x="3787" y="119"/>
                    <a:pt x="3600" y="93"/>
                    <a:pt x="3380" y="93"/>
                  </a:cubicBezTo>
                  <a:cubicBezTo>
                    <a:pt x="3325" y="93"/>
                    <a:pt x="3269" y="94"/>
                    <a:pt x="3209" y="97"/>
                  </a:cubicBezTo>
                  <a:cubicBezTo>
                    <a:pt x="3191" y="98"/>
                    <a:pt x="3174" y="98"/>
                    <a:pt x="3157" y="98"/>
                  </a:cubicBezTo>
                  <a:cubicBezTo>
                    <a:pt x="2865" y="98"/>
                    <a:pt x="2583" y="1"/>
                    <a:pt x="229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 flipH="1">
              <a:off x="7984260" y="328547"/>
              <a:ext cx="29130" cy="33367"/>
            </a:xfrm>
            <a:custGeom>
              <a:avLst/>
              <a:gdLst/>
              <a:ahLst/>
              <a:cxnLst/>
              <a:rect l="l" t="t" r="r" b="b"/>
              <a:pathLst>
                <a:path w="220" h="252" extrusionOk="0">
                  <a:moveTo>
                    <a:pt x="138" y="0"/>
                  </a:moveTo>
                  <a:cubicBezTo>
                    <a:pt x="130" y="0"/>
                    <a:pt x="120" y="2"/>
                    <a:pt x="110" y="6"/>
                  </a:cubicBezTo>
                  <a:cubicBezTo>
                    <a:pt x="83" y="6"/>
                    <a:pt x="69" y="47"/>
                    <a:pt x="69" y="74"/>
                  </a:cubicBezTo>
                  <a:cubicBezTo>
                    <a:pt x="83" y="101"/>
                    <a:pt x="69" y="128"/>
                    <a:pt x="42" y="142"/>
                  </a:cubicBezTo>
                  <a:cubicBezTo>
                    <a:pt x="14" y="156"/>
                    <a:pt x="1" y="197"/>
                    <a:pt x="14" y="224"/>
                  </a:cubicBezTo>
                  <a:cubicBezTo>
                    <a:pt x="28" y="251"/>
                    <a:pt x="55" y="251"/>
                    <a:pt x="69" y="251"/>
                  </a:cubicBezTo>
                  <a:lnTo>
                    <a:pt x="96" y="251"/>
                  </a:lnTo>
                  <a:cubicBezTo>
                    <a:pt x="178" y="210"/>
                    <a:pt x="219" y="115"/>
                    <a:pt x="192" y="47"/>
                  </a:cubicBezTo>
                  <a:cubicBezTo>
                    <a:pt x="182" y="16"/>
                    <a:pt x="164" y="0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 flipH="1">
              <a:off x="8080126" y="369594"/>
              <a:ext cx="34427" cy="26614"/>
            </a:xfrm>
            <a:custGeom>
              <a:avLst/>
              <a:gdLst/>
              <a:ahLst/>
              <a:cxnLst/>
              <a:rect l="l" t="t" r="r" b="b"/>
              <a:pathLst>
                <a:path w="260" h="201" extrusionOk="0">
                  <a:moveTo>
                    <a:pt x="71" y="1"/>
                  </a:moveTo>
                  <a:cubicBezTo>
                    <a:pt x="53" y="1"/>
                    <a:pt x="36" y="7"/>
                    <a:pt x="28" y="23"/>
                  </a:cubicBezTo>
                  <a:cubicBezTo>
                    <a:pt x="0" y="51"/>
                    <a:pt x="14" y="92"/>
                    <a:pt x="41" y="105"/>
                  </a:cubicBezTo>
                  <a:lnTo>
                    <a:pt x="164" y="187"/>
                  </a:lnTo>
                  <a:cubicBezTo>
                    <a:pt x="164" y="201"/>
                    <a:pt x="178" y="201"/>
                    <a:pt x="191" y="201"/>
                  </a:cubicBezTo>
                  <a:cubicBezTo>
                    <a:pt x="205" y="201"/>
                    <a:pt x="232" y="187"/>
                    <a:pt x="246" y="173"/>
                  </a:cubicBezTo>
                  <a:cubicBezTo>
                    <a:pt x="260" y="146"/>
                    <a:pt x="246" y="105"/>
                    <a:pt x="219" y="92"/>
                  </a:cubicBezTo>
                  <a:lnTo>
                    <a:pt x="109" y="10"/>
                  </a:lnTo>
                  <a:cubicBezTo>
                    <a:pt x="98" y="4"/>
                    <a:pt x="84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 flipH="1">
              <a:off x="8201283" y="405213"/>
              <a:ext cx="23569" cy="32573"/>
            </a:xfrm>
            <a:custGeom>
              <a:avLst/>
              <a:gdLst/>
              <a:ahLst/>
              <a:cxnLst/>
              <a:rect l="l" t="t" r="r" b="b"/>
              <a:pathLst>
                <a:path w="178" h="246" extrusionOk="0">
                  <a:moveTo>
                    <a:pt x="41" y="0"/>
                  </a:moveTo>
                  <a:cubicBezTo>
                    <a:pt x="14" y="14"/>
                    <a:pt x="0" y="55"/>
                    <a:pt x="14" y="82"/>
                  </a:cubicBezTo>
                  <a:lnTo>
                    <a:pt x="41" y="205"/>
                  </a:lnTo>
                  <a:cubicBezTo>
                    <a:pt x="55" y="219"/>
                    <a:pt x="82" y="246"/>
                    <a:pt x="110" y="246"/>
                  </a:cubicBezTo>
                  <a:cubicBezTo>
                    <a:pt x="110" y="246"/>
                    <a:pt x="123" y="246"/>
                    <a:pt x="123" y="232"/>
                  </a:cubicBezTo>
                  <a:cubicBezTo>
                    <a:pt x="151" y="232"/>
                    <a:pt x="178" y="191"/>
                    <a:pt x="164" y="164"/>
                  </a:cubicBezTo>
                  <a:lnTo>
                    <a:pt x="123" y="41"/>
                  </a:lnTo>
                  <a:cubicBezTo>
                    <a:pt x="110" y="14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 flipH="1">
              <a:off x="8298872" y="389853"/>
              <a:ext cx="38134" cy="33500"/>
            </a:xfrm>
            <a:custGeom>
              <a:avLst/>
              <a:gdLst/>
              <a:ahLst/>
              <a:cxnLst/>
              <a:rect l="l" t="t" r="r" b="b"/>
              <a:pathLst>
                <a:path w="288" h="253" extrusionOk="0">
                  <a:moveTo>
                    <a:pt x="228" y="0"/>
                  </a:moveTo>
                  <a:cubicBezTo>
                    <a:pt x="212" y="0"/>
                    <a:pt x="199" y="7"/>
                    <a:pt x="192" y="20"/>
                  </a:cubicBezTo>
                  <a:lnTo>
                    <a:pt x="28" y="157"/>
                  </a:lnTo>
                  <a:cubicBezTo>
                    <a:pt x="1" y="171"/>
                    <a:pt x="1" y="212"/>
                    <a:pt x="28" y="239"/>
                  </a:cubicBezTo>
                  <a:cubicBezTo>
                    <a:pt x="42" y="253"/>
                    <a:pt x="55" y="253"/>
                    <a:pt x="69" y="253"/>
                  </a:cubicBezTo>
                  <a:cubicBezTo>
                    <a:pt x="83" y="253"/>
                    <a:pt x="96" y="253"/>
                    <a:pt x="110" y="239"/>
                  </a:cubicBezTo>
                  <a:lnTo>
                    <a:pt x="260" y="102"/>
                  </a:lnTo>
                  <a:cubicBezTo>
                    <a:pt x="288" y="89"/>
                    <a:pt x="288" y="48"/>
                    <a:pt x="274" y="20"/>
                  </a:cubicBezTo>
                  <a:cubicBezTo>
                    <a:pt x="260" y="7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 flipH="1">
              <a:off x="8353161" y="343642"/>
              <a:ext cx="34427" cy="16419"/>
            </a:xfrm>
            <a:custGeom>
              <a:avLst/>
              <a:gdLst/>
              <a:ahLst/>
              <a:cxnLst/>
              <a:rect l="l" t="t" r="r" b="b"/>
              <a:pathLst>
                <a:path w="260" h="124" extrusionOk="0">
                  <a:moveTo>
                    <a:pt x="55" y="1"/>
                  </a:moveTo>
                  <a:cubicBezTo>
                    <a:pt x="28" y="1"/>
                    <a:pt x="1" y="28"/>
                    <a:pt x="1" y="69"/>
                  </a:cubicBezTo>
                  <a:cubicBezTo>
                    <a:pt x="1" y="96"/>
                    <a:pt x="28" y="124"/>
                    <a:pt x="55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69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 flipH="1">
              <a:off x="8219292" y="317424"/>
              <a:ext cx="30852" cy="28203"/>
            </a:xfrm>
            <a:custGeom>
              <a:avLst/>
              <a:gdLst/>
              <a:ahLst/>
              <a:cxnLst/>
              <a:rect l="l" t="t" r="r" b="b"/>
              <a:pathLst>
                <a:path w="233" h="213" extrusionOk="0">
                  <a:moveTo>
                    <a:pt x="63" y="1"/>
                  </a:moveTo>
                  <a:cubicBezTo>
                    <a:pt x="48" y="1"/>
                    <a:pt x="34" y="8"/>
                    <a:pt x="28" y="21"/>
                  </a:cubicBezTo>
                  <a:cubicBezTo>
                    <a:pt x="0" y="49"/>
                    <a:pt x="0" y="76"/>
                    <a:pt x="28" y="103"/>
                  </a:cubicBezTo>
                  <a:lnTo>
                    <a:pt x="123" y="199"/>
                  </a:lnTo>
                  <a:cubicBezTo>
                    <a:pt x="137" y="212"/>
                    <a:pt x="150" y="212"/>
                    <a:pt x="164" y="212"/>
                  </a:cubicBezTo>
                  <a:cubicBezTo>
                    <a:pt x="178" y="212"/>
                    <a:pt x="191" y="212"/>
                    <a:pt x="205" y="199"/>
                  </a:cubicBezTo>
                  <a:cubicBezTo>
                    <a:pt x="232" y="172"/>
                    <a:pt x="232" y="144"/>
                    <a:pt x="205" y="117"/>
                  </a:cubicBezTo>
                  <a:lnTo>
                    <a:pt x="109" y="21"/>
                  </a:lnTo>
                  <a:cubicBezTo>
                    <a:pt x="96" y="8"/>
                    <a:pt x="79" y="1"/>
                    <a:pt x="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 flipH="1">
              <a:off x="8432608" y="325634"/>
              <a:ext cx="34559" cy="19994"/>
            </a:xfrm>
            <a:custGeom>
              <a:avLst/>
              <a:gdLst/>
              <a:ahLst/>
              <a:cxnLst/>
              <a:rect l="l" t="t" r="r" b="b"/>
              <a:pathLst>
                <a:path w="261" h="151" extrusionOk="0">
                  <a:moveTo>
                    <a:pt x="83" y="0"/>
                  </a:moveTo>
                  <a:cubicBezTo>
                    <a:pt x="55" y="0"/>
                    <a:pt x="14" y="14"/>
                    <a:pt x="14" y="55"/>
                  </a:cubicBezTo>
                  <a:cubicBezTo>
                    <a:pt x="1" y="82"/>
                    <a:pt x="28" y="123"/>
                    <a:pt x="55" y="123"/>
                  </a:cubicBezTo>
                  <a:lnTo>
                    <a:pt x="178" y="150"/>
                  </a:lnTo>
                  <a:lnTo>
                    <a:pt x="192" y="150"/>
                  </a:lnTo>
                  <a:cubicBezTo>
                    <a:pt x="219" y="150"/>
                    <a:pt x="247" y="123"/>
                    <a:pt x="247" y="96"/>
                  </a:cubicBezTo>
                  <a:cubicBezTo>
                    <a:pt x="260" y="69"/>
                    <a:pt x="233" y="28"/>
                    <a:pt x="206" y="28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 flipH="1">
              <a:off x="8168710" y="278495"/>
              <a:ext cx="27276" cy="34559"/>
            </a:xfrm>
            <a:custGeom>
              <a:avLst/>
              <a:gdLst/>
              <a:ahLst/>
              <a:cxnLst/>
              <a:rect l="l" t="t" r="r" b="b"/>
              <a:pathLst>
                <a:path w="206" h="261" extrusionOk="0">
                  <a:moveTo>
                    <a:pt x="145" y="0"/>
                  </a:moveTo>
                  <a:cubicBezTo>
                    <a:pt x="133" y="0"/>
                    <a:pt x="120" y="5"/>
                    <a:pt x="110" y="15"/>
                  </a:cubicBezTo>
                  <a:cubicBezTo>
                    <a:pt x="42" y="42"/>
                    <a:pt x="1" y="138"/>
                    <a:pt x="28" y="220"/>
                  </a:cubicBezTo>
                  <a:cubicBezTo>
                    <a:pt x="28" y="247"/>
                    <a:pt x="55" y="261"/>
                    <a:pt x="83" y="261"/>
                  </a:cubicBezTo>
                  <a:lnTo>
                    <a:pt x="96" y="261"/>
                  </a:lnTo>
                  <a:cubicBezTo>
                    <a:pt x="124" y="247"/>
                    <a:pt x="151" y="220"/>
                    <a:pt x="137" y="179"/>
                  </a:cubicBezTo>
                  <a:cubicBezTo>
                    <a:pt x="137" y="152"/>
                    <a:pt x="137" y="124"/>
                    <a:pt x="165" y="111"/>
                  </a:cubicBezTo>
                  <a:cubicBezTo>
                    <a:pt x="192" y="97"/>
                    <a:pt x="206" y="70"/>
                    <a:pt x="192" y="29"/>
                  </a:cubicBezTo>
                  <a:cubicBezTo>
                    <a:pt x="184" y="12"/>
                    <a:pt x="165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 flipH="1">
              <a:off x="8363886" y="231489"/>
              <a:ext cx="32705" cy="25555"/>
            </a:xfrm>
            <a:custGeom>
              <a:avLst/>
              <a:gdLst/>
              <a:ahLst/>
              <a:cxnLst/>
              <a:rect l="l" t="t" r="r" b="b"/>
              <a:pathLst>
                <a:path w="247" h="193" extrusionOk="0">
                  <a:moveTo>
                    <a:pt x="61" y="0"/>
                  </a:moveTo>
                  <a:cubicBezTo>
                    <a:pt x="41" y="0"/>
                    <a:pt x="22" y="12"/>
                    <a:pt x="14" y="29"/>
                  </a:cubicBezTo>
                  <a:cubicBezTo>
                    <a:pt x="0" y="56"/>
                    <a:pt x="0" y="97"/>
                    <a:pt x="28" y="111"/>
                  </a:cubicBezTo>
                  <a:lnTo>
                    <a:pt x="150" y="192"/>
                  </a:lnTo>
                  <a:lnTo>
                    <a:pt x="178" y="192"/>
                  </a:lnTo>
                  <a:cubicBezTo>
                    <a:pt x="205" y="192"/>
                    <a:pt x="219" y="192"/>
                    <a:pt x="232" y="165"/>
                  </a:cubicBezTo>
                  <a:cubicBezTo>
                    <a:pt x="246" y="138"/>
                    <a:pt x="246" y="111"/>
                    <a:pt x="219" y="83"/>
                  </a:cubicBezTo>
                  <a:lnTo>
                    <a:pt x="96" y="15"/>
                  </a:lnTo>
                  <a:cubicBezTo>
                    <a:pt x="85" y="5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 flipH="1">
              <a:off x="8259148" y="224339"/>
              <a:ext cx="23569" cy="30852"/>
            </a:xfrm>
            <a:custGeom>
              <a:avLst/>
              <a:gdLst/>
              <a:ahLst/>
              <a:cxnLst/>
              <a:rect l="l" t="t" r="r" b="b"/>
              <a:pathLst>
                <a:path w="178" h="233" extrusionOk="0">
                  <a:moveTo>
                    <a:pt x="55" y="1"/>
                  </a:moveTo>
                  <a:cubicBezTo>
                    <a:pt x="14" y="14"/>
                    <a:pt x="0" y="55"/>
                    <a:pt x="14" y="83"/>
                  </a:cubicBezTo>
                  <a:lnTo>
                    <a:pt x="55" y="192"/>
                  </a:lnTo>
                  <a:cubicBezTo>
                    <a:pt x="55" y="219"/>
                    <a:pt x="82" y="233"/>
                    <a:pt x="110" y="233"/>
                  </a:cubicBezTo>
                  <a:lnTo>
                    <a:pt x="123" y="233"/>
                  </a:lnTo>
                  <a:cubicBezTo>
                    <a:pt x="164" y="219"/>
                    <a:pt x="178" y="192"/>
                    <a:pt x="164" y="165"/>
                  </a:cubicBezTo>
                  <a:lnTo>
                    <a:pt x="123" y="42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 flipH="1">
              <a:off x="8139712" y="203285"/>
              <a:ext cx="39988" cy="33897"/>
            </a:xfrm>
            <a:custGeom>
              <a:avLst/>
              <a:gdLst/>
              <a:ahLst/>
              <a:cxnLst/>
              <a:rect l="l" t="t" r="r" b="b"/>
              <a:pathLst>
                <a:path w="302" h="256" extrusionOk="0">
                  <a:moveTo>
                    <a:pt x="226" y="1"/>
                  </a:moveTo>
                  <a:cubicBezTo>
                    <a:pt x="214" y="1"/>
                    <a:pt x="203" y="4"/>
                    <a:pt x="192" y="10"/>
                  </a:cubicBezTo>
                  <a:lnTo>
                    <a:pt x="28" y="146"/>
                  </a:lnTo>
                  <a:cubicBezTo>
                    <a:pt x="14" y="173"/>
                    <a:pt x="1" y="214"/>
                    <a:pt x="28" y="228"/>
                  </a:cubicBezTo>
                  <a:cubicBezTo>
                    <a:pt x="42" y="242"/>
                    <a:pt x="55" y="255"/>
                    <a:pt x="69" y="255"/>
                  </a:cubicBezTo>
                  <a:cubicBezTo>
                    <a:pt x="83" y="255"/>
                    <a:pt x="96" y="255"/>
                    <a:pt x="110" y="242"/>
                  </a:cubicBezTo>
                  <a:lnTo>
                    <a:pt x="274" y="105"/>
                  </a:lnTo>
                  <a:cubicBezTo>
                    <a:pt x="287" y="78"/>
                    <a:pt x="301" y="51"/>
                    <a:pt x="274" y="23"/>
                  </a:cubicBezTo>
                  <a:cubicBezTo>
                    <a:pt x="258" y="7"/>
                    <a:pt x="242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 flipH="1">
              <a:off x="8047553" y="244200"/>
              <a:ext cx="34559" cy="16419"/>
            </a:xfrm>
            <a:custGeom>
              <a:avLst/>
              <a:gdLst/>
              <a:ahLst/>
              <a:cxnLst/>
              <a:rect l="l" t="t" r="r" b="b"/>
              <a:pathLst>
                <a:path w="261" h="124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6"/>
                    <a:pt x="28" y="124"/>
                    <a:pt x="56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56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 flipH="1">
              <a:off x="8324162" y="283129"/>
              <a:ext cx="29130" cy="29925"/>
            </a:xfrm>
            <a:custGeom>
              <a:avLst/>
              <a:gdLst/>
              <a:ahLst/>
              <a:cxnLst/>
              <a:rect l="l" t="t" r="r" b="b"/>
              <a:pathLst>
                <a:path w="220" h="226" extrusionOk="0">
                  <a:moveTo>
                    <a:pt x="62" y="0"/>
                  </a:moveTo>
                  <a:cubicBezTo>
                    <a:pt x="45" y="0"/>
                    <a:pt x="28" y="7"/>
                    <a:pt x="15" y="21"/>
                  </a:cubicBezTo>
                  <a:cubicBezTo>
                    <a:pt x="1" y="48"/>
                    <a:pt x="1" y="89"/>
                    <a:pt x="15" y="103"/>
                  </a:cubicBezTo>
                  <a:lnTo>
                    <a:pt x="124" y="212"/>
                  </a:lnTo>
                  <a:cubicBezTo>
                    <a:pt x="124" y="212"/>
                    <a:pt x="151" y="226"/>
                    <a:pt x="165" y="226"/>
                  </a:cubicBezTo>
                  <a:cubicBezTo>
                    <a:pt x="178" y="226"/>
                    <a:pt x="192" y="212"/>
                    <a:pt x="206" y="212"/>
                  </a:cubicBezTo>
                  <a:cubicBezTo>
                    <a:pt x="219" y="185"/>
                    <a:pt x="219" y="144"/>
                    <a:pt x="206" y="117"/>
                  </a:cubicBezTo>
                  <a:lnTo>
                    <a:pt x="110" y="21"/>
                  </a:lnTo>
                  <a:cubicBezTo>
                    <a:pt x="97" y="7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 flipH="1">
              <a:off x="8080126" y="312525"/>
              <a:ext cx="32705" cy="18670"/>
            </a:xfrm>
            <a:custGeom>
              <a:avLst/>
              <a:gdLst/>
              <a:ahLst/>
              <a:cxnLst/>
              <a:rect l="l" t="t" r="r" b="b"/>
              <a:pathLst>
                <a:path w="247" h="141" extrusionOk="0">
                  <a:moveTo>
                    <a:pt x="62" y="0"/>
                  </a:moveTo>
                  <a:cubicBezTo>
                    <a:pt x="33" y="0"/>
                    <a:pt x="15" y="22"/>
                    <a:pt x="15" y="45"/>
                  </a:cubicBezTo>
                  <a:cubicBezTo>
                    <a:pt x="1" y="86"/>
                    <a:pt x="28" y="113"/>
                    <a:pt x="55" y="127"/>
                  </a:cubicBezTo>
                  <a:lnTo>
                    <a:pt x="178" y="140"/>
                  </a:lnTo>
                  <a:lnTo>
                    <a:pt x="192" y="140"/>
                  </a:lnTo>
                  <a:cubicBezTo>
                    <a:pt x="219" y="140"/>
                    <a:pt x="247" y="127"/>
                    <a:pt x="247" y="99"/>
                  </a:cubicBezTo>
                  <a:cubicBezTo>
                    <a:pt x="247" y="58"/>
                    <a:pt x="233" y="31"/>
                    <a:pt x="192" y="31"/>
                  </a:cubicBezTo>
                  <a:lnTo>
                    <a:pt x="83" y="4"/>
                  </a:lnTo>
                  <a:cubicBezTo>
                    <a:pt x="75" y="1"/>
                    <a:pt x="68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 flipH="1">
              <a:off x="7915538" y="428120"/>
              <a:ext cx="52567" cy="29527"/>
            </a:xfrm>
            <a:custGeom>
              <a:avLst/>
              <a:gdLst/>
              <a:ahLst/>
              <a:cxnLst/>
              <a:rect l="l" t="t" r="r" b="b"/>
              <a:pathLst>
                <a:path w="397" h="223" extrusionOk="0">
                  <a:moveTo>
                    <a:pt x="330" y="1"/>
                  </a:moveTo>
                  <a:cubicBezTo>
                    <a:pt x="325" y="1"/>
                    <a:pt x="319" y="2"/>
                    <a:pt x="314" y="5"/>
                  </a:cubicBezTo>
                  <a:lnTo>
                    <a:pt x="41" y="114"/>
                  </a:lnTo>
                  <a:cubicBezTo>
                    <a:pt x="14" y="127"/>
                    <a:pt x="0" y="155"/>
                    <a:pt x="0" y="196"/>
                  </a:cubicBezTo>
                  <a:cubicBezTo>
                    <a:pt x="14" y="209"/>
                    <a:pt x="41" y="223"/>
                    <a:pt x="68" y="223"/>
                  </a:cubicBezTo>
                  <a:lnTo>
                    <a:pt x="82" y="223"/>
                  </a:lnTo>
                  <a:lnTo>
                    <a:pt x="355" y="114"/>
                  </a:lnTo>
                  <a:cubicBezTo>
                    <a:pt x="382" y="114"/>
                    <a:pt x="396" y="73"/>
                    <a:pt x="396" y="46"/>
                  </a:cubicBezTo>
                  <a:cubicBezTo>
                    <a:pt x="385" y="23"/>
                    <a:pt x="356" y="1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 flipH="1">
              <a:off x="7595644" y="825488"/>
              <a:ext cx="858811" cy="508984"/>
            </a:xfrm>
            <a:custGeom>
              <a:avLst/>
              <a:gdLst/>
              <a:ahLst/>
              <a:cxnLst/>
              <a:rect l="l" t="t" r="r" b="b"/>
              <a:pathLst>
                <a:path w="6486" h="3844" extrusionOk="0">
                  <a:moveTo>
                    <a:pt x="3076" y="0"/>
                  </a:moveTo>
                  <a:cubicBezTo>
                    <a:pt x="2888" y="0"/>
                    <a:pt x="2704" y="35"/>
                    <a:pt x="2554" y="130"/>
                  </a:cubicBezTo>
                  <a:cubicBezTo>
                    <a:pt x="2417" y="226"/>
                    <a:pt x="2294" y="294"/>
                    <a:pt x="2130" y="294"/>
                  </a:cubicBezTo>
                  <a:cubicBezTo>
                    <a:pt x="2085" y="294"/>
                    <a:pt x="2036" y="291"/>
                    <a:pt x="1987" y="291"/>
                  </a:cubicBezTo>
                  <a:cubicBezTo>
                    <a:pt x="1889" y="291"/>
                    <a:pt x="1789" y="303"/>
                    <a:pt x="1707" y="376"/>
                  </a:cubicBezTo>
                  <a:cubicBezTo>
                    <a:pt x="1611" y="444"/>
                    <a:pt x="1571" y="567"/>
                    <a:pt x="1502" y="663"/>
                  </a:cubicBezTo>
                  <a:cubicBezTo>
                    <a:pt x="1393" y="813"/>
                    <a:pt x="1202" y="895"/>
                    <a:pt x="1065" y="1004"/>
                  </a:cubicBezTo>
                  <a:cubicBezTo>
                    <a:pt x="942" y="1113"/>
                    <a:pt x="820" y="1168"/>
                    <a:pt x="683" y="1250"/>
                  </a:cubicBezTo>
                  <a:cubicBezTo>
                    <a:pt x="506" y="1345"/>
                    <a:pt x="396" y="1523"/>
                    <a:pt x="314" y="1700"/>
                  </a:cubicBezTo>
                  <a:cubicBezTo>
                    <a:pt x="151" y="2014"/>
                    <a:pt x="0" y="2465"/>
                    <a:pt x="164" y="2820"/>
                  </a:cubicBezTo>
                  <a:cubicBezTo>
                    <a:pt x="273" y="3038"/>
                    <a:pt x="656" y="3229"/>
                    <a:pt x="874" y="3325"/>
                  </a:cubicBezTo>
                  <a:cubicBezTo>
                    <a:pt x="1052" y="3407"/>
                    <a:pt x="1229" y="3434"/>
                    <a:pt x="1420" y="3475"/>
                  </a:cubicBezTo>
                  <a:cubicBezTo>
                    <a:pt x="1598" y="3516"/>
                    <a:pt x="1680" y="3707"/>
                    <a:pt x="1857" y="3735"/>
                  </a:cubicBezTo>
                  <a:cubicBezTo>
                    <a:pt x="2067" y="3771"/>
                    <a:pt x="2379" y="3844"/>
                    <a:pt x="2649" y="3844"/>
                  </a:cubicBezTo>
                  <a:cubicBezTo>
                    <a:pt x="2784" y="3844"/>
                    <a:pt x="2909" y="3826"/>
                    <a:pt x="3004" y="3776"/>
                  </a:cubicBezTo>
                  <a:cubicBezTo>
                    <a:pt x="3108" y="3729"/>
                    <a:pt x="3212" y="3644"/>
                    <a:pt x="3333" y="3644"/>
                  </a:cubicBezTo>
                  <a:cubicBezTo>
                    <a:pt x="3355" y="3644"/>
                    <a:pt x="3377" y="3646"/>
                    <a:pt x="3400" y="3653"/>
                  </a:cubicBezTo>
                  <a:cubicBezTo>
                    <a:pt x="3605" y="3721"/>
                    <a:pt x="3700" y="3830"/>
                    <a:pt x="3933" y="3830"/>
                  </a:cubicBezTo>
                  <a:cubicBezTo>
                    <a:pt x="4301" y="3803"/>
                    <a:pt x="4615" y="3694"/>
                    <a:pt x="4957" y="3571"/>
                  </a:cubicBezTo>
                  <a:cubicBezTo>
                    <a:pt x="5091" y="3522"/>
                    <a:pt x="5214" y="3473"/>
                    <a:pt x="5356" y="3473"/>
                  </a:cubicBezTo>
                  <a:cubicBezTo>
                    <a:pt x="5373" y="3473"/>
                    <a:pt x="5390" y="3474"/>
                    <a:pt x="5407" y="3475"/>
                  </a:cubicBezTo>
                  <a:cubicBezTo>
                    <a:pt x="5480" y="3485"/>
                    <a:pt x="5543" y="3493"/>
                    <a:pt x="5602" y="3493"/>
                  </a:cubicBezTo>
                  <a:cubicBezTo>
                    <a:pt x="5707" y="3493"/>
                    <a:pt x="5798" y="3467"/>
                    <a:pt x="5912" y="3380"/>
                  </a:cubicBezTo>
                  <a:cubicBezTo>
                    <a:pt x="6172" y="3188"/>
                    <a:pt x="6431" y="2915"/>
                    <a:pt x="6458" y="2574"/>
                  </a:cubicBezTo>
                  <a:cubicBezTo>
                    <a:pt x="6486" y="2205"/>
                    <a:pt x="6281" y="1932"/>
                    <a:pt x="6267" y="1591"/>
                  </a:cubicBezTo>
                  <a:cubicBezTo>
                    <a:pt x="6254" y="1263"/>
                    <a:pt x="5981" y="1004"/>
                    <a:pt x="5721" y="826"/>
                  </a:cubicBezTo>
                  <a:cubicBezTo>
                    <a:pt x="5421" y="608"/>
                    <a:pt x="5038" y="349"/>
                    <a:pt x="4670" y="280"/>
                  </a:cubicBezTo>
                  <a:cubicBezTo>
                    <a:pt x="4328" y="212"/>
                    <a:pt x="3960" y="171"/>
                    <a:pt x="3619" y="76"/>
                  </a:cubicBezTo>
                  <a:cubicBezTo>
                    <a:pt x="3455" y="35"/>
                    <a:pt x="3264" y="0"/>
                    <a:pt x="307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 flipH="1">
              <a:off x="7803518" y="1104744"/>
              <a:ext cx="68853" cy="60644"/>
            </a:xfrm>
            <a:custGeom>
              <a:avLst/>
              <a:gdLst/>
              <a:ahLst/>
              <a:cxnLst/>
              <a:rect l="l" t="t" r="r" b="b"/>
              <a:pathLst>
                <a:path w="520" h="458" extrusionOk="0">
                  <a:moveTo>
                    <a:pt x="328" y="1"/>
                  </a:moveTo>
                  <a:cubicBezTo>
                    <a:pt x="247" y="1"/>
                    <a:pt x="165" y="42"/>
                    <a:pt x="96" y="96"/>
                  </a:cubicBezTo>
                  <a:cubicBezTo>
                    <a:pt x="42" y="151"/>
                    <a:pt x="1" y="219"/>
                    <a:pt x="14" y="301"/>
                  </a:cubicBezTo>
                  <a:cubicBezTo>
                    <a:pt x="28" y="342"/>
                    <a:pt x="55" y="370"/>
                    <a:pt x="83" y="397"/>
                  </a:cubicBezTo>
                  <a:cubicBezTo>
                    <a:pt x="137" y="433"/>
                    <a:pt x="204" y="458"/>
                    <a:pt x="271" y="458"/>
                  </a:cubicBezTo>
                  <a:cubicBezTo>
                    <a:pt x="304" y="458"/>
                    <a:pt x="338" y="451"/>
                    <a:pt x="369" y="438"/>
                  </a:cubicBezTo>
                  <a:cubicBezTo>
                    <a:pt x="451" y="397"/>
                    <a:pt x="520" y="301"/>
                    <a:pt x="506" y="192"/>
                  </a:cubicBezTo>
                  <a:cubicBezTo>
                    <a:pt x="506" y="96"/>
                    <a:pt x="424" y="15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 flipH="1">
              <a:off x="7857806" y="1088590"/>
              <a:ext cx="43430" cy="22510"/>
            </a:xfrm>
            <a:custGeom>
              <a:avLst/>
              <a:gdLst/>
              <a:ahLst/>
              <a:cxnLst/>
              <a:rect l="l" t="t" r="r" b="b"/>
              <a:pathLst>
                <a:path w="328" h="170" extrusionOk="0">
                  <a:moveTo>
                    <a:pt x="191" y="0"/>
                  </a:moveTo>
                  <a:cubicBezTo>
                    <a:pt x="123" y="14"/>
                    <a:pt x="69" y="27"/>
                    <a:pt x="14" y="55"/>
                  </a:cubicBezTo>
                  <a:cubicBezTo>
                    <a:pt x="0" y="82"/>
                    <a:pt x="0" y="96"/>
                    <a:pt x="14" y="123"/>
                  </a:cubicBezTo>
                  <a:cubicBezTo>
                    <a:pt x="28" y="137"/>
                    <a:pt x="55" y="137"/>
                    <a:pt x="69" y="150"/>
                  </a:cubicBezTo>
                  <a:cubicBezTo>
                    <a:pt x="107" y="160"/>
                    <a:pt x="153" y="169"/>
                    <a:pt x="195" y="169"/>
                  </a:cubicBezTo>
                  <a:cubicBezTo>
                    <a:pt x="213" y="169"/>
                    <a:pt x="230" y="168"/>
                    <a:pt x="246" y="164"/>
                  </a:cubicBezTo>
                  <a:cubicBezTo>
                    <a:pt x="301" y="137"/>
                    <a:pt x="328" y="55"/>
                    <a:pt x="273" y="14"/>
                  </a:cubicBezTo>
                  <a:cubicBezTo>
                    <a:pt x="246" y="0"/>
                    <a:pt x="219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 flipH="1">
              <a:off x="7843241" y="1029269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217" y="0"/>
                  </a:moveTo>
                  <a:cubicBezTo>
                    <a:pt x="164" y="0"/>
                    <a:pt x="112" y="26"/>
                    <a:pt x="82" y="66"/>
                  </a:cubicBezTo>
                  <a:cubicBezTo>
                    <a:pt x="28" y="120"/>
                    <a:pt x="0" y="202"/>
                    <a:pt x="55" y="257"/>
                  </a:cubicBezTo>
                  <a:cubicBezTo>
                    <a:pt x="75" y="277"/>
                    <a:pt x="102" y="290"/>
                    <a:pt x="131" y="290"/>
                  </a:cubicBezTo>
                  <a:cubicBezTo>
                    <a:pt x="142" y="290"/>
                    <a:pt x="153" y="288"/>
                    <a:pt x="164" y="284"/>
                  </a:cubicBezTo>
                  <a:cubicBezTo>
                    <a:pt x="232" y="271"/>
                    <a:pt x="301" y="243"/>
                    <a:pt x="328" y="175"/>
                  </a:cubicBezTo>
                  <a:cubicBezTo>
                    <a:pt x="355" y="120"/>
                    <a:pt x="328" y="38"/>
                    <a:pt x="273" y="11"/>
                  </a:cubicBezTo>
                  <a:cubicBezTo>
                    <a:pt x="255" y="4"/>
                    <a:pt x="236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 flipH="1">
              <a:off x="7919246" y="1083161"/>
              <a:ext cx="61571" cy="70575"/>
            </a:xfrm>
            <a:custGeom>
              <a:avLst/>
              <a:gdLst/>
              <a:ahLst/>
              <a:cxnLst/>
              <a:rect l="l" t="t" r="r" b="b"/>
              <a:pathLst>
                <a:path w="465" h="533" extrusionOk="0">
                  <a:moveTo>
                    <a:pt x="260" y="0"/>
                  </a:moveTo>
                  <a:cubicBezTo>
                    <a:pt x="205" y="41"/>
                    <a:pt x="1" y="191"/>
                    <a:pt x="1" y="259"/>
                  </a:cubicBezTo>
                  <a:cubicBezTo>
                    <a:pt x="1" y="328"/>
                    <a:pt x="28" y="410"/>
                    <a:pt x="82" y="464"/>
                  </a:cubicBezTo>
                  <a:cubicBezTo>
                    <a:pt x="123" y="505"/>
                    <a:pt x="192" y="533"/>
                    <a:pt x="260" y="533"/>
                  </a:cubicBezTo>
                  <a:cubicBezTo>
                    <a:pt x="328" y="533"/>
                    <a:pt x="397" y="505"/>
                    <a:pt x="424" y="437"/>
                  </a:cubicBezTo>
                  <a:cubicBezTo>
                    <a:pt x="465" y="382"/>
                    <a:pt x="465" y="300"/>
                    <a:pt x="451" y="232"/>
                  </a:cubicBezTo>
                  <a:cubicBezTo>
                    <a:pt x="424" y="137"/>
                    <a:pt x="369" y="27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 flipH="1">
              <a:off x="7931824" y="1019736"/>
              <a:ext cx="21715" cy="30984"/>
            </a:xfrm>
            <a:custGeom>
              <a:avLst/>
              <a:gdLst/>
              <a:ahLst/>
              <a:cxnLst/>
              <a:rect l="l" t="t" r="r" b="b"/>
              <a:pathLst>
                <a:path w="164" h="234" extrusionOk="0">
                  <a:moveTo>
                    <a:pt x="38" y="1"/>
                  </a:moveTo>
                  <a:cubicBezTo>
                    <a:pt x="12" y="1"/>
                    <a:pt x="0" y="206"/>
                    <a:pt x="27" y="220"/>
                  </a:cubicBezTo>
                  <a:cubicBezTo>
                    <a:pt x="40" y="229"/>
                    <a:pt x="54" y="234"/>
                    <a:pt x="69" y="234"/>
                  </a:cubicBezTo>
                  <a:cubicBezTo>
                    <a:pt x="116" y="234"/>
                    <a:pt x="163" y="190"/>
                    <a:pt x="163" y="138"/>
                  </a:cubicBezTo>
                  <a:cubicBezTo>
                    <a:pt x="163" y="69"/>
                    <a:pt x="109" y="15"/>
                    <a:pt x="40" y="1"/>
                  </a:cubicBezTo>
                  <a:cubicBezTo>
                    <a:pt x="39" y="1"/>
                    <a:pt x="39" y="1"/>
                    <a:pt x="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 flipH="1">
              <a:off x="7977110" y="1046880"/>
              <a:ext cx="65146" cy="48992"/>
            </a:xfrm>
            <a:custGeom>
              <a:avLst/>
              <a:gdLst/>
              <a:ahLst/>
              <a:cxnLst/>
              <a:rect l="l" t="t" r="r" b="b"/>
              <a:pathLst>
                <a:path w="492" h="370" extrusionOk="0">
                  <a:moveTo>
                    <a:pt x="355" y="1"/>
                  </a:moveTo>
                  <a:cubicBezTo>
                    <a:pt x="328" y="1"/>
                    <a:pt x="301" y="1"/>
                    <a:pt x="273" y="15"/>
                  </a:cubicBezTo>
                  <a:cubicBezTo>
                    <a:pt x="205" y="15"/>
                    <a:pt x="137" y="42"/>
                    <a:pt x="82" y="83"/>
                  </a:cubicBezTo>
                  <a:cubicBezTo>
                    <a:pt x="41" y="124"/>
                    <a:pt x="0" y="192"/>
                    <a:pt x="14" y="260"/>
                  </a:cubicBezTo>
                  <a:cubicBezTo>
                    <a:pt x="41" y="342"/>
                    <a:pt x="151" y="370"/>
                    <a:pt x="246" y="370"/>
                  </a:cubicBezTo>
                  <a:cubicBezTo>
                    <a:pt x="328" y="356"/>
                    <a:pt x="424" y="301"/>
                    <a:pt x="465" y="219"/>
                  </a:cubicBezTo>
                  <a:cubicBezTo>
                    <a:pt x="492" y="138"/>
                    <a:pt x="451" y="28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 flipH="1">
              <a:off x="8024116" y="1015763"/>
              <a:ext cx="21715" cy="22112"/>
            </a:xfrm>
            <a:custGeom>
              <a:avLst/>
              <a:gdLst/>
              <a:ahLst/>
              <a:cxnLst/>
              <a:rect l="l" t="t" r="r" b="b"/>
              <a:pathLst>
                <a:path w="164" h="167" extrusionOk="0">
                  <a:moveTo>
                    <a:pt x="84" y="0"/>
                  </a:moveTo>
                  <a:cubicBezTo>
                    <a:pt x="79" y="0"/>
                    <a:pt x="73" y="1"/>
                    <a:pt x="68" y="4"/>
                  </a:cubicBezTo>
                  <a:cubicBezTo>
                    <a:pt x="55" y="4"/>
                    <a:pt x="41" y="18"/>
                    <a:pt x="41" y="31"/>
                  </a:cubicBezTo>
                  <a:cubicBezTo>
                    <a:pt x="14" y="58"/>
                    <a:pt x="0" y="113"/>
                    <a:pt x="41" y="140"/>
                  </a:cubicBezTo>
                  <a:cubicBezTo>
                    <a:pt x="53" y="159"/>
                    <a:pt x="71" y="166"/>
                    <a:pt x="90" y="166"/>
                  </a:cubicBezTo>
                  <a:cubicBezTo>
                    <a:pt x="112" y="166"/>
                    <a:pt x="135" y="155"/>
                    <a:pt x="150" y="140"/>
                  </a:cubicBezTo>
                  <a:cubicBezTo>
                    <a:pt x="164" y="99"/>
                    <a:pt x="164" y="72"/>
                    <a:pt x="150" y="45"/>
                  </a:cubicBezTo>
                  <a:cubicBezTo>
                    <a:pt x="139" y="23"/>
                    <a:pt x="110" y="0"/>
                    <a:pt x="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 flipH="1">
              <a:off x="8045700" y="1070449"/>
              <a:ext cx="72561" cy="80373"/>
            </a:xfrm>
            <a:custGeom>
              <a:avLst/>
              <a:gdLst/>
              <a:ahLst/>
              <a:cxnLst/>
              <a:rect l="l" t="t" r="r" b="b"/>
              <a:pathLst>
                <a:path w="548" h="607" extrusionOk="0">
                  <a:moveTo>
                    <a:pt x="206" y="0"/>
                  </a:moveTo>
                  <a:cubicBezTo>
                    <a:pt x="165" y="14"/>
                    <a:pt x="124" y="41"/>
                    <a:pt x="110" y="82"/>
                  </a:cubicBezTo>
                  <a:cubicBezTo>
                    <a:pt x="56" y="110"/>
                    <a:pt x="28" y="164"/>
                    <a:pt x="28" y="233"/>
                  </a:cubicBezTo>
                  <a:cubicBezTo>
                    <a:pt x="1" y="369"/>
                    <a:pt x="83" y="506"/>
                    <a:pt x="192" y="574"/>
                  </a:cubicBezTo>
                  <a:cubicBezTo>
                    <a:pt x="232" y="594"/>
                    <a:pt x="279" y="607"/>
                    <a:pt x="323" y="607"/>
                  </a:cubicBezTo>
                  <a:cubicBezTo>
                    <a:pt x="339" y="607"/>
                    <a:pt x="355" y="605"/>
                    <a:pt x="370" y="601"/>
                  </a:cubicBezTo>
                  <a:cubicBezTo>
                    <a:pt x="438" y="588"/>
                    <a:pt x="492" y="560"/>
                    <a:pt x="520" y="506"/>
                  </a:cubicBezTo>
                  <a:cubicBezTo>
                    <a:pt x="533" y="465"/>
                    <a:pt x="547" y="424"/>
                    <a:pt x="547" y="383"/>
                  </a:cubicBezTo>
                  <a:cubicBezTo>
                    <a:pt x="547" y="233"/>
                    <a:pt x="465" y="96"/>
                    <a:pt x="329" y="28"/>
                  </a:cubicBezTo>
                  <a:cubicBezTo>
                    <a:pt x="288" y="14"/>
                    <a:pt x="247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 flipH="1">
              <a:off x="8009550" y="1110173"/>
              <a:ext cx="21848" cy="28733"/>
            </a:xfrm>
            <a:custGeom>
              <a:avLst/>
              <a:gdLst/>
              <a:ahLst/>
              <a:cxnLst/>
              <a:rect l="l" t="t" r="r" b="b"/>
              <a:pathLst>
                <a:path w="165" h="217" extrusionOk="0">
                  <a:moveTo>
                    <a:pt x="82" y="1"/>
                  </a:moveTo>
                  <a:cubicBezTo>
                    <a:pt x="55" y="1"/>
                    <a:pt x="41" y="28"/>
                    <a:pt x="28" y="55"/>
                  </a:cubicBezTo>
                  <a:cubicBezTo>
                    <a:pt x="14" y="83"/>
                    <a:pt x="14" y="110"/>
                    <a:pt x="0" y="124"/>
                  </a:cubicBezTo>
                  <a:cubicBezTo>
                    <a:pt x="0" y="151"/>
                    <a:pt x="0" y="165"/>
                    <a:pt x="14" y="192"/>
                  </a:cubicBezTo>
                  <a:cubicBezTo>
                    <a:pt x="25" y="209"/>
                    <a:pt x="44" y="217"/>
                    <a:pt x="64" y="217"/>
                  </a:cubicBezTo>
                  <a:cubicBezTo>
                    <a:pt x="91" y="217"/>
                    <a:pt x="121" y="202"/>
                    <a:pt x="137" y="178"/>
                  </a:cubicBezTo>
                  <a:cubicBezTo>
                    <a:pt x="164" y="137"/>
                    <a:pt x="150" y="83"/>
                    <a:pt x="123" y="42"/>
                  </a:cubicBezTo>
                  <a:cubicBezTo>
                    <a:pt x="109" y="28"/>
                    <a:pt x="96" y="14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 flipH="1">
              <a:off x="7955394" y="962004"/>
              <a:ext cx="47138" cy="45946"/>
            </a:xfrm>
            <a:custGeom>
              <a:avLst/>
              <a:gdLst/>
              <a:ahLst/>
              <a:cxnLst/>
              <a:rect l="l" t="t" r="r" b="b"/>
              <a:pathLst>
                <a:path w="356" h="347" extrusionOk="0">
                  <a:moveTo>
                    <a:pt x="217" y="0"/>
                  </a:moveTo>
                  <a:cubicBezTo>
                    <a:pt x="192" y="0"/>
                    <a:pt x="165" y="7"/>
                    <a:pt x="137" y="14"/>
                  </a:cubicBezTo>
                  <a:cubicBezTo>
                    <a:pt x="110" y="28"/>
                    <a:pt x="83" y="28"/>
                    <a:pt x="69" y="41"/>
                  </a:cubicBezTo>
                  <a:cubicBezTo>
                    <a:pt x="55" y="41"/>
                    <a:pt x="28" y="41"/>
                    <a:pt x="28" y="55"/>
                  </a:cubicBezTo>
                  <a:cubicBezTo>
                    <a:pt x="1" y="82"/>
                    <a:pt x="1" y="123"/>
                    <a:pt x="1" y="150"/>
                  </a:cubicBezTo>
                  <a:cubicBezTo>
                    <a:pt x="1" y="191"/>
                    <a:pt x="1" y="232"/>
                    <a:pt x="14" y="260"/>
                  </a:cubicBezTo>
                  <a:cubicBezTo>
                    <a:pt x="43" y="316"/>
                    <a:pt x="103" y="347"/>
                    <a:pt x="161" y="347"/>
                  </a:cubicBezTo>
                  <a:cubicBezTo>
                    <a:pt x="187" y="347"/>
                    <a:pt x="212" y="341"/>
                    <a:pt x="233" y="328"/>
                  </a:cubicBezTo>
                  <a:cubicBezTo>
                    <a:pt x="315" y="287"/>
                    <a:pt x="356" y="191"/>
                    <a:pt x="342" y="109"/>
                  </a:cubicBezTo>
                  <a:cubicBezTo>
                    <a:pt x="328" y="82"/>
                    <a:pt x="315" y="41"/>
                    <a:pt x="287" y="28"/>
                  </a:cubicBezTo>
                  <a:cubicBezTo>
                    <a:pt x="267" y="7"/>
                    <a:pt x="243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 flipH="1">
              <a:off x="7848669" y="978026"/>
              <a:ext cx="29130" cy="19597"/>
            </a:xfrm>
            <a:custGeom>
              <a:avLst/>
              <a:gdLst/>
              <a:ahLst/>
              <a:cxnLst/>
              <a:rect l="l" t="t" r="r" b="b"/>
              <a:pathLst>
                <a:path w="220" h="148" extrusionOk="0">
                  <a:moveTo>
                    <a:pt x="137" y="0"/>
                  </a:moveTo>
                  <a:cubicBezTo>
                    <a:pt x="116" y="0"/>
                    <a:pt x="93" y="8"/>
                    <a:pt x="69" y="16"/>
                  </a:cubicBezTo>
                  <a:cubicBezTo>
                    <a:pt x="55" y="29"/>
                    <a:pt x="28" y="29"/>
                    <a:pt x="14" y="57"/>
                  </a:cubicBezTo>
                  <a:cubicBezTo>
                    <a:pt x="1" y="70"/>
                    <a:pt x="1" y="98"/>
                    <a:pt x="14" y="125"/>
                  </a:cubicBezTo>
                  <a:cubicBezTo>
                    <a:pt x="14" y="125"/>
                    <a:pt x="28" y="139"/>
                    <a:pt x="55" y="139"/>
                  </a:cubicBezTo>
                  <a:cubicBezTo>
                    <a:pt x="72" y="144"/>
                    <a:pt x="89" y="148"/>
                    <a:pt x="105" y="148"/>
                  </a:cubicBezTo>
                  <a:cubicBezTo>
                    <a:pt x="128" y="148"/>
                    <a:pt x="149" y="141"/>
                    <a:pt x="165" y="125"/>
                  </a:cubicBezTo>
                  <a:cubicBezTo>
                    <a:pt x="206" y="98"/>
                    <a:pt x="219" y="43"/>
                    <a:pt x="178" y="16"/>
                  </a:cubicBezTo>
                  <a:cubicBezTo>
                    <a:pt x="167" y="4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 flipH="1">
              <a:off x="7796234" y="1041584"/>
              <a:ext cx="29130" cy="29263"/>
            </a:xfrm>
            <a:custGeom>
              <a:avLst/>
              <a:gdLst/>
              <a:ahLst/>
              <a:cxnLst/>
              <a:rect l="l" t="t" r="r" b="b"/>
              <a:pathLst>
                <a:path w="220" h="221" extrusionOk="0">
                  <a:moveTo>
                    <a:pt x="137" y="0"/>
                  </a:moveTo>
                  <a:cubicBezTo>
                    <a:pt x="83" y="55"/>
                    <a:pt x="1" y="205"/>
                    <a:pt x="69" y="218"/>
                  </a:cubicBezTo>
                  <a:cubicBezTo>
                    <a:pt x="76" y="220"/>
                    <a:pt x="83" y="221"/>
                    <a:pt x="90" y="221"/>
                  </a:cubicBezTo>
                  <a:cubicBezTo>
                    <a:pt x="151" y="221"/>
                    <a:pt x="206" y="170"/>
                    <a:pt x="206" y="109"/>
                  </a:cubicBezTo>
                  <a:cubicBezTo>
                    <a:pt x="219" y="55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 flipH="1">
              <a:off x="8090985" y="996299"/>
              <a:ext cx="70575" cy="54685"/>
            </a:xfrm>
            <a:custGeom>
              <a:avLst/>
              <a:gdLst/>
              <a:ahLst/>
              <a:cxnLst/>
              <a:rect l="l" t="t" r="r" b="b"/>
              <a:pathLst>
                <a:path w="533" h="413" extrusionOk="0">
                  <a:moveTo>
                    <a:pt x="383" y="1"/>
                  </a:moveTo>
                  <a:cubicBezTo>
                    <a:pt x="301" y="1"/>
                    <a:pt x="219" y="28"/>
                    <a:pt x="150" y="55"/>
                  </a:cubicBezTo>
                  <a:cubicBezTo>
                    <a:pt x="123" y="69"/>
                    <a:pt x="96" y="96"/>
                    <a:pt x="68" y="124"/>
                  </a:cubicBezTo>
                  <a:cubicBezTo>
                    <a:pt x="0" y="192"/>
                    <a:pt x="28" y="315"/>
                    <a:pt x="96" y="369"/>
                  </a:cubicBezTo>
                  <a:cubicBezTo>
                    <a:pt x="140" y="399"/>
                    <a:pt x="191" y="412"/>
                    <a:pt x="243" y="412"/>
                  </a:cubicBezTo>
                  <a:cubicBezTo>
                    <a:pt x="287" y="412"/>
                    <a:pt x="331" y="402"/>
                    <a:pt x="369" y="383"/>
                  </a:cubicBezTo>
                  <a:cubicBezTo>
                    <a:pt x="464" y="328"/>
                    <a:pt x="533" y="192"/>
                    <a:pt x="505" y="83"/>
                  </a:cubicBezTo>
                  <a:cubicBezTo>
                    <a:pt x="492" y="55"/>
                    <a:pt x="478" y="28"/>
                    <a:pt x="451" y="14"/>
                  </a:cubicBezTo>
                  <a:cubicBezTo>
                    <a:pt x="437" y="1"/>
                    <a:pt x="410" y="1"/>
                    <a:pt x="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 flipH="1">
              <a:off x="8145141" y="1095740"/>
              <a:ext cx="39988" cy="29130"/>
            </a:xfrm>
            <a:custGeom>
              <a:avLst/>
              <a:gdLst/>
              <a:ahLst/>
              <a:cxnLst/>
              <a:rect l="l" t="t" r="r" b="b"/>
              <a:pathLst>
                <a:path w="302" h="220" extrusionOk="0">
                  <a:moveTo>
                    <a:pt x="145" y="0"/>
                  </a:moveTo>
                  <a:cubicBezTo>
                    <a:pt x="123" y="0"/>
                    <a:pt x="102" y="5"/>
                    <a:pt x="83" y="14"/>
                  </a:cubicBezTo>
                  <a:cubicBezTo>
                    <a:pt x="69" y="28"/>
                    <a:pt x="55" y="28"/>
                    <a:pt x="42" y="42"/>
                  </a:cubicBezTo>
                  <a:cubicBezTo>
                    <a:pt x="1" y="69"/>
                    <a:pt x="14" y="137"/>
                    <a:pt x="42" y="164"/>
                  </a:cubicBezTo>
                  <a:cubicBezTo>
                    <a:pt x="69" y="205"/>
                    <a:pt x="124" y="219"/>
                    <a:pt x="178" y="219"/>
                  </a:cubicBezTo>
                  <a:cubicBezTo>
                    <a:pt x="206" y="219"/>
                    <a:pt x="233" y="219"/>
                    <a:pt x="260" y="205"/>
                  </a:cubicBezTo>
                  <a:cubicBezTo>
                    <a:pt x="301" y="164"/>
                    <a:pt x="301" y="83"/>
                    <a:pt x="260" y="42"/>
                  </a:cubicBezTo>
                  <a:cubicBezTo>
                    <a:pt x="225" y="15"/>
                    <a:pt x="184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 flipH="1">
              <a:off x="7964399" y="1161681"/>
              <a:ext cx="77857" cy="73090"/>
            </a:xfrm>
            <a:custGeom>
              <a:avLst/>
              <a:gdLst/>
              <a:ahLst/>
              <a:cxnLst/>
              <a:rect l="l" t="t" r="r" b="b"/>
              <a:pathLst>
                <a:path w="588" h="552" extrusionOk="0">
                  <a:moveTo>
                    <a:pt x="240" y="0"/>
                  </a:moveTo>
                  <a:cubicBezTo>
                    <a:pt x="208" y="0"/>
                    <a:pt x="178" y="3"/>
                    <a:pt x="151" y="8"/>
                  </a:cubicBezTo>
                  <a:cubicBezTo>
                    <a:pt x="110" y="21"/>
                    <a:pt x="82" y="35"/>
                    <a:pt x="69" y="49"/>
                  </a:cubicBezTo>
                  <a:cubicBezTo>
                    <a:pt x="28" y="90"/>
                    <a:pt x="0" y="144"/>
                    <a:pt x="0" y="199"/>
                  </a:cubicBezTo>
                  <a:cubicBezTo>
                    <a:pt x="0" y="240"/>
                    <a:pt x="0" y="281"/>
                    <a:pt x="14" y="322"/>
                  </a:cubicBezTo>
                  <a:cubicBezTo>
                    <a:pt x="28" y="404"/>
                    <a:pt x="110" y="472"/>
                    <a:pt x="191" y="513"/>
                  </a:cubicBezTo>
                  <a:cubicBezTo>
                    <a:pt x="239" y="537"/>
                    <a:pt x="291" y="551"/>
                    <a:pt x="340" y="551"/>
                  </a:cubicBezTo>
                  <a:cubicBezTo>
                    <a:pt x="375" y="551"/>
                    <a:pt x="409" y="544"/>
                    <a:pt x="437" y="527"/>
                  </a:cubicBezTo>
                  <a:cubicBezTo>
                    <a:pt x="533" y="486"/>
                    <a:pt x="587" y="376"/>
                    <a:pt x="587" y="281"/>
                  </a:cubicBezTo>
                  <a:cubicBezTo>
                    <a:pt x="574" y="185"/>
                    <a:pt x="519" y="90"/>
                    <a:pt x="424" y="49"/>
                  </a:cubicBezTo>
                  <a:cubicBezTo>
                    <a:pt x="369" y="12"/>
                    <a:pt x="302" y="0"/>
                    <a:pt x="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 flipH="1">
              <a:off x="8054836" y="1175319"/>
              <a:ext cx="34427" cy="24231"/>
            </a:xfrm>
            <a:custGeom>
              <a:avLst/>
              <a:gdLst/>
              <a:ahLst/>
              <a:cxnLst/>
              <a:rect l="l" t="t" r="r" b="b"/>
              <a:pathLst>
                <a:path w="260" h="183" extrusionOk="0">
                  <a:moveTo>
                    <a:pt x="192" y="0"/>
                  </a:moveTo>
                  <a:cubicBezTo>
                    <a:pt x="164" y="0"/>
                    <a:pt x="137" y="0"/>
                    <a:pt x="110" y="14"/>
                  </a:cubicBezTo>
                  <a:cubicBezTo>
                    <a:pt x="55" y="28"/>
                    <a:pt x="0" y="69"/>
                    <a:pt x="28" y="123"/>
                  </a:cubicBezTo>
                  <a:cubicBezTo>
                    <a:pt x="28" y="151"/>
                    <a:pt x="55" y="164"/>
                    <a:pt x="82" y="178"/>
                  </a:cubicBezTo>
                  <a:cubicBezTo>
                    <a:pt x="96" y="181"/>
                    <a:pt x="110" y="183"/>
                    <a:pt x="123" y="183"/>
                  </a:cubicBezTo>
                  <a:cubicBezTo>
                    <a:pt x="162" y="183"/>
                    <a:pt x="198" y="168"/>
                    <a:pt x="219" y="137"/>
                  </a:cubicBezTo>
                  <a:cubicBezTo>
                    <a:pt x="260" y="96"/>
                    <a:pt x="232" y="14"/>
                    <a:pt x="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 flipH="1">
              <a:off x="8108992" y="1161416"/>
              <a:ext cx="41577" cy="39988"/>
            </a:xfrm>
            <a:custGeom>
              <a:avLst/>
              <a:gdLst/>
              <a:ahLst/>
              <a:cxnLst/>
              <a:rect l="l" t="t" r="r" b="b"/>
              <a:pathLst>
                <a:path w="314" h="302" extrusionOk="0">
                  <a:moveTo>
                    <a:pt x="144" y="1"/>
                  </a:moveTo>
                  <a:cubicBezTo>
                    <a:pt x="131" y="1"/>
                    <a:pt x="174" y="27"/>
                    <a:pt x="122" y="37"/>
                  </a:cubicBezTo>
                  <a:cubicBezTo>
                    <a:pt x="81" y="51"/>
                    <a:pt x="54" y="64"/>
                    <a:pt x="26" y="92"/>
                  </a:cubicBezTo>
                  <a:cubicBezTo>
                    <a:pt x="26" y="105"/>
                    <a:pt x="13" y="119"/>
                    <a:pt x="13" y="146"/>
                  </a:cubicBezTo>
                  <a:cubicBezTo>
                    <a:pt x="1" y="218"/>
                    <a:pt x="84" y="301"/>
                    <a:pt x="160" y="301"/>
                  </a:cubicBezTo>
                  <a:cubicBezTo>
                    <a:pt x="170" y="301"/>
                    <a:pt x="181" y="300"/>
                    <a:pt x="190" y="297"/>
                  </a:cubicBezTo>
                  <a:cubicBezTo>
                    <a:pt x="286" y="269"/>
                    <a:pt x="313" y="133"/>
                    <a:pt x="259" y="64"/>
                  </a:cubicBezTo>
                  <a:cubicBezTo>
                    <a:pt x="231" y="37"/>
                    <a:pt x="204" y="23"/>
                    <a:pt x="177" y="10"/>
                  </a:cubicBezTo>
                  <a:cubicBezTo>
                    <a:pt x="157" y="3"/>
                    <a:pt x="148" y="1"/>
                    <a:pt x="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 flipH="1">
              <a:off x="7886672" y="1166315"/>
              <a:ext cx="50713" cy="50183"/>
            </a:xfrm>
            <a:custGeom>
              <a:avLst/>
              <a:gdLst/>
              <a:ahLst/>
              <a:cxnLst/>
              <a:rect l="l" t="t" r="r" b="b"/>
              <a:pathLst>
                <a:path w="383" h="379" extrusionOk="0">
                  <a:moveTo>
                    <a:pt x="219" y="0"/>
                  </a:moveTo>
                  <a:cubicBezTo>
                    <a:pt x="150" y="14"/>
                    <a:pt x="69" y="55"/>
                    <a:pt x="41" y="109"/>
                  </a:cubicBezTo>
                  <a:cubicBezTo>
                    <a:pt x="0" y="178"/>
                    <a:pt x="0" y="260"/>
                    <a:pt x="41" y="328"/>
                  </a:cubicBezTo>
                  <a:cubicBezTo>
                    <a:pt x="74" y="361"/>
                    <a:pt x="122" y="379"/>
                    <a:pt x="170" y="379"/>
                  </a:cubicBezTo>
                  <a:cubicBezTo>
                    <a:pt x="202" y="379"/>
                    <a:pt x="233" y="371"/>
                    <a:pt x="260" y="355"/>
                  </a:cubicBezTo>
                  <a:cubicBezTo>
                    <a:pt x="328" y="328"/>
                    <a:pt x="369" y="246"/>
                    <a:pt x="383" y="164"/>
                  </a:cubicBezTo>
                  <a:cubicBezTo>
                    <a:pt x="383" y="109"/>
                    <a:pt x="355" y="27"/>
                    <a:pt x="287" y="14"/>
                  </a:cubicBezTo>
                  <a:cubicBezTo>
                    <a:pt x="273" y="0"/>
                    <a:pt x="246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 flipH="1">
              <a:off x="8163282" y="1132550"/>
              <a:ext cx="54421" cy="43563"/>
            </a:xfrm>
            <a:custGeom>
              <a:avLst/>
              <a:gdLst/>
              <a:ahLst/>
              <a:cxnLst/>
              <a:rect l="l" t="t" r="r" b="b"/>
              <a:pathLst>
                <a:path w="411" h="329" extrusionOk="0">
                  <a:moveTo>
                    <a:pt x="205" y="0"/>
                  </a:moveTo>
                  <a:cubicBezTo>
                    <a:pt x="183" y="0"/>
                    <a:pt x="160" y="4"/>
                    <a:pt x="138" y="9"/>
                  </a:cubicBezTo>
                  <a:cubicBezTo>
                    <a:pt x="97" y="23"/>
                    <a:pt x="56" y="50"/>
                    <a:pt x="28" y="91"/>
                  </a:cubicBezTo>
                  <a:cubicBezTo>
                    <a:pt x="1" y="160"/>
                    <a:pt x="42" y="255"/>
                    <a:pt x="110" y="296"/>
                  </a:cubicBezTo>
                  <a:cubicBezTo>
                    <a:pt x="140" y="319"/>
                    <a:pt x="179" y="329"/>
                    <a:pt x="216" y="329"/>
                  </a:cubicBezTo>
                  <a:cubicBezTo>
                    <a:pt x="247" y="329"/>
                    <a:pt x="277" y="322"/>
                    <a:pt x="301" y="310"/>
                  </a:cubicBezTo>
                  <a:cubicBezTo>
                    <a:pt x="370" y="282"/>
                    <a:pt x="411" y="214"/>
                    <a:pt x="397" y="146"/>
                  </a:cubicBezTo>
                  <a:cubicBezTo>
                    <a:pt x="383" y="91"/>
                    <a:pt x="342" y="50"/>
                    <a:pt x="301" y="23"/>
                  </a:cubicBezTo>
                  <a:cubicBezTo>
                    <a:pt x="269" y="7"/>
                    <a:pt x="237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 flipH="1">
              <a:off x="7852377" y="1194784"/>
              <a:ext cx="18140" cy="16816"/>
            </a:xfrm>
            <a:custGeom>
              <a:avLst/>
              <a:gdLst/>
              <a:ahLst/>
              <a:cxnLst/>
              <a:rect l="l" t="t" r="r" b="b"/>
              <a:pathLst>
                <a:path w="137" h="127" extrusionOk="0">
                  <a:moveTo>
                    <a:pt x="71" y="1"/>
                  </a:moveTo>
                  <a:cubicBezTo>
                    <a:pt x="66" y="1"/>
                    <a:pt x="61" y="2"/>
                    <a:pt x="55" y="4"/>
                  </a:cubicBezTo>
                  <a:cubicBezTo>
                    <a:pt x="14" y="17"/>
                    <a:pt x="0" y="85"/>
                    <a:pt x="28" y="113"/>
                  </a:cubicBezTo>
                  <a:cubicBezTo>
                    <a:pt x="37" y="122"/>
                    <a:pt x="50" y="126"/>
                    <a:pt x="65" y="126"/>
                  </a:cubicBezTo>
                  <a:cubicBezTo>
                    <a:pt x="94" y="126"/>
                    <a:pt x="128" y="108"/>
                    <a:pt x="137" y="72"/>
                  </a:cubicBezTo>
                  <a:cubicBezTo>
                    <a:pt x="137" y="36"/>
                    <a:pt x="10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 flipH="1">
              <a:off x="8056557" y="1216897"/>
              <a:ext cx="50845" cy="39988"/>
            </a:xfrm>
            <a:custGeom>
              <a:avLst/>
              <a:gdLst/>
              <a:ahLst/>
              <a:cxnLst/>
              <a:rect l="l" t="t" r="r" b="b"/>
              <a:pathLst>
                <a:path w="384" h="302" extrusionOk="0">
                  <a:moveTo>
                    <a:pt x="124" y="0"/>
                  </a:moveTo>
                  <a:cubicBezTo>
                    <a:pt x="96" y="0"/>
                    <a:pt x="55" y="0"/>
                    <a:pt x="28" y="28"/>
                  </a:cubicBezTo>
                  <a:cubicBezTo>
                    <a:pt x="1" y="55"/>
                    <a:pt x="14" y="110"/>
                    <a:pt x="28" y="137"/>
                  </a:cubicBezTo>
                  <a:cubicBezTo>
                    <a:pt x="55" y="192"/>
                    <a:pt x="96" y="246"/>
                    <a:pt x="151" y="273"/>
                  </a:cubicBezTo>
                  <a:cubicBezTo>
                    <a:pt x="185" y="290"/>
                    <a:pt x="219" y="302"/>
                    <a:pt x="252" y="302"/>
                  </a:cubicBezTo>
                  <a:cubicBezTo>
                    <a:pt x="273" y="302"/>
                    <a:pt x="294" y="298"/>
                    <a:pt x="315" y="287"/>
                  </a:cubicBezTo>
                  <a:cubicBezTo>
                    <a:pt x="329" y="287"/>
                    <a:pt x="342" y="273"/>
                    <a:pt x="356" y="273"/>
                  </a:cubicBezTo>
                  <a:cubicBezTo>
                    <a:pt x="356" y="260"/>
                    <a:pt x="369" y="246"/>
                    <a:pt x="369" y="232"/>
                  </a:cubicBezTo>
                  <a:cubicBezTo>
                    <a:pt x="383" y="178"/>
                    <a:pt x="369" y="123"/>
                    <a:pt x="329" y="82"/>
                  </a:cubicBezTo>
                  <a:cubicBezTo>
                    <a:pt x="274" y="28"/>
                    <a:pt x="192" y="14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 flipH="1">
              <a:off x="8118129" y="1214381"/>
              <a:ext cx="70575" cy="59584"/>
            </a:xfrm>
            <a:custGeom>
              <a:avLst/>
              <a:gdLst/>
              <a:ahLst/>
              <a:cxnLst/>
              <a:rect l="l" t="t" r="r" b="b"/>
              <a:pathLst>
                <a:path w="533" h="450" extrusionOk="0">
                  <a:moveTo>
                    <a:pt x="255" y="1"/>
                  </a:moveTo>
                  <a:cubicBezTo>
                    <a:pt x="181" y="1"/>
                    <a:pt x="112" y="31"/>
                    <a:pt x="55" y="88"/>
                  </a:cubicBezTo>
                  <a:cubicBezTo>
                    <a:pt x="41" y="115"/>
                    <a:pt x="28" y="142"/>
                    <a:pt x="14" y="170"/>
                  </a:cubicBezTo>
                  <a:cubicBezTo>
                    <a:pt x="0" y="224"/>
                    <a:pt x="28" y="279"/>
                    <a:pt x="69" y="320"/>
                  </a:cubicBezTo>
                  <a:cubicBezTo>
                    <a:pt x="110" y="361"/>
                    <a:pt x="164" y="388"/>
                    <a:pt x="205" y="415"/>
                  </a:cubicBezTo>
                  <a:cubicBezTo>
                    <a:pt x="257" y="433"/>
                    <a:pt x="309" y="450"/>
                    <a:pt x="357" y="450"/>
                  </a:cubicBezTo>
                  <a:cubicBezTo>
                    <a:pt x="385" y="450"/>
                    <a:pt x="412" y="444"/>
                    <a:pt x="437" y="429"/>
                  </a:cubicBezTo>
                  <a:cubicBezTo>
                    <a:pt x="506" y="402"/>
                    <a:pt x="533" y="320"/>
                    <a:pt x="533" y="251"/>
                  </a:cubicBezTo>
                  <a:cubicBezTo>
                    <a:pt x="519" y="156"/>
                    <a:pt x="451" y="47"/>
                    <a:pt x="355" y="19"/>
                  </a:cubicBezTo>
                  <a:cubicBezTo>
                    <a:pt x="322" y="7"/>
                    <a:pt x="288" y="1"/>
                    <a:pt x="2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 flipH="1">
              <a:off x="8181289" y="1193327"/>
              <a:ext cx="23701" cy="22245"/>
            </a:xfrm>
            <a:custGeom>
              <a:avLst/>
              <a:gdLst/>
              <a:ahLst/>
              <a:cxnLst/>
              <a:rect l="l" t="t" r="r" b="b"/>
              <a:pathLst>
                <a:path w="179" h="168" extrusionOk="0">
                  <a:moveTo>
                    <a:pt x="69" y="1"/>
                  </a:moveTo>
                  <a:cubicBezTo>
                    <a:pt x="28" y="15"/>
                    <a:pt x="1" y="42"/>
                    <a:pt x="1" y="83"/>
                  </a:cubicBezTo>
                  <a:cubicBezTo>
                    <a:pt x="1" y="130"/>
                    <a:pt x="42" y="167"/>
                    <a:pt x="88" y="167"/>
                  </a:cubicBezTo>
                  <a:cubicBezTo>
                    <a:pt x="95" y="167"/>
                    <a:pt x="103" y="167"/>
                    <a:pt x="110" y="165"/>
                  </a:cubicBezTo>
                  <a:cubicBezTo>
                    <a:pt x="164" y="137"/>
                    <a:pt x="178" y="69"/>
                    <a:pt x="137" y="28"/>
                  </a:cubicBezTo>
                  <a:cubicBezTo>
                    <a:pt x="123" y="15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 flipH="1">
              <a:off x="7980685" y="1248278"/>
              <a:ext cx="45284" cy="43166"/>
            </a:xfrm>
            <a:custGeom>
              <a:avLst/>
              <a:gdLst/>
              <a:ahLst/>
              <a:cxnLst/>
              <a:rect l="l" t="t" r="r" b="b"/>
              <a:pathLst>
                <a:path w="342" h="326" extrusionOk="0">
                  <a:moveTo>
                    <a:pt x="217" y="0"/>
                  </a:moveTo>
                  <a:cubicBezTo>
                    <a:pt x="196" y="0"/>
                    <a:pt x="173" y="3"/>
                    <a:pt x="150" y="9"/>
                  </a:cubicBezTo>
                  <a:cubicBezTo>
                    <a:pt x="123" y="23"/>
                    <a:pt x="82" y="36"/>
                    <a:pt x="68" y="64"/>
                  </a:cubicBezTo>
                  <a:cubicBezTo>
                    <a:pt x="41" y="77"/>
                    <a:pt x="28" y="105"/>
                    <a:pt x="28" y="118"/>
                  </a:cubicBezTo>
                  <a:cubicBezTo>
                    <a:pt x="0" y="187"/>
                    <a:pt x="14" y="241"/>
                    <a:pt x="55" y="282"/>
                  </a:cubicBezTo>
                  <a:cubicBezTo>
                    <a:pt x="84" y="311"/>
                    <a:pt x="121" y="325"/>
                    <a:pt x="158" y="325"/>
                  </a:cubicBezTo>
                  <a:cubicBezTo>
                    <a:pt x="189" y="325"/>
                    <a:pt x="221" y="315"/>
                    <a:pt x="246" y="296"/>
                  </a:cubicBezTo>
                  <a:cubicBezTo>
                    <a:pt x="301" y="269"/>
                    <a:pt x="328" y="200"/>
                    <a:pt x="342" y="132"/>
                  </a:cubicBezTo>
                  <a:cubicBezTo>
                    <a:pt x="342" y="91"/>
                    <a:pt x="328" y="50"/>
                    <a:pt x="301" y="23"/>
                  </a:cubicBezTo>
                  <a:cubicBezTo>
                    <a:pt x="277" y="7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 flipH="1">
              <a:off x="7897530" y="1235302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147" y="0"/>
                  </a:moveTo>
                  <a:cubicBezTo>
                    <a:pt x="137" y="0"/>
                    <a:pt x="126" y="4"/>
                    <a:pt x="110" y="12"/>
                  </a:cubicBezTo>
                  <a:cubicBezTo>
                    <a:pt x="55" y="39"/>
                    <a:pt x="1" y="93"/>
                    <a:pt x="14" y="148"/>
                  </a:cubicBezTo>
                  <a:cubicBezTo>
                    <a:pt x="14" y="203"/>
                    <a:pt x="69" y="244"/>
                    <a:pt x="124" y="257"/>
                  </a:cubicBezTo>
                  <a:cubicBezTo>
                    <a:pt x="153" y="277"/>
                    <a:pt x="191" y="290"/>
                    <a:pt x="225" y="290"/>
                  </a:cubicBezTo>
                  <a:cubicBezTo>
                    <a:pt x="237" y="290"/>
                    <a:pt x="249" y="288"/>
                    <a:pt x="260" y="285"/>
                  </a:cubicBezTo>
                  <a:cubicBezTo>
                    <a:pt x="315" y="285"/>
                    <a:pt x="356" y="244"/>
                    <a:pt x="356" y="189"/>
                  </a:cubicBezTo>
                  <a:cubicBezTo>
                    <a:pt x="356" y="162"/>
                    <a:pt x="342" y="148"/>
                    <a:pt x="328" y="121"/>
                  </a:cubicBezTo>
                  <a:cubicBezTo>
                    <a:pt x="287" y="93"/>
                    <a:pt x="260" y="66"/>
                    <a:pt x="219" y="39"/>
                  </a:cubicBezTo>
                  <a:cubicBezTo>
                    <a:pt x="180" y="20"/>
                    <a:pt x="169" y="0"/>
                    <a:pt x="1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 flipH="1">
              <a:off x="7789084" y="1184058"/>
              <a:ext cx="30852" cy="27939"/>
            </a:xfrm>
            <a:custGeom>
              <a:avLst/>
              <a:gdLst/>
              <a:ahLst/>
              <a:cxnLst/>
              <a:rect l="l" t="t" r="r" b="b"/>
              <a:pathLst>
                <a:path w="233" h="211" extrusionOk="0">
                  <a:moveTo>
                    <a:pt x="123" y="0"/>
                  </a:moveTo>
                  <a:cubicBezTo>
                    <a:pt x="114" y="0"/>
                    <a:pt x="105" y="1"/>
                    <a:pt x="96" y="3"/>
                  </a:cubicBezTo>
                  <a:cubicBezTo>
                    <a:pt x="42" y="3"/>
                    <a:pt x="1" y="85"/>
                    <a:pt x="14" y="139"/>
                  </a:cubicBezTo>
                  <a:cubicBezTo>
                    <a:pt x="34" y="178"/>
                    <a:pt x="82" y="210"/>
                    <a:pt x="127" y="210"/>
                  </a:cubicBezTo>
                  <a:cubicBezTo>
                    <a:pt x="145" y="210"/>
                    <a:pt x="163" y="205"/>
                    <a:pt x="178" y="194"/>
                  </a:cubicBezTo>
                  <a:cubicBezTo>
                    <a:pt x="192" y="194"/>
                    <a:pt x="206" y="166"/>
                    <a:pt x="219" y="153"/>
                  </a:cubicBezTo>
                  <a:cubicBezTo>
                    <a:pt x="233" y="139"/>
                    <a:pt x="233" y="112"/>
                    <a:pt x="233" y="98"/>
                  </a:cubicBezTo>
                  <a:cubicBezTo>
                    <a:pt x="233" y="39"/>
                    <a:pt x="181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 flipH="1">
              <a:off x="7836090" y="1230138"/>
              <a:ext cx="32573" cy="24099"/>
            </a:xfrm>
            <a:custGeom>
              <a:avLst/>
              <a:gdLst/>
              <a:ahLst/>
              <a:cxnLst/>
              <a:rect l="l" t="t" r="r" b="b"/>
              <a:pathLst>
                <a:path w="246" h="182" extrusionOk="0">
                  <a:moveTo>
                    <a:pt x="148" y="1"/>
                  </a:moveTo>
                  <a:cubicBezTo>
                    <a:pt x="134" y="1"/>
                    <a:pt x="121" y="4"/>
                    <a:pt x="109" y="10"/>
                  </a:cubicBezTo>
                  <a:cubicBezTo>
                    <a:pt x="82" y="23"/>
                    <a:pt x="55" y="51"/>
                    <a:pt x="41" y="78"/>
                  </a:cubicBezTo>
                  <a:cubicBezTo>
                    <a:pt x="14" y="105"/>
                    <a:pt x="0" y="132"/>
                    <a:pt x="14" y="160"/>
                  </a:cubicBezTo>
                  <a:cubicBezTo>
                    <a:pt x="27" y="173"/>
                    <a:pt x="41" y="173"/>
                    <a:pt x="55" y="173"/>
                  </a:cubicBezTo>
                  <a:cubicBezTo>
                    <a:pt x="75" y="178"/>
                    <a:pt x="95" y="182"/>
                    <a:pt x="114" y="182"/>
                  </a:cubicBezTo>
                  <a:cubicBezTo>
                    <a:pt x="147" y="182"/>
                    <a:pt x="179" y="172"/>
                    <a:pt x="205" y="146"/>
                  </a:cubicBezTo>
                  <a:cubicBezTo>
                    <a:pt x="232" y="119"/>
                    <a:pt x="246" y="51"/>
                    <a:pt x="205" y="23"/>
                  </a:cubicBezTo>
                  <a:cubicBezTo>
                    <a:pt x="189" y="7"/>
                    <a:pt x="168" y="1"/>
                    <a:pt x="1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 flipH="1">
              <a:off x="8083701" y="949822"/>
              <a:ext cx="23701" cy="14035"/>
            </a:xfrm>
            <a:custGeom>
              <a:avLst/>
              <a:gdLst/>
              <a:ahLst/>
              <a:cxnLst/>
              <a:rect l="l" t="t" r="r" b="b"/>
              <a:pathLst>
                <a:path w="179" h="106" extrusionOk="0">
                  <a:moveTo>
                    <a:pt x="76" y="0"/>
                  </a:moveTo>
                  <a:cubicBezTo>
                    <a:pt x="59" y="0"/>
                    <a:pt x="42" y="4"/>
                    <a:pt x="28" y="10"/>
                  </a:cubicBezTo>
                  <a:cubicBezTo>
                    <a:pt x="28" y="24"/>
                    <a:pt x="14" y="24"/>
                    <a:pt x="14" y="38"/>
                  </a:cubicBezTo>
                  <a:cubicBezTo>
                    <a:pt x="1" y="51"/>
                    <a:pt x="1" y="79"/>
                    <a:pt x="14" y="92"/>
                  </a:cubicBezTo>
                  <a:cubicBezTo>
                    <a:pt x="42" y="106"/>
                    <a:pt x="55" y="106"/>
                    <a:pt x="83" y="106"/>
                  </a:cubicBezTo>
                  <a:cubicBezTo>
                    <a:pt x="110" y="106"/>
                    <a:pt x="137" y="106"/>
                    <a:pt x="165" y="92"/>
                  </a:cubicBezTo>
                  <a:cubicBezTo>
                    <a:pt x="178" y="65"/>
                    <a:pt x="165" y="24"/>
                    <a:pt x="124" y="10"/>
                  </a:cubicBezTo>
                  <a:cubicBezTo>
                    <a:pt x="110" y="4"/>
                    <a:pt x="93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 flipH="1">
              <a:off x="8181289" y="1028872"/>
              <a:ext cx="21848" cy="23834"/>
            </a:xfrm>
            <a:custGeom>
              <a:avLst/>
              <a:gdLst/>
              <a:ahLst/>
              <a:cxnLst/>
              <a:rect l="l" t="t" r="r" b="b"/>
              <a:pathLst>
                <a:path w="165" h="180" extrusionOk="0">
                  <a:moveTo>
                    <a:pt x="96" y="0"/>
                  </a:moveTo>
                  <a:cubicBezTo>
                    <a:pt x="55" y="14"/>
                    <a:pt x="28" y="41"/>
                    <a:pt x="14" y="69"/>
                  </a:cubicBezTo>
                  <a:cubicBezTo>
                    <a:pt x="0" y="110"/>
                    <a:pt x="28" y="151"/>
                    <a:pt x="55" y="164"/>
                  </a:cubicBezTo>
                  <a:cubicBezTo>
                    <a:pt x="65" y="175"/>
                    <a:pt x="78" y="179"/>
                    <a:pt x="91" y="179"/>
                  </a:cubicBezTo>
                  <a:cubicBezTo>
                    <a:pt x="111" y="179"/>
                    <a:pt x="134" y="168"/>
                    <a:pt x="150" y="151"/>
                  </a:cubicBezTo>
                  <a:cubicBezTo>
                    <a:pt x="164" y="96"/>
                    <a:pt x="137" y="41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 flipH="1">
              <a:off x="7886672" y="935257"/>
              <a:ext cx="25423" cy="17875"/>
            </a:xfrm>
            <a:custGeom>
              <a:avLst/>
              <a:gdLst/>
              <a:ahLst/>
              <a:cxnLst/>
              <a:rect l="l" t="t" r="r" b="b"/>
              <a:pathLst>
                <a:path w="192" h="135" extrusionOk="0">
                  <a:moveTo>
                    <a:pt x="116" y="1"/>
                  </a:moveTo>
                  <a:cubicBezTo>
                    <a:pt x="99" y="1"/>
                    <a:pt x="82" y="4"/>
                    <a:pt x="69" y="11"/>
                  </a:cubicBezTo>
                  <a:cubicBezTo>
                    <a:pt x="28" y="25"/>
                    <a:pt x="0" y="52"/>
                    <a:pt x="0" y="79"/>
                  </a:cubicBezTo>
                  <a:cubicBezTo>
                    <a:pt x="14" y="120"/>
                    <a:pt x="55" y="134"/>
                    <a:pt x="82" y="134"/>
                  </a:cubicBezTo>
                  <a:cubicBezTo>
                    <a:pt x="123" y="134"/>
                    <a:pt x="151" y="134"/>
                    <a:pt x="164" y="107"/>
                  </a:cubicBezTo>
                  <a:cubicBezTo>
                    <a:pt x="192" y="79"/>
                    <a:pt x="192" y="38"/>
                    <a:pt x="164" y="11"/>
                  </a:cubicBezTo>
                  <a:cubicBezTo>
                    <a:pt x="151" y="4"/>
                    <a:pt x="134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 flipH="1">
              <a:off x="7765514" y="1075878"/>
              <a:ext cx="21848" cy="21450"/>
            </a:xfrm>
            <a:custGeom>
              <a:avLst/>
              <a:gdLst/>
              <a:ahLst/>
              <a:cxnLst/>
              <a:rect l="l" t="t" r="r" b="b"/>
              <a:pathLst>
                <a:path w="165" h="162" extrusionOk="0">
                  <a:moveTo>
                    <a:pt x="96" y="0"/>
                  </a:moveTo>
                  <a:cubicBezTo>
                    <a:pt x="69" y="28"/>
                    <a:pt x="41" y="41"/>
                    <a:pt x="28" y="69"/>
                  </a:cubicBezTo>
                  <a:cubicBezTo>
                    <a:pt x="0" y="96"/>
                    <a:pt x="0" y="123"/>
                    <a:pt x="14" y="151"/>
                  </a:cubicBezTo>
                  <a:cubicBezTo>
                    <a:pt x="26" y="159"/>
                    <a:pt x="39" y="162"/>
                    <a:pt x="53" y="162"/>
                  </a:cubicBezTo>
                  <a:cubicBezTo>
                    <a:pt x="85" y="162"/>
                    <a:pt x="118" y="143"/>
                    <a:pt x="137" y="123"/>
                  </a:cubicBezTo>
                  <a:cubicBezTo>
                    <a:pt x="164" y="82"/>
                    <a:pt x="137" y="14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 flipH="1">
              <a:off x="7908387" y="894209"/>
              <a:ext cx="32705" cy="31778"/>
            </a:xfrm>
            <a:custGeom>
              <a:avLst/>
              <a:gdLst/>
              <a:ahLst/>
              <a:cxnLst/>
              <a:rect l="l" t="t" r="r" b="b"/>
              <a:pathLst>
                <a:path w="247" h="240" extrusionOk="0">
                  <a:moveTo>
                    <a:pt x="185" y="0"/>
                  </a:moveTo>
                  <a:cubicBezTo>
                    <a:pt x="168" y="0"/>
                    <a:pt x="151" y="7"/>
                    <a:pt x="137" y="21"/>
                  </a:cubicBezTo>
                  <a:lnTo>
                    <a:pt x="15" y="144"/>
                  </a:lnTo>
                  <a:cubicBezTo>
                    <a:pt x="1" y="171"/>
                    <a:pt x="1" y="198"/>
                    <a:pt x="15" y="226"/>
                  </a:cubicBezTo>
                  <a:cubicBezTo>
                    <a:pt x="28" y="239"/>
                    <a:pt x="42" y="239"/>
                    <a:pt x="69" y="239"/>
                  </a:cubicBezTo>
                  <a:cubicBezTo>
                    <a:pt x="83" y="239"/>
                    <a:pt x="97" y="239"/>
                    <a:pt x="110" y="226"/>
                  </a:cubicBezTo>
                  <a:lnTo>
                    <a:pt x="233" y="103"/>
                  </a:lnTo>
                  <a:cubicBezTo>
                    <a:pt x="247" y="75"/>
                    <a:pt x="247" y="34"/>
                    <a:pt x="233" y="21"/>
                  </a:cubicBezTo>
                  <a:cubicBezTo>
                    <a:pt x="219" y="7"/>
                    <a:pt x="202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 flipH="1">
              <a:off x="8096413" y="890105"/>
              <a:ext cx="30852" cy="28601"/>
            </a:xfrm>
            <a:custGeom>
              <a:avLst/>
              <a:gdLst/>
              <a:ahLst/>
              <a:cxnLst/>
              <a:rect l="l" t="t" r="r" b="b"/>
              <a:pathLst>
                <a:path w="233" h="216" extrusionOk="0">
                  <a:moveTo>
                    <a:pt x="74" y="1"/>
                  </a:moveTo>
                  <a:cubicBezTo>
                    <a:pt x="59" y="1"/>
                    <a:pt x="42" y="4"/>
                    <a:pt x="28" y="11"/>
                  </a:cubicBezTo>
                  <a:cubicBezTo>
                    <a:pt x="1" y="38"/>
                    <a:pt x="1" y="79"/>
                    <a:pt x="28" y="106"/>
                  </a:cubicBezTo>
                  <a:lnTo>
                    <a:pt x="124" y="202"/>
                  </a:lnTo>
                  <a:cubicBezTo>
                    <a:pt x="137" y="216"/>
                    <a:pt x="151" y="216"/>
                    <a:pt x="164" y="216"/>
                  </a:cubicBezTo>
                  <a:cubicBezTo>
                    <a:pt x="192" y="216"/>
                    <a:pt x="205" y="216"/>
                    <a:pt x="219" y="202"/>
                  </a:cubicBezTo>
                  <a:cubicBezTo>
                    <a:pt x="233" y="175"/>
                    <a:pt x="233" y="134"/>
                    <a:pt x="219" y="120"/>
                  </a:cubicBezTo>
                  <a:lnTo>
                    <a:pt x="110" y="11"/>
                  </a:lnTo>
                  <a:cubicBezTo>
                    <a:pt x="103" y="4"/>
                    <a:pt x="89" y="1"/>
                    <a:pt x="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 flipH="1">
              <a:off x="8177715" y="928769"/>
              <a:ext cx="65278" cy="36942"/>
            </a:xfrm>
            <a:custGeom>
              <a:avLst/>
              <a:gdLst/>
              <a:ahLst/>
              <a:cxnLst/>
              <a:rect l="l" t="t" r="r" b="b"/>
              <a:pathLst>
                <a:path w="493" h="279" extrusionOk="0">
                  <a:moveTo>
                    <a:pt x="74" y="0"/>
                  </a:moveTo>
                  <a:cubicBezTo>
                    <a:pt x="50" y="0"/>
                    <a:pt x="25" y="16"/>
                    <a:pt x="14" y="46"/>
                  </a:cubicBezTo>
                  <a:cubicBezTo>
                    <a:pt x="1" y="74"/>
                    <a:pt x="14" y="115"/>
                    <a:pt x="55" y="128"/>
                  </a:cubicBezTo>
                  <a:lnTo>
                    <a:pt x="397" y="265"/>
                  </a:lnTo>
                  <a:cubicBezTo>
                    <a:pt x="410" y="279"/>
                    <a:pt x="410" y="279"/>
                    <a:pt x="424" y="279"/>
                  </a:cubicBezTo>
                  <a:cubicBezTo>
                    <a:pt x="451" y="279"/>
                    <a:pt x="465" y="265"/>
                    <a:pt x="479" y="238"/>
                  </a:cubicBezTo>
                  <a:cubicBezTo>
                    <a:pt x="492" y="210"/>
                    <a:pt x="479" y="169"/>
                    <a:pt x="451" y="156"/>
                  </a:cubicBezTo>
                  <a:lnTo>
                    <a:pt x="96" y="6"/>
                  </a:lnTo>
                  <a:cubicBezTo>
                    <a:pt x="90" y="2"/>
                    <a:pt x="82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 flipH="1">
              <a:off x="8250011" y="1037876"/>
              <a:ext cx="34559" cy="39988"/>
            </a:xfrm>
            <a:custGeom>
              <a:avLst/>
              <a:gdLst/>
              <a:ahLst/>
              <a:cxnLst/>
              <a:rect l="l" t="t" r="r" b="b"/>
              <a:pathLst>
                <a:path w="261" h="302" extrusionOk="0">
                  <a:moveTo>
                    <a:pt x="55" y="1"/>
                  </a:moveTo>
                  <a:cubicBezTo>
                    <a:pt x="28" y="14"/>
                    <a:pt x="1" y="42"/>
                    <a:pt x="1" y="69"/>
                  </a:cubicBezTo>
                  <a:cubicBezTo>
                    <a:pt x="28" y="165"/>
                    <a:pt x="83" y="246"/>
                    <a:pt x="165" y="287"/>
                  </a:cubicBezTo>
                  <a:cubicBezTo>
                    <a:pt x="165" y="301"/>
                    <a:pt x="178" y="301"/>
                    <a:pt x="192" y="301"/>
                  </a:cubicBezTo>
                  <a:cubicBezTo>
                    <a:pt x="206" y="301"/>
                    <a:pt x="233" y="287"/>
                    <a:pt x="247" y="260"/>
                  </a:cubicBezTo>
                  <a:cubicBezTo>
                    <a:pt x="260" y="233"/>
                    <a:pt x="247" y="206"/>
                    <a:pt x="219" y="192"/>
                  </a:cubicBezTo>
                  <a:cubicBezTo>
                    <a:pt x="165" y="165"/>
                    <a:pt x="137" y="110"/>
                    <a:pt x="124" y="55"/>
                  </a:cubicBezTo>
                  <a:cubicBezTo>
                    <a:pt x="124" y="14"/>
                    <a:pt x="83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 flipH="1">
              <a:off x="8083701" y="1126459"/>
              <a:ext cx="16419" cy="32705"/>
            </a:xfrm>
            <a:custGeom>
              <a:avLst/>
              <a:gdLst/>
              <a:ahLst/>
              <a:cxnLst/>
              <a:rect l="l" t="t" r="r" b="b"/>
              <a:pathLst>
                <a:path w="124" h="247" extrusionOk="0">
                  <a:moveTo>
                    <a:pt x="69" y="1"/>
                  </a:moveTo>
                  <a:cubicBezTo>
                    <a:pt x="28" y="1"/>
                    <a:pt x="0" y="28"/>
                    <a:pt x="0" y="69"/>
                  </a:cubicBezTo>
                  <a:lnTo>
                    <a:pt x="0" y="192"/>
                  </a:lnTo>
                  <a:cubicBezTo>
                    <a:pt x="0" y="219"/>
                    <a:pt x="28" y="246"/>
                    <a:pt x="69" y="246"/>
                  </a:cubicBezTo>
                  <a:cubicBezTo>
                    <a:pt x="96" y="246"/>
                    <a:pt x="123" y="219"/>
                    <a:pt x="123" y="192"/>
                  </a:cubicBezTo>
                  <a:lnTo>
                    <a:pt x="123" y="69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 flipH="1">
              <a:off x="7977110" y="1009010"/>
              <a:ext cx="66999" cy="28998"/>
            </a:xfrm>
            <a:custGeom>
              <a:avLst/>
              <a:gdLst/>
              <a:ahLst/>
              <a:cxnLst/>
              <a:rect l="l" t="t" r="r" b="b"/>
              <a:pathLst>
                <a:path w="506" h="219" extrusionOk="0">
                  <a:moveTo>
                    <a:pt x="69" y="0"/>
                  </a:moveTo>
                  <a:cubicBezTo>
                    <a:pt x="28" y="0"/>
                    <a:pt x="1" y="28"/>
                    <a:pt x="1" y="55"/>
                  </a:cubicBezTo>
                  <a:cubicBezTo>
                    <a:pt x="1" y="89"/>
                    <a:pt x="19" y="113"/>
                    <a:pt x="49" y="113"/>
                  </a:cubicBezTo>
                  <a:cubicBezTo>
                    <a:pt x="55" y="113"/>
                    <a:pt x="62" y="112"/>
                    <a:pt x="69" y="109"/>
                  </a:cubicBezTo>
                  <a:cubicBezTo>
                    <a:pt x="178" y="109"/>
                    <a:pt x="301" y="150"/>
                    <a:pt x="410" y="205"/>
                  </a:cubicBezTo>
                  <a:cubicBezTo>
                    <a:pt x="410" y="219"/>
                    <a:pt x="424" y="219"/>
                    <a:pt x="438" y="219"/>
                  </a:cubicBezTo>
                  <a:cubicBezTo>
                    <a:pt x="451" y="219"/>
                    <a:pt x="479" y="205"/>
                    <a:pt x="492" y="191"/>
                  </a:cubicBezTo>
                  <a:cubicBezTo>
                    <a:pt x="506" y="164"/>
                    <a:pt x="492" y="123"/>
                    <a:pt x="465" y="109"/>
                  </a:cubicBezTo>
                  <a:cubicBezTo>
                    <a:pt x="342" y="28"/>
                    <a:pt x="20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 flipH="1">
              <a:off x="7760086" y="1025032"/>
              <a:ext cx="38134" cy="41974"/>
            </a:xfrm>
            <a:custGeom>
              <a:avLst/>
              <a:gdLst/>
              <a:ahLst/>
              <a:cxnLst/>
              <a:rect l="l" t="t" r="r" b="b"/>
              <a:pathLst>
                <a:path w="288" h="317" extrusionOk="0">
                  <a:moveTo>
                    <a:pt x="225" y="1"/>
                  </a:moveTo>
                  <a:cubicBezTo>
                    <a:pt x="205" y="1"/>
                    <a:pt x="186" y="13"/>
                    <a:pt x="178" y="29"/>
                  </a:cubicBezTo>
                  <a:lnTo>
                    <a:pt x="28" y="221"/>
                  </a:lnTo>
                  <a:cubicBezTo>
                    <a:pt x="1" y="248"/>
                    <a:pt x="14" y="289"/>
                    <a:pt x="42" y="303"/>
                  </a:cubicBezTo>
                  <a:cubicBezTo>
                    <a:pt x="55" y="316"/>
                    <a:pt x="55" y="316"/>
                    <a:pt x="69" y="316"/>
                  </a:cubicBezTo>
                  <a:cubicBezTo>
                    <a:pt x="96" y="316"/>
                    <a:pt x="110" y="316"/>
                    <a:pt x="123" y="303"/>
                  </a:cubicBezTo>
                  <a:lnTo>
                    <a:pt x="274" y="98"/>
                  </a:lnTo>
                  <a:cubicBezTo>
                    <a:pt x="287" y="70"/>
                    <a:pt x="287" y="29"/>
                    <a:pt x="260" y="16"/>
                  </a:cubicBezTo>
                  <a:cubicBezTo>
                    <a:pt x="250" y="5"/>
                    <a:pt x="237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 flipH="1">
              <a:off x="7884818" y="1156384"/>
              <a:ext cx="47138" cy="51640"/>
            </a:xfrm>
            <a:custGeom>
              <a:avLst/>
              <a:gdLst/>
              <a:ahLst/>
              <a:cxnLst/>
              <a:rect l="l" t="t" r="r" b="b"/>
              <a:pathLst>
                <a:path w="356" h="390" extrusionOk="0">
                  <a:moveTo>
                    <a:pt x="74" y="0"/>
                  </a:moveTo>
                  <a:cubicBezTo>
                    <a:pt x="58" y="0"/>
                    <a:pt x="41" y="7"/>
                    <a:pt x="28" y="20"/>
                  </a:cubicBezTo>
                  <a:cubicBezTo>
                    <a:pt x="0" y="34"/>
                    <a:pt x="0" y="75"/>
                    <a:pt x="28" y="102"/>
                  </a:cubicBezTo>
                  <a:lnTo>
                    <a:pt x="246" y="375"/>
                  </a:lnTo>
                  <a:cubicBezTo>
                    <a:pt x="260" y="389"/>
                    <a:pt x="273" y="389"/>
                    <a:pt x="287" y="389"/>
                  </a:cubicBezTo>
                  <a:cubicBezTo>
                    <a:pt x="301" y="389"/>
                    <a:pt x="314" y="389"/>
                    <a:pt x="328" y="375"/>
                  </a:cubicBezTo>
                  <a:cubicBezTo>
                    <a:pt x="355" y="362"/>
                    <a:pt x="355" y="321"/>
                    <a:pt x="342" y="294"/>
                  </a:cubicBezTo>
                  <a:lnTo>
                    <a:pt x="109" y="20"/>
                  </a:lnTo>
                  <a:cubicBezTo>
                    <a:pt x="103" y="7"/>
                    <a:pt x="89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 flipH="1">
              <a:off x="8009550" y="1222325"/>
              <a:ext cx="30984" cy="27276"/>
            </a:xfrm>
            <a:custGeom>
              <a:avLst/>
              <a:gdLst/>
              <a:ahLst/>
              <a:cxnLst/>
              <a:rect l="l" t="t" r="r" b="b"/>
              <a:pathLst>
                <a:path w="234" h="206" extrusionOk="0">
                  <a:moveTo>
                    <a:pt x="178" y="0"/>
                  </a:moveTo>
                  <a:cubicBezTo>
                    <a:pt x="138" y="0"/>
                    <a:pt x="110" y="28"/>
                    <a:pt x="110" y="55"/>
                  </a:cubicBezTo>
                  <a:cubicBezTo>
                    <a:pt x="97" y="69"/>
                    <a:pt x="83" y="82"/>
                    <a:pt x="69" y="82"/>
                  </a:cubicBezTo>
                  <a:cubicBezTo>
                    <a:pt x="64" y="80"/>
                    <a:pt x="59" y="79"/>
                    <a:pt x="54" y="79"/>
                  </a:cubicBezTo>
                  <a:cubicBezTo>
                    <a:pt x="29" y="79"/>
                    <a:pt x="1" y="103"/>
                    <a:pt x="1" y="137"/>
                  </a:cubicBezTo>
                  <a:cubicBezTo>
                    <a:pt x="1" y="164"/>
                    <a:pt x="28" y="191"/>
                    <a:pt x="56" y="191"/>
                  </a:cubicBezTo>
                  <a:cubicBezTo>
                    <a:pt x="56" y="205"/>
                    <a:pt x="69" y="205"/>
                    <a:pt x="69" y="205"/>
                  </a:cubicBezTo>
                  <a:cubicBezTo>
                    <a:pt x="151" y="205"/>
                    <a:pt x="206" y="151"/>
                    <a:pt x="219" y="69"/>
                  </a:cubicBezTo>
                  <a:cubicBezTo>
                    <a:pt x="233" y="41"/>
                    <a:pt x="206" y="14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 flipH="1">
              <a:off x="7801663" y="906524"/>
              <a:ext cx="32705" cy="26614"/>
            </a:xfrm>
            <a:custGeom>
              <a:avLst/>
              <a:gdLst/>
              <a:ahLst/>
              <a:cxnLst/>
              <a:rect l="l" t="t" r="r" b="b"/>
              <a:pathLst>
                <a:path w="247" h="201" extrusionOk="0">
                  <a:moveTo>
                    <a:pt x="175" y="1"/>
                  </a:moveTo>
                  <a:cubicBezTo>
                    <a:pt x="162" y="1"/>
                    <a:pt x="148" y="4"/>
                    <a:pt x="137" y="10"/>
                  </a:cubicBezTo>
                  <a:lnTo>
                    <a:pt x="41" y="92"/>
                  </a:lnTo>
                  <a:cubicBezTo>
                    <a:pt x="14" y="105"/>
                    <a:pt x="0" y="146"/>
                    <a:pt x="28" y="174"/>
                  </a:cubicBezTo>
                  <a:cubicBezTo>
                    <a:pt x="41" y="187"/>
                    <a:pt x="55" y="201"/>
                    <a:pt x="69" y="201"/>
                  </a:cubicBezTo>
                  <a:cubicBezTo>
                    <a:pt x="82" y="201"/>
                    <a:pt x="96" y="187"/>
                    <a:pt x="110" y="187"/>
                  </a:cubicBezTo>
                  <a:lnTo>
                    <a:pt x="205" y="105"/>
                  </a:lnTo>
                  <a:cubicBezTo>
                    <a:pt x="233" y="92"/>
                    <a:pt x="246" y="51"/>
                    <a:pt x="219" y="23"/>
                  </a:cubicBezTo>
                  <a:cubicBezTo>
                    <a:pt x="211" y="7"/>
                    <a:pt x="194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 flipH="1">
              <a:off x="8170564" y="1140230"/>
              <a:ext cx="52434" cy="49654"/>
            </a:xfrm>
            <a:custGeom>
              <a:avLst/>
              <a:gdLst/>
              <a:ahLst/>
              <a:cxnLst/>
              <a:rect l="l" t="t" r="r" b="b"/>
              <a:pathLst>
                <a:path w="396" h="375" extrusionOk="0">
                  <a:moveTo>
                    <a:pt x="319" y="1"/>
                  </a:moveTo>
                  <a:cubicBezTo>
                    <a:pt x="295" y="1"/>
                    <a:pt x="270" y="16"/>
                    <a:pt x="259" y="47"/>
                  </a:cubicBezTo>
                  <a:cubicBezTo>
                    <a:pt x="232" y="142"/>
                    <a:pt x="150" y="224"/>
                    <a:pt x="55" y="252"/>
                  </a:cubicBezTo>
                  <a:cubicBezTo>
                    <a:pt x="27" y="265"/>
                    <a:pt x="0" y="293"/>
                    <a:pt x="14" y="334"/>
                  </a:cubicBezTo>
                  <a:cubicBezTo>
                    <a:pt x="27" y="361"/>
                    <a:pt x="41" y="375"/>
                    <a:pt x="68" y="375"/>
                  </a:cubicBezTo>
                  <a:cubicBezTo>
                    <a:pt x="82" y="375"/>
                    <a:pt x="82" y="375"/>
                    <a:pt x="96" y="361"/>
                  </a:cubicBezTo>
                  <a:cubicBezTo>
                    <a:pt x="218" y="320"/>
                    <a:pt x="328" y="211"/>
                    <a:pt x="382" y="88"/>
                  </a:cubicBezTo>
                  <a:cubicBezTo>
                    <a:pt x="396" y="47"/>
                    <a:pt x="369" y="20"/>
                    <a:pt x="341" y="6"/>
                  </a:cubicBezTo>
                  <a:cubicBezTo>
                    <a:pt x="335" y="3"/>
                    <a:pt x="327" y="1"/>
                    <a:pt x="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 flipH="1">
              <a:off x="8335047" y="286705"/>
              <a:ext cx="1585610" cy="896548"/>
            </a:xfrm>
            <a:custGeom>
              <a:avLst/>
              <a:gdLst/>
              <a:ahLst/>
              <a:cxnLst/>
              <a:rect l="l" t="t" r="r" b="b"/>
              <a:pathLst>
                <a:path w="11975" h="6771" extrusionOk="0">
                  <a:moveTo>
                    <a:pt x="6512" y="1"/>
                  </a:moveTo>
                  <a:cubicBezTo>
                    <a:pt x="6408" y="1"/>
                    <a:pt x="6303" y="46"/>
                    <a:pt x="6213" y="76"/>
                  </a:cubicBezTo>
                  <a:cubicBezTo>
                    <a:pt x="6076" y="130"/>
                    <a:pt x="5926" y="117"/>
                    <a:pt x="5776" y="130"/>
                  </a:cubicBezTo>
                  <a:cubicBezTo>
                    <a:pt x="5380" y="158"/>
                    <a:pt x="5066" y="199"/>
                    <a:pt x="4697" y="363"/>
                  </a:cubicBezTo>
                  <a:cubicBezTo>
                    <a:pt x="4523" y="434"/>
                    <a:pt x="4310" y="560"/>
                    <a:pt x="4110" y="560"/>
                  </a:cubicBezTo>
                  <a:cubicBezTo>
                    <a:pt x="4044" y="560"/>
                    <a:pt x="3980" y="547"/>
                    <a:pt x="3919" y="513"/>
                  </a:cubicBezTo>
                  <a:cubicBezTo>
                    <a:pt x="3823" y="458"/>
                    <a:pt x="3728" y="390"/>
                    <a:pt x="3619" y="349"/>
                  </a:cubicBezTo>
                  <a:cubicBezTo>
                    <a:pt x="3604" y="345"/>
                    <a:pt x="3589" y="344"/>
                    <a:pt x="3575" y="344"/>
                  </a:cubicBezTo>
                  <a:cubicBezTo>
                    <a:pt x="3426" y="344"/>
                    <a:pt x="3280" y="519"/>
                    <a:pt x="3168" y="581"/>
                  </a:cubicBezTo>
                  <a:cubicBezTo>
                    <a:pt x="2936" y="731"/>
                    <a:pt x="2977" y="950"/>
                    <a:pt x="2813" y="1141"/>
                  </a:cubicBezTo>
                  <a:cubicBezTo>
                    <a:pt x="2770" y="1187"/>
                    <a:pt x="2719" y="1203"/>
                    <a:pt x="2663" y="1203"/>
                  </a:cubicBezTo>
                  <a:cubicBezTo>
                    <a:pt x="2546" y="1203"/>
                    <a:pt x="2409" y="1133"/>
                    <a:pt x="2292" y="1133"/>
                  </a:cubicBezTo>
                  <a:cubicBezTo>
                    <a:pt x="2218" y="1133"/>
                    <a:pt x="2152" y="1160"/>
                    <a:pt x="2103" y="1250"/>
                  </a:cubicBezTo>
                  <a:cubicBezTo>
                    <a:pt x="2035" y="1359"/>
                    <a:pt x="2021" y="1496"/>
                    <a:pt x="1939" y="1591"/>
                  </a:cubicBezTo>
                  <a:cubicBezTo>
                    <a:pt x="1844" y="1701"/>
                    <a:pt x="1680" y="1701"/>
                    <a:pt x="1543" y="1728"/>
                  </a:cubicBezTo>
                  <a:cubicBezTo>
                    <a:pt x="1407" y="1755"/>
                    <a:pt x="1311" y="1851"/>
                    <a:pt x="1175" y="1892"/>
                  </a:cubicBezTo>
                  <a:cubicBezTo>
                    <a:pt x="1025" y="1933"/>
                    <a:pt x="861" y="1974"/>
                    <a:pt x="833" y="2151"/>
                  </a:cubicBezTo>
                  <a:cubicBezTo>
                    <a:pt x="792" y="2438"/>
                    <a:pt x="888" y="2615"/>
                    <a:pt x="560" y="2725"/>
                  </a:cubicBezTo>
                  <a:cubicBezTo>
                    <a:pt x="315" y="2820"/>
                    <a:pt x="1" y="3148"/>
                    <a:pt x="42" y="3435"/>
                  </a:cubicBezTo>
                  <a:cubicBezTo>
                    <a:pt x="82" y="3680"/>
                    <a:pt x="369" y="3762"/>
                    <a:pt x="328" y="4035"/>
                  </a:cubicBezTo>
                  <a:cubicBezTo>
                    <a:pt x="301" y="4186"/>
                    <a:pt x="315" y="4336"/>
                    <a:pt x="315" y="4500"/>
                  </a:cubicBezTo>
                  <a:cubicBezTo>
                    <a:pt x="301" y="4650"/>
                    <a:pt x="178" y="4841"/>
                    <a:pt x="260" y="4991"/>
                  </a:cubicBezTo>
                  <a:cubicBezTo>
                    <a:pt x="383" y="5250"/>
                    <a:pt x="806" y="5455"/>
                    <a:pt x="1038" y="5592"/>
                  </a:cubicBezTo>
                  <a:cubicBezTo>
                    <a:pt x="1366" y="5769"/>
                    <a:pt x="1571" y="6179"/>
                    <a:pt x="1926" y="6302"/>
                  </a:cubicBezTo>
                  <a:cubicBezTo>
                    <a:pt x="1962" y="6314"/>
                    <a:pt x="1998" y="6319"/>
                    <a:pt x="2035" y="6319"/>
                  </a:cubicBezTo>
                  <a:cubicBezTo>
                    <a:pt x="2162" y="6319"/>
                    <a:pt x="2290" y="6261"/>
                    <a:pt x="2417" y="6261"/>
                  </a:cubicBezTo>
                  <a:cubicBezTo>
                    <a:pt x="2424" y="6260"/>
                    <a:pt x="2430" y="6260"/>
                    <a:pt x="2436" y="6260"/>
                  </a:cubicBezTo>
                  <a:cubicBezTo>
                    <a:pt x="2588" y="6260"/>
                    <a:pt x="2667" y="6415"/>
                    <a:pt x="2759" y="6520"/>
                  </a:cubicBezTo>
                  <a:cubicBezTo>
                    <a:pt x="2833" y="6601"/>
                    <a:pt x="2896" y="6631"/>
                    <a:pt x="2954" y="6631"/>
                  </a:cubicBezTo>
                  <a:cubicBezTo>
                    <a:pt x="3132" y="6631"/>
                    <a:pt x="3257" y="6341"/>
                    <a:pt x="3477" y="6341"/>
                  </a:cubicBezTo>
                  <a:cubicBezTo>
                    <a:pt x="3487" y="6341"/>
                    <a:pt x="3498" y="6341"/>
                    <a:pt x="3509" y="6343"/>
                  </a:cubicBezTo>
                  <a:cubicBezTo>
                    <a:pt x="3542" y="6347"/>
                    <a:pt x="3576" y="6349"/>
                    <a:pt x="3611" y="6349"/>
                  </a:cubicBezTo>
                  <a:cubicBezTo>
                    <a:pt x="3698" y="6349"/>
                    <a:pt x="3790" y="6339"/>
                    <a:pt x="3880" y="6339"/>
                  </a:cubicBezTo>
                  <a:cubicBezTo>
                    <a:pt x="3975" y="6339"/>
                    <a:pt x="4068" y="6350"/>
                    <a:pt x="4151" y="6397"/>
                  </a:cubicBezTo>
                  <a:cubicBezTo>
                    <a:pt x="4315" y="6493"/>
                    <a:pt x="4424" y="6588"/>
                    <a:pt x="4615" y="6588"/>
                  </a:cubicBezTo>
                  <a:cubicBezTo>
                    <a:pt x="4664" y="6587"/>
                    <a:pt x="4711" y="6586"/>
                    <a:pt x="4758" y="6586"/>
                  </a:cubicBezTo>
                  <a:cubicBezTo>
                    <a:pt x="5174" y="6586"/>
                    <a:pt x="5536" y="6640"/>
                    <a:pt x="5953" y="6739"/>
                  </a:cubicBezTo>
                  <a:cubicBezTo>
                    <a:pt x="5980" y="6744"/>
                    <a:pt x="6006" y="6747"/>
                    <a:pt x="6032" y="6747"/>
                  </a:cubicBezTo>
                  <a:cubicBezTo>
                    <a:pt x="6187" y="6747"/>
                    <a:pt x="6320" y="6653"/>
                    <a:pt x="6472" y="6629"/>
                  </a:cubicBezTo>
                  <a:cubicBezTo>
                    <a:pt x="6513" y="6619"/>
                    <a:pt x="6554" y="6614"/>
                    <a:pt x="6595" y="6614"/>
                  </a:cubicBezTo>
                  <a:cubicBezTo>
                    <a:pt x="6759" y="6614"/>
                    <a:pt x="6923" y="6684"/>
                    <a:pt x="7087" y="6684"/>
                  </a:cubicBezTo>
                  <a:cubicBezTo>
                    <a:pt x="7281" y="6684"/>
                    <a:pt x="7443" y="6770"/>
                    <a:pt x="7639" y="6770"/>
                  </a:cubicBezTo>
                  <a:cubicBezTo>
                    <a:pt x="7664" y="6770"/>
                    <a:pt x="7689" y="6769"/>
                    <a:pt x="7715" y="6766"/>
                  </a:cubicBezTo>
                  <a:cubicBezTo>
                    <a:pt x="7919" y="6739"/>
                    <a:pt x="8165" y="6725"/>
                    <a:pt x="8329" y="6588"/>
                  </a:cubicBezTo>
                  <a:cubicBezTo>
                    <a:pt x="8538" y="6406"/>
                    <a:pt x="8802" y="6346"/>
                    <a:pt x="9072" y="6346"/>
                  </a:cubicBezTo>
                  <a:cubicBezTo>
                    <a:pt x="9207" y="6346"/>
                    <a:pt x="9344" y="6361"/>
                    <a:pt x="9476" y="6384"/>
                  </a:cubicBezTo>
                  <a:cubicBezTo>
                    <a:pt x="9498" y="6388"/>
                    <a:pt x="9518" y="6389"/>
                    <a:pt x="9538" y="6389"/>
                  </a:cubicBezTo>
                  <a:cubicBezTo>
                    <a:pt x="9826" y="6389"/>
                    <a:pt x="9892" y="5994"/>
                    <a:pt x="10137" y="5994"/>
                  </a:cubicBezTo>
                  <a:cubicBezTo>
                    <a:pt x="10168" y="5994"/>
                    <a:pt x="10203" y="6000"/>
                    <a:pt x="10241" y="6015"/>
                  </a:cubicBezTo>
                  <a:cubicBezTo>
                    <a:pt x="10356" y="6066"/>
                    <a:pt x="10496" y="6166"/>
                    <a:pt x="10626" y="6166"/>
                  </a:cubicBezTo>
                  <a:cubicBezTo>
                    <a:pt x="10634" y="6166"/>
                    <a:pt x="10642" y="6166"/>
                    <a:pt x="10650" y="6165"/>
                  </a:cubicBezTo>
                  <a:cubicBezTo>
                    <a:pt x="10800" y="6165"/>
                    <a:pt x="10923" y="5919"/>
                    <a:pt x="11019" y="5824"/>
                  </a:cubicBezTo>
                  <a:cubicBezTo>
                    <a:pt x="11142" y="5701"/>
                    <a:pt x="11183" y="5619"/>
                    <a:pt x="11224" y="5442"/>
                  </a:cubicBezTo>
                  <a:cubicBezTo>
                    <a:pt x="11265" y="5237"/>
                    <a:pt x="11428" y="5114"/>
                    <a:pt x="11538" y="4950"/>
                  </a:cubicBezTo>
                  <a:cubicBezTo>
                    <a:pt x="11633" y="4786"/>
                    <a:pt x="11770" y="4677"/>
                    <a:pt x="11879" y="4527"/>
                  </a:cubicBezTo>
                  <a:cubicBezTo>
                    <a:pt x="11975" y="4363"/>
                    <a:pt x="11920" y="4117"/>
                    <a:pt x="11920" y="3940"/>
                  </a:cubicBezTo>
                  <a:cubicBezTo>
                    <a:pt x="11920" y="3749"/>
                    <a:pt x="11729" y="3653"/>
                    <a:pt x="11674" y="3476"/>
                  </a:cubicBezTo>
                  <a:cubicBezTo>
                    <a:pt x="11633" y="3312"/>
                    <a:pt x="11811" y="3148"/>
                    <a:pt x="11797" y="2970"/>
                  </a:cubicBezTo>
                  <a:cubicBezTo>
                    <a:pt x="11783" y="2629"/>
                    <a:pt x="11265" y="2260"/>
                    <a:pt x="11019" y="2069"/>
                  </a:cubicBezTo>
                  <a:cubicBezTo>
                    <a:pt x="10664" y="1810"/>
                    <a:pt x="10295" y="1578"/>
                    <a:pt x="9940" y="1318"/>
                  </a:cubicBezTo>
                  <a:cubicBezTo>
                    <a:pt x="9667" y="1114"/>
                    <a:pt x="9380" y="922"/>
                    <a:pt x="9094" y="745"/>
                  </a:cubicBezTo>
                  <a:cubicBezTo>
                    <a:pt x="8930" y="649"/>
                    <a:pt x="8766" y="663"/>
                    <a:pt x="8588" y="636"/>
                  </a:cubicBezTo>
                  <a:cubicBezTo>
                    <a:pt x="8411" y="608"/>
                    <a:pt x="8343" y="472"/>
                    <a:pt x="8247" y="335"/>
                  </a:cubicBezTo>
                  <a:cubicBezTo>
                    <a:pt x="8152" y="212"/>
                    <a:pt x="8042" y="185"/>
                    <a:pt x="7879" y="185"/>
                  </a:cubicBezTo>
                  <a:cubicBezTo>
                    <a:pt x="7779" y="185"/>
                    <a:pt x="7658" y="156"/>
                    <a:pt x="7542" y="156"/>
                  </a:cubicBezTo>
                  <a:cubicBezTo>
                    <a:pt x="7498" y="156"/>
                    <a:pt x="7455" y="160"/>
                    <a:pt x="7414" y="171"/>
                  </a:cubicBezTo>
                  <a:cubicBezTo>
                    <a:pt x="7313" y="194"/>
                    <a:pt x="7202" y="263"/>
                    <a:pt x="7097" y="263"/>
                  </a:cubicBezTo>
                  <a:cubicBezTo>
                    <a:pt x="7075" y="263"/>
                    <a:pt x="7053" y="260"/>
                    <a:pt x="7032" y="253"/>
                  </a:cubicBezTo>
                  <a:cubicBezTo>
                    <a:pt x="6868" y="226"/>
                    <a:pt x="6773" y="90"/>
                    <a:pt x="6622" y="21"/>
                  </a:cubicBezTo>
                  <a:cubicBezTo>
                    <a:pt x="6586" y="7"/>
                    <a:pt x="6549" y="1"/>
                    <a:pt x="651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 flipH="1">
              <a:off x="8694786" y="773715"/>
              <a:ext cx="137574" cy="119963"/>
            </a:xfrm>
            <a:custGeom>
              <a:avLst/>
              <a:gdLst/>
              <a:ahLst/>
              <a:cxnLst/>
              <a:rect l="l" t="t" r="r" b="b"/>
              <a:pathLst>
                <a:path w="1039" h="906" extrusionOk="0">
                  <a:moveTo>
                    <a:pt x="607" y="1"/>
                  </a:moveTo>
                  <a:cubicBezTo>
                    <a:pt x="457" y="1"/>
                    <a:pt x="320" y="79"/>
                    <a:pt x="206" y="180"/>
                  </a:cubicBezTo>
                  <a:cubicBezTo>
                    <a:pt x="96" y="289"/>
                    <a:pt x="1" y="453"/>
                    <a:pt x="42" y="603"/>
                  </a:cubicBezTo>
                  <a:cubicBezTo>
                    <a:pt x="55" y="671"/>
                    <a:pt x="110" y="740"/>
                    <a:pt x="178" y="781"/>
                  </a:cubicBezTo>
                  <a:cubicBezTo>
                    <a:pt x="275" y="860"/>
                    <a:pt x="401" y="905"/>
                    <a:pt x="529" y="905"/>
                  </a:cubicBezTo>
                  <a:cubicBezTo>
                    <a:pt x="599" y="905"/>
                    <a:pt x="670" y="892"/>
                    <a:pt x="738" y="862"/>
                  </a:cubicBezTo>
                  <a:cubicBezTo>
                    <a:pt x="916" y="781"/>
                    <a:pt x="1039" y="589"/>
                    <a:pt x="1025" y="398"/>
                  </a:cubicBezTo>
                  <a:cubicBezTo>
                    <a:pt x="1011" y="193"/>
                    <a:pt x="847" y="16"/>
                    <a:pt x="643" y="2"/>
                  </a:cubicBezTo>
                  <a:cubicBezTo>
                    <a:pt x="631" y="1"/>
                    <a:pt x="619" y="1"/>
                    <a:pt x="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 flipH="1">
              <a:off x="8805085" y="740347"/>
              <a:ext cx="86861" cy="45417"/>
            </a:xfrm>
            <a:custGeom>
              <a:avLst/>
              <a:gdLst/>
              <a:ahLst/>
              <a:cxnLst/>
              <a:rect l="l" t="t" r="r" b="b"/>
              <a:pathLst>
                <a:path w="656" h="343" extrusionOk="0">
                  <a:moveTo>
                    <a:pt x="456" y="0"/>
                  </a:moveTo>
                  <a:cubicBezTo>
                    <a:pt x="433" y="0"/>
                    <a:pt x="408" y="4"/>
                    <a:pt x="383" y="9"/>
                  </a:cubicBezTo>
                  <a:cubicBezTo>
                    <a:pt x="260" y="22"/>
                    <a:pt x="137" y="63"/>
                    <a:pt x="28" y="131"/>
                  </a:cubicBezTo>
                  <a:cubicBezTo>
                    <a:pt x="0" y="159"/>
                    <a:pt x="14" y="213"/>
                    <a:pt x="41" y="241"/>
                  </a:cubicBezTo>
                  <a:cubicBezTo>
                    <a:pt x="69" y="268"/>
                    <a:pt x="110" y="282"/>
                    <a:pt x="150" y="295"/>
                  </a:cubicBezTo>
                  <a:cubicBezTo>
                    <a:pt x="222" y="322"/>
                    <a:pt x="304" y="343"/>
                    <a:pt x="380" y="343"/>
                  </a:cubicBezTo>
                  <a:cubicBezTo>
                    <a:pt x="420" y="343"/>
                    <a:pt x="458" y="337"/>
                    <a:pt x="492" y="323"/>
                  </a:cubicBezTo>
                  <a:cubicBezTo>
                    <a:pt x="601" y="268"/>
                    <a:pt x="656" y="104"/>
                    <a:pt x="560" y="36"/>
                  </a:cubicBezTo>
                  <a:cubicBezTo>
                    <a:pt x="534" y="10"/>
                    <a:pt x="497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 flipH="1">
              <a:off x="8776087" y="620647"/>
              <a:ext cx="92422" cy="78122"/>
            </a:xfrm>
            <a:custGeom>
              <a:avLst/>
              <a:gdLst/>
              <a:ahLst/>
              <a:cxnLst/>
              <a:rect l="l" t="t" r="r" b="b"/>
              <a:pathLst>
                <a:path w="698" h="590" extrusionOk="0">
                  <a:moveTo>
                    <a:pt x="442" y="0"/>
                  </a:moveTo>
                  <a:cubicBezTo>
                    <a:pt x="338" y="0"/>
                    <a:pt x="236" y="66"/>
                    <a:pt x="165" y="148"/>
                  </a:cubicBezTo>
                  <a:cubicBezTo>
                    <a:pt x="69" y="244"/>
                    <a:pt x="1" y="421"/>
                    <a:pt x="110" y="517"/>
                  </a:cubicBezTo>
                  <a:cubicBezTo>
                    <a:pt x="152" y="570"/>
                    <a:pt x="219" y="590"/>
                    <a:pt x="285" y="590"/>
                  </a:cubicBezTo>
                  <a:cubicBezTo>
                    <a:pt x="305" y="590"/>
                    <a:pt x="324" y="588"/>
                    <a:pt x="342" y="585"/>
                  </a:cubicBezTo>
                  <a:cubicBezTo>
                    <a:pt x="465" y="558"/>
                    <a:pt x="602" y="489"/>
                    <a:pt x="656" y="366"/>
                  </a:cubicBezTo>
                  <a:cubicBezTo>
                    <a:pt x="697" y="244"/>
                    <a:pt x="656" y="80"/>
                    <a:pt x="547" y="25"/>
                  </a:cubicBezTo>
                  <a:cubicBezTo>
                    <a:pt x="512" y="8"/>
                    <a:pt x="477" y="0"/>
                    <a:pt x="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 flipH="1">
              <a:off x="8927964" y="726973"/>
              <a:ext cx="123141" cy="144724"/>
            </a:xfrm>
            <a:custGeom>
              <a:avLst/>
              <a:gdLst/>
              <a:ahLst/>
              <a:cxnLst/>
              <a:rect l="l" t="t" r="r" b="b"/>
              <a:pathLst>
                <a:path w="930" h="1093" extrusionOk="0">
                  <a:moveTo>
                    <a:pt x="533" y="0"/>
                  </a:moveTo>
                  <a:cubicBezTo>
                    <a:pt x="424" y="96"/>
                    <a:pt x="14" y="396"/>
                    <a:pt x="1" y="546"/>
                  </a:cubicBezTo>
                  <a:cubicBezTo>
                    <a:pt x="1" y="683"/>
                    <a:pt x="55" y="833"/>
                    <a:pt x="165" y="942"/>
                  </a:cubicBezTo>
                  <a:cubicBezTo>
                    <a:pt x="247" y="1038"/>
                    <a:pt x="383" y="1093"/>
                    <a:pt x="520" y="1093"/>
                  </a:cubicBezTo>
                  <a:cubicBezTo>
                    <a:pt x="656" y="1093"/>
                    <a:pt x="793" y="1024"/>
                    <a:pt x="861" y="915"/>
                  </a:cubicBezTo>
                  <a:cubicBezTo>
                    <a:pt x="929" y="792"/>
                    <a:pt x="929" y="642"/>
                    <a:pt x="902" y="506"/>
                  </a:cubicBezTo>
                  <a:cubicBezTo>
                    <a:pt x="861" y="287"/>
                    <a:pt x="738" y="82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 flipH="1">
              <a:off x="8951532" y="600388"/>
              <a:ext cx="45284" cy="64351"/>
            </a:xfrm>
            <a:custGeom>
              <a:avLst/>
              <a:gdLst/>
              <a:ahLst/>
              <a:cxnLst/>
              <a:rect l="l" t="t" r="r" b="b"/>
              <a:pathLst>
                <a:path w="342" h="486" extrusionOk="0">
                  <a:moveTo>
                    <a:pt x="82" y="1"/>
                  </a:moveTo>
                  <a:cubicBezTo>
                    <a:pt x="28" y="1"/>
                    <a:pt x="0" y="424"/>
                    <a:pt x="55" y="465"/>
                  </a:cubicBezTo>
                  <a:cubicBezTo>
                    <a:pt x="78" y="479"/>
                    <a:pt x="104" y="486"/>
                    <a:pt x="130" y="486"/>
                  </a:cubicBezTo>
                  <a:cubicBezTo>
                    <a:pt x="227" y="486"/>
                    <a:pt x="331" y="395"/>
                    <a:pt x="342" y="287"/>
                  </a:cubicBezTo>
                  <a:cubicBezTo>
                    <a:pt x="342" y="151"/>
                    <a:pt x="219" y="28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 flipH="1">
              <a:off x="9043692" y="657457"/>
              <a:ext cx="130291" cy="97057"/>
            </a:xfrm>
            <a:custGeom>
              <a:avLst/>
              <a:gdLst/>
              <a:ahLst/>
              <a:cxnLst/>
              <a:rect l="l" t="t" r="r" b="b"/>
              <a:pathLst>
                <a:path w="984" h="733" extrusionOk="0">
                  <a:moveTo>
                    <a:pt x="676" y="1"/>
                  </a:moveTo>
                  <a:cubicBezTo>
                    <a:pt x="637" y="1"/>
                    <a:pt x="599" y="11"/>
                    <a:pt x="560" y="20"/>
                  </a:cubicBezTo>
                  <a:cubicBezTo>
                    <a:pt x="424" y="34"/>
                    <a:pt x="287" y="75"/>
                    <a:pt x="178" y="157"/>
                  </a:cubicBezTo>
                  <a:cubicBezTo>
                    <a:pt x="69" y="239"/>
                    <a:pt x="0" y="375"/>
                    <a:pt x="41" y="512"/>
                  </a:cubicBezTo>
                  <a:cubicBezTo>
                    <a:pt x="78" y="672"/>
                    <a:pt x="271" y="732"/>
                    <a:pt x="439" y="732"/>
                  </a:cubicBezTo>
                  <a:cubicBezTo>
                    <a:pt x="457" y="732"/>
                    <a:pt x="475" y="731"/>
                    <a:pt x="492" y="730"/>
                  </a:cubicBezTo>
                  <a:cubicBezTo>
                    <a:pt x="669" y="703"/>
                    <a:pt x="847" y="607"/>
                    <a:pt x="915" y="430"/>
                  </a:cubicBezTo>
                  <a:cubicBezTo>
                    <a:pt x="983" y="266"/>
                    <a:pt x="901" y="34"/>
                    <a:pt x="724" y="7"/>
                  </a:cubicBezTo>
                  <a:cubicBezTo>
                    <a:pt x="708" y="3"/>
                    <a:pt x="692" y="1"/>
                    <a:pt x="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 flipH="1">
              <a:off x="9137704" y="593900"/>
              <a:ext cx="41709" cy="45019"/>
            </a:xfrm>
            <a:custGeom>
              <a:avLst/>
              <a:gdLst/>
              <a:ahLst/>
              <a:cxnLst/>
              <a:rect l="l" t="t" r="r" b="b"/>
              <a:pathLst>
                <a:path w="315" h="340" extrusionOk="0">
                  <a:moveTo>
                    <a:pt x="167" y="0"/>
                  </a:moveTo>
                  <a:cubicBezTo>
                    <a:pt x="152" y="0"/>
                    <a:pt x="138" y="3"/>
                    <a:pt x="123" y="9"/>
                  </a:cubicBezTo>
                  <a:cubicBezTo>
                    <a:pt x="96" y="9"/>
                    <a:pt x="82" y="36"/>
                    <a:pt x="55" y="50"/>
                  </a:cubicBezTo>
                  <a:cubicBezTo>
                    <a:pt x="0" y="118"/>
                    <a:pt x="0" y="227"/>
                    <a:pt x="55" y="295"/>
                  </a:cubicBezTo>
                  <a:cubicBezTo>
                    <a:pt x="85" y="325"/>
                    <a:pt x="124" y="339"/>
                    <a:pt x="163" y="339"/>
                  </a:cubicBezTo>
                  <a:cubicBezTo>
                    <a:pt x="214" y="339"/>
                    <a:pt x="264" y="315"/>
                    <a:pt x="287" y="268"/>
                  </a:cubicBezTo>
                  <a:cubicBezTo>
                    <a:pt x="314" y="213"/>
                    <a:pt x="314" y="145"/>
                    <a:pt x="287" y="91"/>
                  </a:cubicBezTo>
                  <a:cubicBezTo>
                    <a:pt x="266" y="37"/>
                    <a:pt x="219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 flipH="1">
              <a:off x="9181137" y="704728"/>
              <a:ext cx="144724" cy="161143"/>
            </a:xfrm>
            <a:custGeom>
              <a:avLst/>
              <a:gdLst/>
              <a:ahLst/>
              <a:cxnLst/>
              <a:rect l="l" t="t" r="r" b="b"/>
              <a:pathLst>
                <a:path w="1093" h="1217" extrusionOk="0">
                  <a:moveTo>
                    <a:pt x="454" y="1"/>
                  </a:moveTo>
                  <a:cubicBezTo>
                    <a:pt x="439" y="1"/>
                    <a:pt x="425" y="2"/>
                    <a:pt x="410" y="5"/>
                  </a:cubicBezTo>
                  <a:cubicBezTo>
                    <a:pt x="328" y="5"/>
                    <a:pt x="246" y="73"/>
                    <a:pt x="219" y="155"/>
                  </a:cubicBezTo>
                  <a:cubicBezTo>
                    <a:pt x="110" y="209"/>
                    <a:pt x="55" y="332"/>
                    <a:pt x="28" y="455"/>
                  </a:cubicBezTo>
                  <a:cubicBezTo>
                    <a:pt x="0" y="728"/>
                    <a:pt x="137" y="1015"/>
                    <a:pt x="383" y="1151"/>
                  </a:cubicBezTo>
                  <a:cubicBezTo>
                    <a:pt x="463" y="1191"/>
                    <a:pt x="557" y="1217"/>
                    <a:pt x="645" y="1217"/>
                  </a:cubicBezTo>
                  <a:cubicBezTo>
                    <a:pt x="677" y="1217"/>
                    <a:pt x="709" y="1213"/>
                    <a:pt x="738" y="1206"/>
                  </a:cubicBezTo>
                  <a:cubicBezTo>
                    <a:pt x="861" y="1192"/>
                    <a:pt x="984" y="1110"/>
                    <a:pt x="1038" y="1001"/>
                  </a:cubicBezTo>
                  <a:cubicBezTo>
                    <a:pt x="1079" y="933"/>
                    <a:pt x="1093" y="851"/>
                    <a:pt x="1093" y="769"/>
                  </a:cubicBezTo>
                  <a:cubicBezTo>
                    <a:pt x="1093" y="469"/>
                    <a:pt x="915" y="196"/>
                    <a:pt x="656" y="59"/>
                  </a:cubicBezTo>
                  <a:cubicBezTo>
                    <a:pt x="588" y="25"/>
                    <a:pt x="521" y="1"/>
                    <a:pt x="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 flipH="1">
              <a:off x="9108838" y="786294"/>
              <a:ext cx="41709" cy="55480"/>
            </a:xfrm>
            <a:custGeom>
              <a:avLst/>
              <a:gdLst/>
              <a:ahLst/>
              <a:cxnLst/>
              <a:rect l="l" t="t" r="r" b="b"/>
              <a:pathLst>
                <a:path w="315" h="419" extrusionOk="0">
                  <a:moveTo>
                    <a:pt x="134" y="1"/>
                  </a:moveTo>
                  <a:cubicBezTo>
                    <a:pt x="88" y="1"/>
                    <a:pt x="54" y="50"/>
                    <a:pt x="42" y="98"/>
                  </a:cubicBezTo>
                  <a:cubicBezTo>
                    <a:pt x="15" y="139"/>
                    <a:pt x="1" y="194"/>
                    <a:pt x="1" y="235"/>
                  </a:cubicBezTo>
                  <a:cubicBezTo>
                    <a:pt x="1" y="276"/>
                    <a:pt x="1" y="331"/>
                    <a:pt x="15" y="358"/>
                  </a:cubicBezTo>
                  <a:cubicBezTo>
                    <a:pt x="39" y="400"/>
                    <a:pt x="82" y="418"/>
                    <a:pt x="127" y="418"/>
                  </a:cubicBezTo>
                  <a:cubicBezTo>
                    <a:pt x="184" y="418"/>
                    <a:pt x="244" y="390"/>
                    <a:pt x="274" y="344"/>
                  </a:cubicBezTo>
                  <a:cubicBezTo>
                    <a:pt x="315" y="249"/>
                    <a:pt x="288" y="139"/>
                    <a:pt x="233" y="58"/>
                  </a:cubicBezTo>
                  <a:cubicBezTo>
                    <a:pt x="219" y="30"/>
                    <a:pt x="192" y="3"/>
                    <a:pt x="151" y="3"/>
                  </a:cubicBezTo>
                  <a:cubicBezTo>
                    <a:pt x="145" y="1"/>
                    <a:pt x="140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 flipH="1">
              <a:off x="9000261" y="486249"/>
              <a:ext cx="95997" cy="92157"/>
            </a:xfrm>
            <a:custGeom>
              <a:avLst/>
              <a:gdLst/>
              <a:ahLst/>
              <a:cxnLst/>
              <a:rect l="l" t="t" r="r" b="b"/>
              <a:pathLst>
                <a:path w="725" h="696" extrusionOk="0">
                  <a:moveTo>
                    <a:pt x="466" y="1"/>
                  </a:moveTo>
                  <a:cubicBezTo>
                    <a:pt x="408" y="1"/>
                    <a:pt x="346" y="15"/>
                    <a:pt x="287" y="30"/>
                  </a:cubicBezTo>
                  <a:lnTo>
                    <a:pt x="137" y="71"/>
                  </a:lnTo>
                  <a:cubicBezTo>
                    <a:pt x="110" y="84"/>
                    <a:pt x="82" y="98"/>
                    <a:pt x="55" y="112"/>
                  </a:cubicBezTo>
                  <a:cubicBezTo>
                    <a:pt x="0" y="153"/>
                    <a:pt x="0" y="235"/>
                    <a:pt x="0" y="303"/>
                  </a:cubicBezTo>
                  <a:cubicBezTo>
                    <a:pt x="14" y="385"/>
                    <a:pt x="14" y="453"/>
                    <a:pt x="41" y="521"/>
                  </a:cubicBezTo>
                  <a:cubicBezTo>
                    <a:pt x="98" y="634"/>
                    <a:pt x="213" y="695"/>
                    <a:pt x="333" y="695"/>
                  </a:cubicBezTo>
                  <a:cubicBezTo>
                    <a:pt x="387" y="695"/>
                    <a:pt x="441" y="683"/>
                    <a:pt x="492" y="658"/>
                  </a:cubicBezTo>
                  <a:cubicBezTo>
                    <a:pt x="642" y="576"/>
                    <a:pt x="724" y="398"/>
                    <a:pt x="697" y="221"/>
                  </a:cubicBezTo>
                  <a:cubicBezTo>
                    <a:pt x="683" y="153"/>
                    <a:pt x="656" y="84"/>
                    <a:pt x="601" y="43"/>
                  </a:cubicBezTo>
                  <a:cubicBezTo>
                    <a:pt x="563" y="12"/>
                    <a:pt x="516" y="1"/>
                    <a:pt x="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 flipH="1">
              <a:off x="8786944" y="517895"/>
              <a:ext cx="57996" cy="39855"/>
            </a:xfrm>
            <a:custGeom>
              <a:avLst/>
              <a:gdLst/>
              <a:ahLst/>
              <a:cxnLst/>
              <a:rect l="l" t="t" r="r" b="b"/>
              <a:pathLst>
                <a:path w="438" h="301" extrusionOk="0">
                  <a:moveTo>
                    <a:pt x="280" y="1"/>
                  </a:moveTo>
                  <a:cubicBezTo>
                    <a:pt x="238" y="1"/>
                    <a:pt x="194" y="15"/>
                    <a:pt x="150" y="37"/>
                  </a:cubicBezTo>
                  <a:cubicBezTo>
                    <a:pt x="110" y="50"/>
                    <a:pt x="69" y="77"/>
                    <a:pt x="41" y="105"/>
                  </a:cubicBezTo>
                  <a:cubicBezTo>
                    <a:pt x="14" y="146"/>
                    <a:pt x="0" y="200"/>
                    <a:pt x="28" y="241"/>
                  </a:cubicBezTo>
                  <a:cubicBezTo>
                    <a:pt x="55" y="269"/>
                    <a:pt x="82" y="282"/>
                    <a:pt x="110" y="282"/>
                  </a:cubicBezTo>
                  <a:cubicBezTo>
                    <a:pt x="143" y="294"/>
                    <a:pt x="180" y="300"/>
                    <a:pt x="215" y="300"/>
                  </a:cubicBezTo>
                  <a:cubicBezTo>
                    <a:pt x="266" y="300"/>
                    <a:pt x="315" y="287"/>
                    <a:pt x="355" y="255"/>
                  </a:cubicBezTo>
                  <a:cubicBezTo>
                    <a:pt x="424" y="200"/>
                    <a:pt x="437" y="91"/>
                    <a:pt x="383" y="37"/>
                  </a:cubicBezTo>
                  <a:cubicBezTo>
                    <a:pt x="351" y="11"/>
                    <a:pt x="316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 flipH="1">
              <a:off x="8680352" y="647262"/>
              <a:ext cx="57996" cy="56936"/>
            </a:xfrm>
            <a:custGeom>
              <a:avLst/>
              <a:gdLst/>
              <a:ahLst/>
              <a:cxnLst/>
              <a:rect l="l" t="t" r="r" b="b"/>
              <a:pathLst>
                <a:path w="438" h="430" extrusionOk="0">
                  <a:moveTo>
                    <a:pt x="288" y="1"/>
                  </a:moveTo>
                  <a:cubicBezTo>
                    <a:pt x="284" y="1"/>
                    <a:pt x="279" y="1"/>
                    <a:pt x="274" y="2"/>
                  </a:cubicBezTo>
                  <a:cubicBezTo>
                    <a:pt x="178" y="97"/>
                    <a:pt x="1" y="398"/>
                    <a:pt x="137" y="425"/>
                  </a:cubicBezTo>
                  <a:cubicBezTo>
                    <a:pt x="152" y="428"/>
                    <a:pt x="166" y="429"/>
                    <a:pt x="180" y="429"/>
                  </a:cubicBezTo>
                  <a:cubicBezTo>
                    <a:pt x="301" y="429"/>
                    <a:pt x="412" y="327"/>
                    <a:pt x="424" y="193"/>
                  </a:cubicBezTo>
                  <a:cubicBezTo>
                    <a:pt x="437" y="115"/>
                    <a:pt x="376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 flipH="1">
              <a:off x="9271442" y="554044"/>
              <a:ext cx="141149" cy="111622"/>
            </a:xfrm>
            <a:custGeom>
              <a:avLst/>
              <a:gdLst/>
              <a:ahLst/>
              <a:cxnLst/>
              <a:rect l="l" t="t" r="r" b="b"/>
              <a:pathLst>
                <a:path w="1066" h="843" extrusionOk="0">
                  <a:moveTo>
                    <a:pt x="818" y="0"/>
                  </a:moveTo>
                  <a:cubicBezTo>
                    <a:pt x="796" y="0"/>
                    <a:pt x="774" y="4"/>
                    <a:pt x="751" y="9"/>
                  </a:cubicBezTo>
                  <a:cubicBezTo>
                    <a:pt x="587" y="9"/>
                    <a:pt x="423" y="64"/>
                    <a:pt x="287" y="132"/>
                  </a:cubicBezTo>
                  <a:cubicBezTo>
                    <a:pt x="232" y="159"/>
                    <a:pt x="164" y="187"/>
                    <a:pt x="123" y="241"/>
                  </a:cubicBezTo>
                  <a:cubicBezTo>
                    <a:pt x="0" y="378"/>
                    <a:pt x="41" y="637"/>
                    <a:pt x="191" y="747"/>
                  </a:cubicBezTo>
                  <a:cubicBezTo>
                    <a:pt x="271" y="812"/>
                    <a:pt x="370" y="842"/>
                    <a:pt x="470" y="842"/>
                  </a:cubicBezTo>
                  <a:cubicBezTo>
                    <a:pt x="558" y="842"/>
                    <a:pt x="647" y="819"/>
                    <a:pt x="724" y="774"/>
                  </a:cubicBezTo>
                  <a:cubicBezTo>
                    <a:pt x="929" y="651"/>
                    <a:pt x="1065" y="392"/>
                    <a:pt x="997" y="159"/>
                  </a:cubicBezTo>
                  <a:cubicBezTo>
                    <a:pt x="983" y="105"/>
                    <a:pt x="956" y="50"/>
                    <a:pt x="901" y="23"/>
                  </a:cubicBezTo>
                  <a:cubicBezTo>
                    <a:pt x="877" y="7"/>
                    <a:pt x="849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 flipH="1">
              <a:off x="9380019" y="755972"/>
              <a:ext cx="79578" cy="57863"/>
            </a:xfrm>
            <a:custGeom>
              <a:avLst/>
              <a:gdLst/>
              <a:ahLst/>
              <a:cxnLst/>
              <a:rect l="l" t="t" r="r" b="b"/>
              <a:pathLst>
                <a:path w="601" h="437" extrusionOk="0">
                  <a:moveTo>
                    <a:pt x="299" y="0"/>
                  </a:moveTo>
                  <a:cubicBezTo>
                    <a:pt x="248" y="0"/>
                    <a:pt x="196" y="10"/>
                    <a:pt x="150" y="27"/>
                  </a:cubicBezTo>
                  <a:cubicBezTo>
                    <a:pt x="123" y="41"/>
                    <a:pt x="96" y="54"/>
                    <a:pt x="68" y="68"/>
                  </a:cubicBezTo>
                  <a:cubicBezTo>
                    <a:pt x="0" y="136"/>
                    <a:pt x="14" y="259"/>
                    <a:pt x="68" y="341"/>
                  </a:cubicBezTo>
                  <a:cubicBezTo>
                    <a:pt x="137" y="409"/>
                    <a:pt x="232" y="437"/>
                    <a:pt x="341" y="437"/>
                  </a:cubicBezTo>
                  <a:cubicBezTo>
                    <a:pt x="396" y="437"/>
                    <a:pt x="451" y="423"/>
                    <a:pt x="492" y="396"/>
                  </a:cubicBezTo>
                  <a:cubicBezTo>
                    <a:pt x="601" y="327"/>
                    <a:pt x="587" y="150"/>
                    <a:pt x="492" y="68"/>
                  </a:cubicBezTo>
                  <a:cubicBezTo>
                    <a:pt x="444" y="20"/>
                    <a:pt x="372" y="0"/>
                    <a:pt x="2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 flipH="1">
              <a:off x="9018402" y="887324"/>
              <a:ext cx="157435" cy="147108"/>
            </a:xfrm>
            <a:custGeom>
              <a:avLst/>
              <a:gdLst/>
              <a:ahLst/>
              <a:cxnLst/>
              <a:rect l="l" t="t" r="r" b="b"/>
              <a:pathLst>
                <a:path w="1189" h="1111" extrusionOk="0">
                  <a:moveTo>
                    <a:pt x="522" y="1"/>
                  </a:moveTo>
                  <a:cubicBezTo>
                    <a:pt x="447" y="1"/>
                    <a:pt x="372" y="11"/>
                    <a:pt x="301" y="32"/>
                  </a:cubicBezTo>
                  <a:cubicBezTo>
                    <a:pt x="246" y="45"/>
                    <a:pt x="192" y="73"/>
                    <a:pt x="151" y="114"/>
                  </a:cubicBezTo>
                  <a:cubicBezTo>
                    <a:pt x="69" y="182"/>
                    <a:pt x="28" y="291"/>
                    <a:pt x="14" y="400"/>
                  </a:cubicBezTo>
                  <a:cubicBezTo>
                    <a:pt x="1" y="482"/>
                    <a:pt x="14" y="564"/>
                    <a:pt x="28" y="646"/>
                  </a:cubicBezTo>
                  <a:cubicBezTo>
                    <a:pt x="83" y="824"/>
                    <a:pt x="219" y="960"/>
                    <a:pt x="397" y="1042"/>
                  </a:cubicBezTo>
                  <a:cubicBezTo>
                    <a:pt x="478" y="1086"/>
                    <a:pt x="575" y="1111"/>
                    <a:pt x="671" y="1111"/>
                  </a:cubicBezTo>
                  <a:cubicBezTo>
                    <a:pt x="753" y="1111"/>
                    <a:pt x="833" y="1093"/>
                    <a:pt x="902" y="1056"/>
                  </a:cubicBezTo>
                  <a:cubicBezTo>
                    <a:pt x="1079" y="974"/>
                    <a:pt x="1189" y="769"/>
                    <a:pt x="1189" y="578"/>
                  </a:cubicBezTo>
                  <a:cubicBezTo>
                    <a:pt x="1175" y="373"/>
                    <a:pt x="1052" y="196"/>
                    <a:pt x="875" y="100"/>
                  </a:cubicBezTo>
                  <a:cubicBezTo>
                    <a:pt x="772" y="31"/>
                    <a:pt x="647" y="1"/>
                    <a:pt x="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 flipH="1">
              <a:off x="9200997" y="914733"/>
              <a:ext cx="66999" cy="48727"/>
            </a:xfrm>
            <a:custGeom>
              <a:avLst/>
              <a:gdLst/>
              <a:ahLst/>
              <a:cxnLst/>
              <a:rect l="l" t="t" r="r" b="b"/>
              <a:pathLst>
                <a:path w="506" h="368" extrusionOk="0">
                  <a:moveTo>
                    <a:pt x="305" y="0"/>
                  </a:moveTo>
                  <a:cubicBezTo>
                    <a:pt x="277" y="0"/>
                    <a:pt x="250" y="8"/>
                    <a:pt x="219" y="16"/>
                  </a:cubicBezTo>
                  <a:cubicBezTo>
                    <a:pt x="110" y="57"/>
                    <a:pt x="0" y="139"/>
                    <a:pt x="41" y="248"/>
                  </a:cubicBezTo>
                  <a:cubicBezTo>
                    <a:pt x="55" y="303"/>
                    <a:pt x="110" y="344"/>
                    <a:pt x="164" y="357"/>
                  </a:cubicBezTo>
                  <a:cubicBezTo>
                    <a:pt x="188" y="364"/>
                    <a:pt x="214" y="368"/>
                    <a:pt x="240" y="368"/>
                  </a:cubicBezTo>
                  <a:cubicBezTo>
                    <a:pt x="318" y="368"/>
                    <a:pt x="400" y="337"/>
                    <a:pt x="451" y="275"/>
                  </a:cubicBezTo>
                  <a:cubicBezTo>
                    <a:pt x="506" y="180"/>
                    <a:pt x="465" y="43"/>
                    <a:pt x="369" y="16"/>
                  </a:cubicBezTo>
                  <a:cubicBezTo>
                    <a:pt x="346" y="4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 flipH="1">
              <a:off x="9307589" y="886927"/>
              <a:ext cx="84742" cy="78387"/>
            </a:xfrm>
            <a:custGeom>
              <a:avLst/>
              <a:gdLst/>
              <a:ahLst/>
              <a:cxnLst/>
              <a:rect l="l" t="t" r="r" b="b"/>
              <a:pathLst>
                <a:path w="640" h="592" extrusionOk="0">
                  <a:moveTo>
                    <a:pt x="281" y="1"/>
                  </a:moveTo>
                  <a:cubicBezTo>
                    <a:pt x="272" y="1"/>
                    <a:pt x="353" y="46"/>
                    <a:pt x="243" y="76"/>
                  </a:cubicBezTo>
                  <a:cubicBezTo>
                    <a:pt x="175" y="103"/>
                    <a:pt x="107" y="117"/>
                    <a:pt x="66" y="171"/>
                  </a:cubicBezTo>
                  <a:cubicBezTo>
                    <a:pt x="38" y="212"/>
                    <a:pt x="25" y="240"/>
                    <a:pt x="25" y="281"/>
                  </a:cubicBezTo>
                  <a:cubicBezTo>
                    <a:pt x="1" y="446"/>
                    <a:pt x="152" y="592"/>
                    <a:pt x="308" y="592"/>
                  </a:cubicBezTo>
                  <a:cubicBezTo>
                    <a:pt x="332" y="592"/>
                    <a:pt x="356" y="588"/>
                    <a:pt x="380" y="581"/>
                  </a:cubicBezTo>
                  <a:cubicBezTo>
                    <a:pt x="571" y="540"/>
                    <a:pt x="639" y="281"/>
                    <a:pt x="530" y="130"/>
                  </a:cubicBezTo>
                  <a:cubicBezTo>
                    <a:pt x="475" y="76"/>
                    <a:pt x="407" y="48"/>
                    <a:pt x="339" y="21"/>
                  </a:cubicBezTo>
                  <a:cubicBezTo>
                    <a:pt x="299" y="7"/>
                    <a:pt x="284" y="1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 flipH="1">
              <a:off x="8861095" y="897387"/>
              <a:ext cx="101426" cy="100234"/>
            </a:xfrm>
            <a:custGeom>
              <a:avLst/>
              <a:gdLst/>
              <a:ahLst/>
              <a:cxnLst/>
              <a:rect l="l" t="t" r="r" b="b"/>
              <a:pathLst>
                <a:path w="766" h="757" extrusionOk="0">
                  <a:moveTo>
                    <a:pt x="506" y="0"/>
                  </a:moveTo>
                  <a:cubicBezTo>
                    <a:pt x="482" y="0"/>
                    <a:pt x="458" y="4"/>
                    <a:pt x="438" y="10"/>
                  </a:cubicBezTo>
                  <a:cubicBezTo>
                    <a:pt x="288" y="24"/>
                    <a:pt x="151" y="106"/>
                    <a:pt x="69" y="229"/>
                  </a:cubicBezTo>
                  <a:cubicBezTo>
                    <a:pt x="1" y="352"/>
                    <a:pt x="1" y="529"/>
                    <a:pt x="96" y="638"/>
                  </a:cubicBezTo>
                  <a:cubicBezTo>
                    <a:pt x="158" y="717"/>
                    <a:pt x="259" y="757"/>
                    <a:pt x="359" y="757"/>
                  </a:cubicBezTo>
                  <a:cubicBezTo>
                    <a:pt x="415" y="757"/>
                    <a:pt x="471" y="745"/>
                    <a:pt x="520" y="720"/>
                  </a:cubicBezTo>
                  <a:cubicBezTo>
                    <a:pt x="656" y="652"/>
                    <a:pt x="752" y="502"/>
                    <a:pt x="752" y="338"/>
                  </a:cubicBezTo>
                  <a:cubicBezTo>
                    <a:pt x="765" y="202"/>
                    <a:pt x="711" y="51"/>
                    <a:pt x="574" y="10"/>
                  </a:cubicBezTo>
                  <a:cubicBezTo>
                    <a:pt x="554" y="4"/>
                    <a:pt x="530" y="0"/>
                    <a:pt x="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 flipH="1">
              <a:off x="9419743" y="830387"/>
              <a:ext cx="108576" cy="87258"/>
            </a:xfrm>
            <a:custGeom>
              <a:avLst/>
              <a:gdLst/>
              <a:ahLst/>
              <a:cxnLst/>
              <a:rect l="l" t="t" r="r" b="b"/>
              <a:pathLst>
                <a:path w="820" h="659" extrusionOk="0">
                  <a:moveTo>
                    <a:pt x="424" y="0"/>
                  </a:moveTo>
                  <a:cubicBezTo>
                    <a:pt x="379" y="0"/>
                    <a:pt x="333" y="8"/>
                    <a:pt x="287" y="25"/>
                  </a:cubicBezTo>
                  <a:cubicBezTo>
                    <a:pt x="205" y="39"/>
                    <a:pt x="123" y="93"/>
                    <a:pt x="82" y="175"/>
                  </a:cubicBezTo>
                  <a:cubicBezTo>
                    <a:pt x="0" y="312"/>
                    <a:pt x="82" y="503"/>
                    <a:pt x="219" y="585"/>
                  </a:cubicBezTo>
                  <a:cubicBezTo>
                    <a:pt x="293" y="634"/>
                    <a:pt x="376" y="658"/>
                    <a:pt x="458" y="658"/>
                  </a:cubicBezTo>
                  <a:cubicBezTo>
                    <a:pt x="512" y="658"/>
                    <a:pt x="566" y="647"/>
                    <a:pt x="615" y="626"/>
                  </a:cubicBezTo>
                  <a:cubicBezTo>
                    <a:pt x="738" y="557"/>
                    <a:pt x="820" y="421"/>
                    <a:pt x="806" y="284"/>
                  </a:cubicBezTo>
                  <a:cubicBezTo>
                    <a:pt x="792" y="175"/>
                    <a:pt x="710" y="80"/>
                    <a:pt x="615" y="39"/>
                  </a:cubicBezTo>
                  <a:cubicBezTo>
                    <a:pt x="551" y="15"/>
                    <a:pt x="488" y="0"/>
                    <a:pt x="4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 flipH="1">
              <a:off x="8790783" y="954059"/>
              <a:ext cx="39723" cy="34294"/>
            </a:xfrm>
            <a:custGeom>
              <a:avLst/>
              <a:gdLst/>
              <a:ahLst/>
              <a:cxnLst/>
              <a:rect l="l" t="t" r="r" b="b"/>
              <a:pathLst>
                <a:path w="300" h="259" extrusionOk="0">
                  <a:moveTo>
                    <a:pt x="143" y="0"/>
                  </a:moveTo>
                  <a:cubicBezTo>
                    <a:pt x="132" y="0"/>
                    <a:pt x="121" y="2"/>
                    <a:pt x="110" y="6"/>
                  </a:cubicBezTo>
                  <a:cubicBezTo>
                    <a:pt x="28" y="33"/>
                    <a:pt x="1" y="156"/>
                    <a:pt x="69" y="224"/>
                  </a:cubicBezTo>
                  <a:cubicBezTo>
                    <a:pt x="87" y="247"/>
                    <a:pt x="116" y="258"/>
                    <a:pt x="146" y="258"/>
                  </a:cubicBezTo>
                  <a:cubicBezTo>
                    <a:pt x="204" y="258"/>
                    <a:pt x="269" y="219"/>
                    <a:pt x="287" y="156"/>
                  </a:cubicBezTo>
                  <a:cubicBezTo>
                    <a:pt x="299" y="73"/>
                    <a:pt x="218" y="0"/>
                    <a:pt x="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 flipH="1">
              <a:off x="9202852" y="998152"/>
              <a:ext cx="103147" cy="80903"/>
            </a:xfrm>
            <a:custGeom>
              <a:avLst/>
              <a:gdLst/>
              <a:ahLst/>
              <a:cxnLst/>
              <a:rect l="l" t="t" r="r" b="b"/>
              <a:pathLst>
                <a:path w="779" h="611" extrusionOk="0">
                  <a:moveTo>
                    <a:pt x="260" y="0"/>
                  </a:moveTo>
                  <a:cubicBezTo>
                    <a:pt x="192" y="0"/>
                    <a:pt x="110" y="0"/>
                    <a:pt x="69" y="55"/>
                  </a:cubicBezTo>
                  <a:cubicBezTo>
                    <a:pt x="1" y="110"/>
                    <a:pt x="28" y="219"/>
                    <a:pt x="69" y="287"/>
                  </a:cubicBezTo>
                  <a:cubicBezTo>
                    <a:pt x="124" y="396"/>
                    <a:pt x="205" y="492"/>
                    <a:pt x="301" y="546"/>
                  </a:cubicBezTo>
                  <a:cubicBezTo>
                    <a:pt x="369" y="589"/>
                    <a:pt x="443" y="610"/>
                    <a:pt x="515" y="610"/>
                  </a:cubicBezTo>
                  <a:cubicBezTo>
                    <a:pt x="559" y="610"/>
                    <a:pt x="601" y="603"/>
                    <a:pt x="642" y="587"/>
                  </a:cubicBezTo>
                  <a:cubicBezTo>
                    <a:pt x="670" y="574"/>
                    <a:pt x="697" y="574"/>
                    <a:pt x="711" y="546"/>
                  </a:cubicBezTo>
                  <a:cubicBezTo>
                    <a:pt x="738" y="519"/>
                    <a:pt x="752" y="492"/>
                    <a:pt x="752" y="465"/>
                  </a:cubicBezTo>
                  <a:cubicBezTo>
                    <a:pt x="779" y="355"/>
                    <a:pt x="738" y="246"/>
                    <a:pt x="670" y="164"/>
                  </a:cubicBezTo>
                  <a:cubicBezTo>
                    <a:pt x="574" y="55"/>
                    <a:pt x="410" y="14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 flipH="1">
              <a:off x="9327585" y="993518"/>
              <a:ext cx="141149" cy="120493"/>
            </a:xfrm>
            <a:custGeom>
              <a:avLst/>
              <a:gdLst/>
              <a:ahLst/>
              <a:cxnLst/>
              <a:rect l="l" t="t" r="r" b="b"/>
              <a:pathLst>
                <a:path w="1066" h="910" extrusionOk="0">
                  <a:moveTo>
                    <a:pt x="520" y="0"/>
                  </a:moveTo>
                  <a:cubicBezTo>
                    <a:pt x="372" y="0"/>
                    <a:pt x="220" y="66"/>
                    <a:pt x="124" y="172"/>
                  </a:cubicBezTo>
                  <a:cubicBezTo>
                    <a:pt x="83" y="226"/>
                    <a:pt x="42" y="281"/>
                    <a:pt x="28" y="336"/>
                  </a:cubicBezTo>
                  <a:cubicBezTo>
                    <a:pt x="1" y="445"/>
                    <a:pt x="56" y="568"/>
                    <a:pt x="137" y="650"/>
                  </a:cubicBezTo>
                  <a:cubicBezTo>
                    <a:pt x="219" y="732"/>
                    <a:pt x="315" y="786"/>
                    <a:pt x="424" y="827"/>
                  </a:cubicBezTo>
                  <a:cubicBezTo>
                    <a:pt x="521" y="871"/>
                    <a:pt x="628" y="909"/>
                    <a:pt x="729" y="909"/>
                  </a:cubicBezTo>
                  <a:cubicBezTo>
                    <a:pt x="785" y="909"/>
                    <a:pt x="840" y="897"/>
                    <a:pt x="888" y="868"/>
                  </a:cubicBezTo>
                  <a:cubicBezTo>
                    <a:pt x="1011" y="800"/>
                    <a:pt x="1066" y="650"/>
                    <a:pt x="1052" y="513"/>
                  </a:cubicBezTo>
                  <a:cubicBezTo>
                    <a:pt x="1052" y="308"/>
                    <a:pt x="902" y="104"/>
                    <a:pt x="697" y="35"/>
                  </a:cubicBezTo>
                  <a:cubicBezTo>
                    <a:pt x="641" y="11"/>
                    <a:pt x="581" y="0"/>
                    <a:pt x="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 flipH="1">
              <a:off x="9454037" y="952338"/>
              <a:ext cx="47138" cy="41974"/>
            </a:xfrm>
            <a:custGeom>
              <a:avLst/>
              <a:gdLst/>
              <a:ahLst/>
              <a:cxnLst/>
              <a:rect l="l" t="t" r="r" b="b"/>
              <a:pathLst>
                <a:path w="356" h="317" extrusionOk="0">
                  <a:moveTo>
                    <a:pt x="163" y="0"/>
                  </a:moveTo>
                  <a:cubicBezTo>
                    <a:pt x="150" y="0"/>
                    <a:pt x="136" y="2"/>
                    <a:pt x="123" y="5"/>
                  </a:cubicBezTo>
                  <a:cubicBezTo>
                    <a:pt x="55" y="19"/>
                    <a:pt x="0" y="87"/>
                    <a:pt x="0" y="169"/>
                  </a:cubicBezTo>
                  <a:cubicBezTo>
                    <a:pt x="0" y="247"/>
                    <a:pt x="82" y="316"/>
                    <a:pt x="165" y="316"/>
                  </a:cubicBezTo>
                  <a:cubicBezTo>
                    <a:pt x="183" y="316"/>
                    <a:pt x="201" y="313"/>
                    <a:pt x="219" y="305"/>
                  </a:cubicBezTo>
                  <a:cubicBezTo>
                    <a:pt x="314" y="278"/>
                    <a:pt x="355" y="128"/>
                    <a:pt x="287" y="60"/>
                  </a:cubicBezTo>
                  <a:cubicBezTo>
                    <a:pt x="256" y="18"/>
                    <a:pt x="20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 flipH="1">
              <a:off x="9050974" y="1062240"/>
              <a:ext cx="88715" cy="86464"/>
            </a:xfrm>
            <a:custGeom>
              <a:avLst/>
              <a:gdLst/>
              <a:ahLst/>
              <a:cxnLst/>
              <a:rect l="l" t="t" r="r" b="b"/>
              <a:pathLst>
                <a:path w="670" h="653" extrusionOk="0">
                  <a:moveTo>
                    <a:pt x="433" y="0"/>
                  </a:moveTo>
                  <a:cubicBezTo>
                    <a:pt x="385" y="0"/>
                    <a:pt x="335" y="10"/>
                    <a:pt x="288" y="22"/>
                  </a:cubicBezTo>
                  <a:cubicBezTo>
                    <a:pt x="233" y="49"/>
                    <a:pt x="165" y="62"/>
                    <a:pt x="110" y="117"/>
                  </a:cubicBezTo>
                  <a:cubicBezTo>
                    <a:pt x="69" y="144"/>
                    <a:pt x="42" y="199"/>
                    <a:pt x="28" y="254"/>
                  </a:cubicBezTo>
                  <a:cubicBezTo>
                    <a:pt x="1" y="363"/>
                    <a:pt x="14" y="499"/>
                    <a:pt x="110" y="581"/>
                  </a:cubicBezTo>
                  <a:cubicBezTo>
                    <a:pt x="164" y="628"/>
                    <a:pt x="241" y="652"/>
                    <a:pt x="316" y="652"/>
                  </a:cubicBezTo>
                  <a:cubicBezTo>
                    <a:pt x="374" y="652"/>
                    <a:pt x="431" y="638"/>
                    <a:pt x="479" y="609"/>
                  </a:cubicBezTo>
                  <a:cubicBezTo>
                    <a:pt x="588" y="527"/>
                    <a:pt x="656" y="404"/>
                    <a:pt x="670" y="267"/>
                  </a:cubicBezTo>
                  <a:cubicBezTo>
                    <a:pt x="670" y="185"/>
                    <a:pt x="656" y="103"/>
                    <a:pt x="602" y="62"/>
                  </a:cubicBezTo>
                  <a:cubicBezTo>
                    <a:pt x="555" y="16"/>
                    <a:pt x="496" y="0"/>
                    <a:pt x="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 flipH="1">
              <a:off x="8882811" y="1035228"/>
              <a:ext cx="94144" cy="79049"/>
            </a:xfrm>
            <a:custGeom>
              <a:avLst/>
              <a:gdLst/>
              <a:ahLst/>
              <a:cxnLst/>
              <a:rect l="l" t="t" r="r" b="b"/>
              <a:pathLst>
                <a:path w="711" h="597" extrusionOk="0">
                  <a:moveTo>
                    <a:pt x="284" y="1"/>
                  </a:moveTo>
                  <a:cubicBezTo>
                    <a:pt x="267" y="1"/>
                    <a:pt x="247" y="7"/>
                    <a:pt x="219" y="21"/>
                  </a:cubicBezTo>
                  <a:cubicBezTo>
                    <a:pt x="110" y="75"/>
                    <a:pt x="1" y="185"/>
                    <a:pt x="14" y="307"/>
                  </a:cubicBezTo>
                  <a:cubicBezTo>
                    <a:pt x="28" y="417"/>
                    <a:pt x="137" y="485"/>
                    <a:pt x="233" y="526"/>
                  </a:cubicBezTo>
                  <a:cubicBezTo>
                    <a:pt x="304" y="561"/>
                    <a:pt x="395" y="597"/>
                    <a:pt x="480" y="597"/>
                  </a:cubicBezTo>
                  <a:cubicBezTo>
                    <a:pt x="494" y="597"/>
                    <a:pt x="507" y="596"/>
                    <a:pt x="519" y="594"/>
                  </a:cubicBezTo>
                  <a:cubicBezTo>
                    <a:pt x="615" y="567"/>
                    <a:pt x="711" y="485"/>
                    <a:pt x="697" y="376"/>
                  </a:cubicBezTo>
                  <a:cubicBezTo>
                    <a:pt x="697" y="335"/>
                    <a:pt x="670" y="294"/>
                    <a:pt x="642" y="253"/>
                  </a:cubicBezTo>
                  <a:cubicBezTo>
                    <a:pt x="588" y="185"/>
                    <a:pt x="506" y="130"/>
                    <a:pt x="424" y="89"/>
                  </a:cubicBezTo>
                  <a:cubicBezTo>
                    <a:pt x="343" y="49"/>
                    <a:pt x="329" y="1"/>
                    <a:pt x="2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 flipH="1">
              <a:off x="8665919" y="930623"/>
              <a:ext cx="61571" cy="57731"/>
            </a:xfrm>
            <a:custGeom>
              <a:avLst/>
              <a:gdLst/>
              <a:ahLst/>
              <a:cxnLst/>
              <a:rect l="l" t="t" r="r" b="b"/>
              <a:pathLst>
                <a:path w="465" h="436" extrusionOk="0">
                  <a:moveTo>
                    <a:pt x="245" y="1"/>
                  </a:moveTo>
                  <a:cubicBezTo>
                    <a:pt x="231" y="1"/>
                    <a:pt x="218" y="2"/>
                    <a:pt x="206" y="5"/>
                  </a:cubicBezTo>
                  <a:cubicBezTo>
                    <a:pt x="83" y="32"/>
                    <a:pt x="1" y="183"/>
                    <a:pt x="42" y="292"/>
                  </a:cubicBezTo>
                  <a:cubicBezTo>
                    <a:pt x="72" y="382"/>
                    <a:pt x="169" y="436"/>
                    <a:pt x="261" y="436"/>
                  </a:cubicBezTo>
                  <a:cubicBezTo>
                    <a:pt x="295" y="436"/>
                    <a:pt x="327" y="429"/>
                    <a:pt x="356" y="415"/>
                  </a:cubicBezTo>
                  <a:cubicBezTo>
                    <a:pt x="397" y="387"/>
                    <a:pt x="424" y="360"/>
                    <a:pt x="451" y="319"/>
                  </a:cubicBezTo>
                  <a:cubicBezTo>
                    <a:pt x="465" y="278"/>
                    <a:pt x="465" y="251"/>
                    <a:pt x="465" y="210"/>
                  </a:cubicBezTo>
                  <a:cubicBezTo>
                    <a:pt x="465" y="100"/>
                    <a:pt x="356" y="1"/>
                    <a:pt x="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 flipH="1">
              <a:off x="8759932" y="1026356"/>
              <a:ext cx="65146" cy="48462"/>
            </a:xfrm>
            <a:custGeom>
              <a:avLst/>
              <a:gdLst/>
              <a:ahLst/>
              <a:cxnLst/>
              <a:rect l="l" t="t" r="r" b="b"/>
              <a:pathLst>
                <a:path w="492" h="366" extrusionOk="0">
                  <a:moveTo>
                    <a:pt x="316" y="0"/>
                  </a:moveTo>
                  <a:cubicBezTo>
                    <a:pt x="283" y="0"/>
                    <a:pt x="250" y="7"/>
                    <a:pt x="219" y="19"/>
                  </a:cubicBezTo>
                  <a:cubicBezTo>
                    <a:pt x="164" y="47"/>
                    <a:pt x="123" y="101"/>
                    <a:pt x="69" y="156"/>
                  </a:cubicBezTo>
                  <a:cubicBezTo>
                    <a:pt x="41" y="197"/>
                    <a:pt x="0" y="265"/>
                    <a:pt x="28" y="320"/>
                  </a:cubicBezTo>
                  <a:cubicBezTo>
                    <a:pt x="55" y="333"/>
                    <a:pt x="82" y="347"/>
                    <a:pt x="123" y="361"/>
                  </a:cubicBezTo>
                  <a:cubicBezTo>
                    <a:pt x="145" y="364"/>
                    <a:pt x="167" y="366"/>
                    <a:pt x="189" y="366"/>
                  </a:cubicBezTo>
                  <a:cubicBezTo>
                    <a:pt x="267" y="366"/>
                    <a:pt x="347" y="345"/>
                    <a:pt x="410" y="293"/>
                  </a:cubicBezTo>
                  <a:cubicBezTo>
                    <a:pt x="478" y="224"/>
                    <a:pt x="492" y="88"/>
                    <a:pt x="424" y="33"/>
                  </a:cubicBezTo>
                  <a:cubicBezTo>
                    <a:pt x="394" y="11"/>
                    <a:pt x="355" y="0"/>
                    <a:pt x="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 flipH="1">
              <a:off x="9257007" y="462282"/>
              <a:ext cx="48992" cy="27939"/>
            </a:xfrm>
            <a:custGeom>
              <a:avLst/>
              <a:gdLst/>
              <a:ahLst/>
              <a:cxnLst/>
              <a:rect l="l" t="t" r="r" b="b"/>
              <a:pathLst>
                <a:path w="370" h="211" extrusionOk="0">
                  <a:moveTo>
                    <a:pt x="182" y="1"/>
                  </a:moveTo>
                  <a:cubicBezTo>
                    <a:pt x="144" y="1"/>
                    <a:pt x="107" y="11"/>
                    <a:pt x="69" y="33"/>
                  </a:cubicBezTo>
                  <a:cubicBezTo>
                    <a:pt x="55" y="33"/>
                    <a:pt x="42" y="47"/>
                    <a:pt x="28" y="61"/>
                  </a:cubicBezTo>
                  <a:cubicBezTo>
                    <a:pt x="1" y="88"/>
                    <a:pt x="14" y="142"/>
                    <a:pt x="42" y="170"/>
                  </a:cubicBezTo>
                  <a:cubicBezTo>
                    <a:pt x="83" y="197"/>
                    <a:pt x="124" y="211"/>
                    <a:pt x="165" y="211"/>
                  </a:cubicBezTo>
                  <a:cubicBezTo>
                    <a:pt x="219" y="211"/>
                    <a:pt x="287" y="211"/>
                    <a:pt x="342" y="183"/>
                  </a:cubicBezTo>
                  <a:cubicBezTo>
                    <a:pt x="369" y="129"/>
                    <a:pt x="328" y="47"/>
                    <a:pt x="274" y="20"/>
                  </a:cubicBezTo>
                  <a:cubicBezTo>
                    <a:pt x="243" y="7"/>
                    <a:pt x="212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 flipH="1">
              <a:off x="9455890" y="620250"/>
              <a:ext cx="39855" cy="47668"/>
            </a:xfrm>
            <a:custGeom>
              <a:avLst/>
              <a:gdLst/>
              <a:ahLst/>
              <a:cxnLst/>
              <a:rect l="l" t="t" r="r" b="b"/>
              <a:pathLst>
                <a:path w="301" h="360" extrusionOk="0">
                  <a:moveTo>
                    <a:pt x="164" y="1"/>
                  </a:moveTo>
                  <a:cubicBezTo>
                    <a:pt x="109" y="28"/>
                    <a:pt x="41" y="83"/>
                    <a:pt x="27" y="137"/>
                  </a:cubicBezTo>
                  <a:cubicBezTo>
                    <a:pt x="0" y="206"/>
                    <a:pt x="27" y="301"/>
                    <a:pt x="96" y="342"/>
                  </a:cubicBezTo>
                  <a:cubicBezTo>
                    <a:pt x="117" y="353"/>
                    <a:pt x="144" y="359"/>
                    <a:pt x="172" y="359"/>
                  </a:cubicBezTo>
                  <a:cubicBezTo>
                    <a:pt x="216" y="359"/>
                    <a:pt x="262" y="343"/>
                    <a:pt x="287" y="301"/>
                  </a:cubicBezTo>
                  <a:cubicBezTo>
                    <a:pt x="300" y="192"/>
                    <a:pt x="260" y="69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 flipH="1">
              <a:off x="8861094" y="433152"/>
              <a:ext cx="48992" cy="35353"/>
            </a:xfrm>
            <a:custGeom>
              <a:avLst/>
              <a:gdLst/>
              <a:ahLst/>
              <a:cxnLst/>
              <a:rect l="l" t="t" r="r" b="b"/>
              <a:pathLst>
                <a:path w="370" h="267" extrusionOk="0">
                  <a:moveTo>
                    <a:pt x="219" y="1"/>
                  </a:moveTo>
                  <a:cubicBezTo>
                    <a:pt x="182" y="1"/>
                    <a:pt x="144" y="8"/>
                    <a:pt x="110" y="21"/>
                  </a:cubicBezTo>
                  <a:cubicBezTo>
                    <a:pt x="55" y="48"/>
                    <a:pt x="1" y="89"/>
                    <a:pt x="1" y="144"/>
                  </a:cubicBezTo>
                  <a:cubicBezTo>
                    <a:pt x="1" y="226"/>
                    <a:pt x="83" y="267"/>
                    <a:pt x="151" y="267"/>
                  </a:cubicBezTo>
                  <a:cubicBezTo>
                    <a:pt x="219" y="267"/>
                    <a:pt x="287" y="253"/>
                    <a:pt x="328" y="199"/>
                  </a:cubicBezTo>
                  <a:cubicBezTo>
                    <a:pt x="369" y="144"/>
                    <a:pt x="369" y="62"/>
                    <a:pt x="328" y="21"/>
                  </a:cubicBezTo>
                  <a:cubicBezTo>
                    <a:pt x="294" y="8"/>
                    <a:pt x="257" y="1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 flipH="1">
              <a:off x="8618912" y="716116"/>
              <a:ext cx="43430" cy="42371"/>
            </a:xfrm>
            <a:custGeom>
              <a:avLst/>
              <a:gdLst/>
              <a:ahLst/>
              <a:cxnLst/>
              <a:rect l="l" t="t" r="r" b="b"/>
              <a:pathLst>
                <a:path w="328" h="320" extrusionOk="0">
                  <a:moveTo>
                    <a:pt x="191" y="0"/>
                  </a:moveTo>
                  <a:cubicBezTo>
                    <a:pt x="137" y="41"/>
                    <a:pt x="96" y="69"/>
                    <a:pt x="55" y="123"/>
                  </a:cubicBezTo>
                  <a:cubicBezTo>
                    <a:pt x="14" y="178"/>
                    <a:pt x="0" y="246"/>
                    <a:pt x="41" y="301"/>
                  </a:cubicBezTo>
                  <a:cubicBezTo>
                    <a:pt x="67" y="313"/>
                    <a:pt x="95" y="320"/>
                    <a:pt x="123" y="320"/>
                  </a:cubicBezTo>
                  <a:cubicBezTo>
                    <a:pt x="186" y="320"/>
                    <a:pt x="249" y="289"/>
                    <a:pt x="287" y="233"/>
                  </a:cubicBezTo>
                  <a:cubicBezTo>
                    <a:pt x="328" y="151"/>
                    <a:pt x="287" y="28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 flipH="1">
              <a:off x="8815942" y="410112"/>
              <a:ext cx="41709" cy="40385"/>
            </a:xfrm>
            <a:custGeom>
              <a:avLst/>
              <a:gdLst/>
              <a:ahLst/>
              <a:cxnLst/>
              <a:rect l="l" t="t" r="r" b="b"/>
              <a:pathLst>
                <a:path w="315" h="305" extrusionOk="0">
                  <a:moveTo>
                    <a:pt x="245" y="0"/>
                  </a:moveTo>
                  <a:cubicBezTo>
                    <a:pt x="223" y="0"/>
                    <a:pt x="203" y="23"/>
                    <a:pt x="192" y="45"/>
                  </a:cubicBezTo>
                  <a:cubicBezTo>
                    <a:pt x="178" y="113"/>
                    <a:pt x="124" y="168"/>
                    <a:pt x="55" y="195"/>
                  </a:cubicBezTo>
                  <a:cubicBezTo>
                    <a:pt x="28" y="195"/>
                    <a:pt x="1" y="222"/>
                    <a:pt x="14" y="263"/>
                  </a:cubicBezTo>
                  <a:cubicBezTo>
                    <a:pt x="14" y="291"/>
                    <a:pt x="42" y="304"/>
                    <a:pt x="69" y="304"/>
                  </a:cubicBezTo>
                  <a:lnTo>
                    <a:pt x="83" y="304"/>
                  </a:lnTo>
                  <a:cubicBezTo>
                    <a:pt x="192" y="277"/>
                    <a:pt x="287" y="182"/>
                    <a:pt x="315" y="72"/>
                  </a:cubicBezTo>
                  <a:cubicBezTo>
                    <a:pt x="315" y="45"/>
                    <a:pt x="301" y="4"/>
                    <a:pt x="260" y="4"/>
                  </a:cubicBezTo>
                  <a:cubicBezTo>
                    <a:pt x="255" y="2"/>
                    <a:pt x="250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 flipH="1">
              <a:off x="9031111" y="334638"/>
              <a:ext cx="23569" cy="52567"/>
            </a:xfrm>
            <a:custGeom>
              <a:avLst/>
              <a:gdLst/>
              <a:ahLst/>
              <a:cxnLst/>
              <a:rect l="l" t="t" r="r" b="b"/>
              <a:pathLst>
                <a:path w="178" h="397" extrusionOk="0">
                  <a:moveTo>
                    <a:pt x="55" y="1"/>
                  </a:moveTo>
                  <a:cubicBezTo>
                    <a:pt x="14" y="14"/>
                    <a:pt x="0" y="42"/>
                    <a:pt x="0" y="69"/>
                  </a:cubicBezTo>
                  <a:lnTo>
                    <a:pt x="55" y="342"/>
                  </a:lnTo>
                  <a:cubicBezTo>
                    <a:pt x="55" y="369"/>
                    <a:pt x="82" y="397"/>
                    <a:pt x="110" y="397"/>
                  </a:cubicBezTo>
                  <a:lnTo>
                    <a:pt x="123" y="397"/>
                  </a:lnTo>
                  <a:cubicBezTo>
                    <a:pt x="151" y="383"/>
                    <a:pt x="178" y="356"/>
                    <a:pt x="164" y="328"/>
                  </a:cubicBezTo>
                  <a:lnTo>
                    <a:pt x="123" y="55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 flipH="1">
              <a:off x="9190139" y="367873"/>
              <a:ext cx="47138" cy="35618"/>
            </a:xfrm>
            <a:custGeom>
              <a:avLst/>
              <a:gdLst/>
              <a:ahLst/>
              <a:cxnLst/>
              <a:rect l="l" t="t" r="r" b="b"/>
              <a:pathLst>
                <a:path w="356" h="269" extrusionOk="0">
                  <a:moveTo>
                    <a:pt x="67" y="0"/>
                  </a:moveTo>
                  <a:cubicBezTo>
                    <a:pt x="53" y="0"/>
                    <a:pt x="39" y="3"/>
                    <a:pt x="28" y="9"/>
                  </a:cubicBezTo>
                  <a:cubicBezTo>
                    <a:pt x="14" y="36"/>
                    <a:pt x="1" y="64"/>
                    <a:pt x="28" y="91"/>
                  </a:cubicBezTo>
                  <a:cubicBezTo>
                    <a:pt x="82" y="173"/>
                    <a:pt x="178" y="241"/>
                    <a:pt x="274" y="268"/>
                  </a:cubicBezTo>
                  <a:lnTo>
                    <a:pt x="301" y="268"/>
                  </a:lnTo>
                  <a:cubicBezTo>
                    <a:pt x="328" y="268"/>
                    <a:pt x="342" y="255"/>
                    <a:pt x="355" y="227"/>
                  </a:cubicBezTo>
                  <a:cubicBezTo>
                    <a:pt x="355" y="186"/>
                    <a:pt x="342" y="159"/>
                    <a:pt x="315" y="146"/>
                  </a:cubicBezTo>
                  <a:cubicBezTo>
                    <a:pt x="233" y="132"/>
                    <a:pt x="164" y="91"/>
                    <a:pt x="123" y="23"/>
                  </a:cubicBezTo>
                  <a:cubicBezTo>
                    <a:pt x="107" y="7"/>
                    <a:pt x="87" y="0"/>
                    <a:pt x="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 flipH="1">
              <a:off x="9318447" y="443083"/>
              <a:ext cx="52567" cy="25423"/>
            </a:xfrm>
            <a:custGeom>
              <a:avLst/>
              <a:gdLst/>
              <a:ahLst/>
              <a:cxnLst/>
              <a:rect l="l" t="t" r="r" b="b"/>
              <a:pathLst>
                <a:path w="397" h="192" extrusionOk="0">
                  <a:moveTo>
                    <a:pt x="82" y="1"/>
                  </a:moveTo>
                  <a:cubicBezTo>
                    <a:pt x="41" y="1"/>
                    <a:pt x="14" y="14"/>
                    <a:pt x="0" y="42"/>
                  </a:cubicBezTo>
                  <a:cubicBezTo>
                    <a:pt x="0" y="83"/>
                    <a:pt x="14" y="110"/>
                    <a:pt x="41" y="124"/>
                  </a:cubicBezTo>
                  <a:lnTo>
                    <a:pt x="314" y="192"/>
                  </a:lnTo>
                  <a:lnTo>
                    <a:pt x="328" y="192"/>
                  </a:lnTo>
                  <a:cubicBezTo>
                    <a:pt x="355" y="192"/>
                    <a:pt x="382" y="178"/>
                    <a:pt x="396" y="151"/>
                  </a:cubicBezTo>
                  <a:cubicBezTo>
                    <a:pt x="396" y="124"/>
                    <a:pt x="382" y="83"/>
                    <a:pt x="355" y="83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 flipH="1">
              <a:off x="8909954" y="627532"/>
              <a:ext cx="23569" cy="56142"/>
            </a:xfrm>
            <a:custGeom>
              <a:avLst/>
              <a:gdLst/>
              <a:ahLst/>
              <a:cxnLst/>
              <a:rect l="l" t="t" r="r" b="b"/>
              <a:pathLst>
                <a:path w="178" h="424" extrusionOk="0">
                  <a:moveTo>
                    <a:pt x="123" y="0"/>
                  </a:moveTo>
                  <a:cubicBezTo>
                    <a:pt x="82" y="0"/>
                    <a:pt x="55" y="14"/>
                    <a:pt x="55" y="55"/>
                  </a:cubicBezTo>
                  <a:lnTo>
                    <a:pt x="0" y="355"/>
                  </a:lnTo>
                  <a:cubicBezTo>
                    <a:pt x="0" y="383"/>
                    <a:pt x="14" y="410"/>
                    <a:pt x="55" y="424"/>
                  </a:cubicBezTo>
                  <a:cubicBezTo>
                    <a:pt x="96" y="424"/>
                    <a:pt x="109" y="396"/>
                    <a:pt x="123" y="369"/>
                  </a:cubicBezTo>
                  <a:lnTo>
                    <a:pt x="164" y="69"/>
                  </a:lnTo>
                  <a:cubicBezTo>
                    <a:pt x="178" y="41"/>
                    <a:pt x="150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 flipH="1">
              <a:off x="8694784" y="653882"/>
              <a:ext cx="30852" cy="42504"/>
            </a:xfrm>
            <a:custGeom>
              <a:avLst/>
              <a:gdLst/>
              <a:ahLst/>
              <a:cxnLst/>
              <a:rect l="l" t="t" r="r" b="b"/>
              <a:pathLst>
                <a:path w="233" h="321" extrusionOk="0">
                  <a:moveTo>
                    <a:pt x="167" y="1"/>
                  </a:moveTo>
                  <a:cubicBezTo>
                    <a:pt x="144" y="1"/>
                    <a:pt x="120" y="14"/>
                    <a:pt x="110" y="34"/>
                  </a:cubicBezTo>
                  <a:lnTo>
                    <a:pt x="14" y="238"/>
                  </a:lnTo>
                  <a:cubicBezTo>
                    <a:pt x="0" y="266"/>
                    <a:pt x="0" y="307"/>
                    <a:pt x="41" y="320"/>
                  </a:cubicBezTo>
                  <a:lnTo>
                    <a:pt x="69" y="320"/>
                  </a:lnTo>
                  <a:cubicBezTo>
                    <a:pt x="82" y="320"/>
                    <a:pt x="110" y="307"/>
                    <a:pt x="123" y="293"/>
                  </a:cubicBezTo>
                  <a:lnTo>
                    <a:pt x="219" y="88"/>
                  </a:lnTo>
                  <a:cubicBezTo>
                    <a:pt x="233" y="61"/>
                    <a:pt x="219" y="20"/>
                    <a:pt x="192" y="6"/>
                  </a:cubicBezTo>
                  <a:cubicBezTo>
                    <a:pt x="184" y="3"/>
                    <a:pt x="176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 flipH="1">
              <a:off x="8636920" y="828136"/>
              <a:ext cx="52567" cy="21848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28" y="1"/>
                  </a:moveTo>
                  <a:lnTo>
                    <a:pt x="55" y="56"/>
                  </a:lnTo>
                  <a:cubicBezTo>
                    <a:pt x="14" y="56"/>
                    <a:pt x="0" y="83"/>
                    <a:pt x="0" y="124"/>
                  </a:cubicBezTo>
                  <a:cubicBezTo>
                    <a:pt x="14" y="151"/>
                    <a:pt x="28" y="165"/>
                    <a:pt x="69" y="165"/>
                  </a:cubicBezTo>
                  <a:lnTo>
                    <a:pt x="342" y="124"/>
                  </a:lnTo>
                  <a:cubicBezTo>
                    <a:pt x="383" y="110"/>
                    <a:pt x="396" y="83"/>
                    <a:pt x="396" y="56"/>
                  </a:cubicBezTo>
                  <a:cubicBezTo>
                    <a:pt x="396" y="15"/>
                    <a:pt x="355" y="1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 flipH="1">
              <a:off x="8852090" y="881365"/>
              <a:ext cx="50713" cy="71766"/>
            </a:xfrm>
            <a:custGeom>
              <a:avLst/>
              <a:gdLst/>
              <a:ahLst/>
              <a:cxnLst/>
              <a:rect l="l" t="t" r="r" b="b"/>
              <a:pathLst>
                <a:path w="383" h="542" extrusionOk="0">
                  <a:moveTo>
                    <a:pt x="61" y="0"/>
                  </a:moveTo>
                  <a:cubicBezTo>
                    <a:pt x="49" y="0"/>
                    <a:pt x="38" y="4"/>
                    <a:pt x="28" y="9"/>
                  </a:cubicBezTo>
                  <a:cubicBezTo>
                    <a:pt x="0" y="22"/>
                    <a:pt x="0" y="63"/>
                    <a:pt x="14" y="90"/>
                  </a:cubicBezTo>
                  <a:lnTo>
                    <a:pt x="260" y="514"/>
                  </a:lnTo>
                  <a:cubicBezTo>
                    <a:pt x="273" y="527"/>
                    <a:pt x="287" y="541"/>
                    <a:pt x="314" y="541"/>
                  </a:cubicBezTo>
                  <a:cubicBezTo>
                    <a:pt x="328" y="541"/>
                    <a:pt x="328" y="541"/>
                    <a:pt x="342" y="527"/>
                  </a:cubicBezTo>
                  <a:cubicBezTo>
                    <a:pt x="369" y="514"/>
                    <a:pt x="383" y="486"/>
                    <a:pt x="369" y="445"/>
                  </a:cubicBezTo>
                  <a:lnTo>
                    <a:pt x="110" y="36"/>
                  </a:lnTo>
                  <a:cubicBezTo>
                    <a:pt x="101" y="10"/>
                    <a:pt x="8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 flipH="1">
              <a:off x="9067260" y="871567"/>
              <a:ext cx="19994" cy="45284"/>
            </a:xfrm>
            <a:custGeom>
              <a:avLst/>
              <a:gdLst/>
              <a:ahLst/>
              <a:cxnLst/>
              <a:rect l="l" t="t" r="r" b="b"/>
              <a:pathLst>
                <a:path w="151" h="342" extrusionOk="0">
                  <a:moveTo>
                    <a:pt x="83" y="1"/>
                  </a:moveTo>
                  <a:cubicBezTo>
                    <a:pt x="55" y="1"/>
                    <a:pt x="28" y="28"/>
                    <a:pt x="28" y="55"/>
                  </a:cubicBezTo>
                  <a:lnTo>
                    <a:pt x="1" y="274"/>
                  </a:lnTo>
                  <a:cubicBezTo>
                    <a:pt x="1" y="315"/>
                    <a:pt x="14" y="342"/>
                    <a:pt x="55" y="342"/>
                  </a:cubicBezTo>
                  <a:cubicBezTo>
                    <a:pt x="83" y="342"/>
                    <a:pt x="110" y="328"/>
                    <a:pt x="124" y="287"/>
                  </a:cubicBezTo>
                  <a:lnTo>
                    <a:pt x="137" y="69"/>
                  </a:lnTo>
                  <a:cubicBezTo>
                    <a:pt x="151" y="42"/>
                    <a:pt x="124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 flipH="1">
              <a:off x="9094272" y="614821"/>
              <a:ext cx="20126" cy="36280"/>
            </a:xfrm>
            <a:custGeom>
              <a:avLst/>
              <a:gdLst/>
              <a:ahLst/>
              <a:cxnLst/>
              <a:rect l="l" t="t" r="r" b="b"/>
              <a:pathLst>
                <a:path w="152" h="274" extrusionOk="0">
                  <a:moveTo>
                    <a:pt x="97" y="1"/>
                  </a:moveTo>
                  <a:cubicBezTo>
                    <a:pt x="69" y="1"/>
                    <a:pt x="42" y="14"/>
                    <a:pt x="28" y="55"/>
                  </a:cubicBezTo>
                  <a:lnTo>
                    <a:pt x="15" y="206"/>
                  </a:lnTo>
                  <a:cubicBezTo>
                    <a:pt x="1" y="233"/>
                    <a:pt x="28" y="260"/>
                    <a:pt x="56" y="274"/>
                  </a:cubicBezTo>
                  <a:lnTo>
                    <a:pt x="69" y="274"/>
                  </a:lnTo>
                  <a:cubicBezTo>
                    <a:pt x="97" y="274"/>
                    <a:pt x="124" y="247"/>
                    <a:pt x="124" y="219"/>
                  </a:cubicBezTo>
                  <a:lnTo>
                    <a:pt x="151" y="69"/>
                  </a:lnTo>
                  <a:cubicBezTo>
                    <a:pt x="151" y="42"/>
                    <a:pt x="137" y="1"/>
                    <a:pt x="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 flipH="1">
              <a:off x="9443179" y="534579"/>
              <a:ext cx="47138" cy="33367"/>
            </a:xfrm>
            <a:custGeom>
              <a:avLst/>
              <a:gdLst/>
              <a:ahLst/>
              <a:cxnLst/>
              <a:rect l="l" t="t" r="r" b="b"/>
              <a:pathLst>
                <a:path w="356" h="252" extrusionOk="0">
                  <a:moveTo>
                    <a:pt x="72" y="1"/>
                  </a:moveTo>
                  <a:cubicBezTo>
                    <a:pt x="48" y="1"/>
                    <a:pt x="24" y="13"/>
                    <a:pt x="14" y="33"/>
                  </a:cubicBezTo>
                  <a:cubicBezTo>
                    <a:pt x="0" y="61"/>
                    <a:pt x="14" y="102"/>
                    <a:pt x="41" y="115"/>
                  </a:cubicBezTo>
                  <a:lnTo>
                    <a:pt x="259" y="238"/>
                  </a:lnTo>
                  <a:cubicBezTo>
                    <a:pt x="273" y="252"/>
                    <a:pt x="287" y="252"/>
                    <a:pt x="287" y="252"/>
                  </a:cubicBezTo>
                  <a:cubicBezTo>
                    <a:pt x="314" y="252"/>
                    <a:pt x="328" y="238"/>
                    <a:pt x="341" y="225"/>
                  </a:cubicBezTo>
                  <a:cubicBezTo>
                    <a:pt x="355" y="184"/>
                    <a:pt x="355" y="156"/>
                    <a:pt x="328" y="143"/>
                  </a:cubicBezTo>
                  <a:lnTo>
                    <a:pt x="96" y="6"/>
                  </a:ln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 flipH="1">
              <a:off x="9568044" y="585293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0" y="0"/>
                  </a:moveTo>
                  <a:cubicBezTo>
                    <a:pt x="37" y="0"/>
                    <a:pt x="11" y="16"/>
                    <a:pt x="1" y="46"/>
                  </a:cubicBezTo>
                  <a:cubicBezTo>
                    <a:pt x="1" y="74"/>
                    <a:pt x="15" y="101"/>
                    <a:pt x="42" y="115"/>
                  </a:cubicBezTo>
                  <a:lnTo>
                    <a:pt x="274" y="197"/>
                  </a:lnTo>
                  <a:lnTo>
                    <a:pt x="288" y="197"/>
                  </a:lnTo>
                  <a:cubicBezTo>
                    <a:pt x="315" y="197"/>
                    <a:pt x="342" y="183"/>
                    <a:pt x="342" y="156"/>
                  </a:cubicBezTo>
                  <a:cubicBezTo>
                    <a:pt x="356" y="128"/>
                    <a:pt x="342" y="87"/>
                    <a:pt x="301" y="74"/>
                  </a:cubicBezTo>
                  <a:lnTo>
                    <a:pt x="83" y="5"/>
                  </a:lnTo>
                  <a:cubicBezTo>
                    <a:pt x="76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 flipH="1">
              <a:off x="9692776" y="710554"/>
              <a:ext cx="32573" cy="25555"/>
            </a:xfrm>
            <a:custGeom>
              <a:avLst/>
              <a:gdLst/>
              <a:ahLst/>
              <a:cxnLst/>
              <a:rect l="l" t="t" r="r" b="b"/>
              <a:pathLst>
                <a:path w="246" h="193" extrusionOk="0">
                  <a:moveTo>
                    <a:pt x="74" y="0"/>
                  </a:moveTo>
                  <a:cubicBezTo>
                    <a:pt x="55" y="0"/>
                    <a:pt x="36" y="12"/>
                    <a:pt x="27" y="29"/>
                  </a:cubicBezTo>
                  <a:cubicBezTo>
                    <a:pt x="0" y="42"/>
                    <a:pt x="14" y="83"/>
                    <a:pt x="41" y="111"/>
                  </a:cubicBezTo>
                  <a:lnTo>
                    <a:pt x="137" y="179"/>
                  </a:lnTo>
                  <a:cubicBezTo>
                    <a:pt x="150" y="193"/>
                    <a:pt x="164" y="193"/>
                    <a:pt x="178" y="193"/>
                  </a:cubicBezTo>
                  <a:cubicBezTo>
                    <a:pt x="191" y="193"/>
                    <a:pt x="205" y="179"/>
                    <a:pt x="219" y="165"/>
                  </a:cubicBezTo>
                  <a:cubicBezTo>
                    <a:pt x="246" y="138"/>
                    <a:pt x="232" y="111"/>
                    <a:pt x="205" y="83"/>
                  </a:cubicBezTo>
                  <a:lnTo>
                    <a:pt x="109" y="15"/>
                  </a:lnTo>
                  <a:cubicBezTo>
                    <a:pt x="99" y="5"/>
                    <a:pt x="86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 flipH="1">
              <a:off x="9578769" y="811982"/>
              <a:ext cx="23701" cy="47138"/>
            </a:xfrm>
            <a:custGeom>
              <a:avLst/>
              <a:gdLst/>
              <a:ahLst/>
              <a:cxnLst/>
              <a:rect l="l" t="t" r="r" b="b"/>
              <a:pathLst>
                <a:path w="179" h="356" extrusionOk="0">
                  <a:moveTo>
                    <a:pt x="123" y="0"/>
                  </a:moveTo>
                  <a:cubicBezTo>
                    <a:pt x="96" y="0"/>
                    <a:pt x="69" y="14"/>
                    <a:pt x="55" y="55"/>
                  </a:cubicBezTo>
                  <a:lnTo>
                    <a:pt x="14" y="273"/>
                  </a:lnTo>
                  <a:cubicBezTo>
                    <a:pt x="1" y="314"/>
                    <a:pt x="28" y="341"/>
                    <a:pt x="55" y="341"/>
                  </a:cubicBezTo>
                  <a:cubicBezTo>
                    <a:pt x="55" y="341"/>
                    <a:pt x="69" y="355"/>
                    <a:pt x="69" y="355"/>
                  </a:cubicBezTo>
                  <a:cubicBezTo>
                    <a:pt x="96" y="355"/>
                    <a:pt x="123" y="328"/>
                    <a:pt x="123" y="300"/>
                  </a:cubicBezTo>
                  <a:lnTo>
                    <a:pt x="178" y="82"/>
                  </a:lnTo>
                  <a:cubicBezTo>
                    <a:pt x="178" y="41"/>
                    <a:pt x="164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 flipH="1">
              <a:off x="9374589" y="697313"/>
              <a:ext cx="28998" cy="36942"/>
            </a:xfrm>
            <a:custGeom>
              <a:avLst/>
              <a:gdLst/>
              <a:ahLst/>
              <a:cxnLst/>
              <a:rect l="l" t="t" r="r" b="b"/>
              <a:pathLst>
                <a:path w="219" h="279" extrusionOk="0">
                  <a:moveTo>
                    <a:pt x="71" y="1"/>
                  </a:moveTo>
                  <a:cubicBezTo>
                    <a:pt x="62" y="1"/>
                    <a:pt x="52" y="2"/>
                    <a:pt x="41" y="6"/>
                  </a:cubicBezTo>
                  <a:cubicBezTo>
                    <a:pt x="14" y="20"/>
                    <a:pt x="0" y="61"/>
                    <a:pt x="14" y="88"/>
                  </a:cubicBezTo>
                  <a:lnTo>
                    <a:pt x="96" y="238"/>
                  </a:lnTo>
                  <a:cubicBezTo>
                    <a:pt x="110" y="265"/>
                    <a:pt x="123" y="279"/>
                    <a:pt x="151" y="279"/>
                  </a:cubicBezTo>
                  <a:cubicBezTo>
                    <a:pt x="164" y="279"/>
                    <a:pt x="164" y="265"/>
                    <a:pt x="178" y="265"/>
                  </a:cubicBezTo>
                  <a:cubicBezTo>
                    <a:pt x="205" y="252"/>
                    <a:pt x="219" y="211"/>
                    <a:pt x="205" y="183"/>
                  </a:cubicBezTo>
                  <a:lnTo>
                    <a:pt x="123" y="33"/>
                  </a:lnTo>
                  <a:cubicBezTo>
                    <a:pt x="113" y="13"/>
                    <a:pt x="9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 flipH="1">
              <a:off x="9508326" y="684204"/>
              <a:ext cx="45284" cy="51905"/>
            </a:xfrm>
            <a:custGeom>
              <a:avLst/>
              <a:gdLst/>
              <a:ahLst/>
              <a:cxnLst/>
              <a:rect l="l" t="t" r="r" b="b"/>
              <a:pathLst>
                <a:path w="342" h="392" extrusionOk="0">
                  <a:moveTo>
                    <a:pt x="75" y="0"/>
                  </a:moveTo>
                  <a:cubicBezTo>
                    <a:pt x="64" y="0"/>
                    <a:pt x="52" y="4"/>
                    <a:pt x="41" y="9"/>
                  </a:cubicBezTo>
                  <a:cubicBezTo>
                    <a:pt x="14" y="23"/>
                    <a:pt x="0" y="64"/>
                    <a:pt x="27" y="91"/>
                  </a:cubicBezTo>
                  <a:lnTo>
                    <a:pt x="219" y="364"/>
                  </a:lnTo>
                  <a:cubicBezTo>
                    <a:pt x="232" y="378"/>
                    <a:pt x="246" y="392"/>
                    <a:pt x="273" y="392"/>
                  </a:cubicBezTo>
                  <a:cubicBezTo>
                    <a:pt x="287" y="392"/>
                    <a:pt x="301" y="392"/>
                    <a:pt x="301" y="378"/>
                  </a:cubicBezTo>
                  <a:cubicBezTo>
                    <a:pt x="328" y="364"/>
                    <a:pt x="342" y="323"/>
                    <a:pt x="314" y="296"/>
                  </a:cubicBezTo>
                  <a:lnTo>
                    <a:pt x="123" y="23"/>
                  </a:lnTo>
                  <a:cubicBezTo>
                    <a:pt x="107" y="7"/>
                    <a:pt x="91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 flipH="1">
              <a:off x="9347445" y="914998"/>
              <a:ext cx="41709" cy="65146"/>
            </a:xfrm>
            <a:custGeom>
              <a:avLst/>
              <a:gdLst/>
              <a:ahLst/>
              <a:cxnLst/>
              <a:rect l="l" t="t" r="r" b="b"/>
              <a:pathLst>
                <a:path w="315" h="492" extrusionOk="0">
                  <a:moveTo>
                    <a:pt x="246" y="0"/>
                  </a:moveTo>
                  <a:cubicBezTo>
                    <a:pt x="219" y="0"/>
                    <a:pt x="192" y="28"/>
                    <a:pt x="192" y="55"/>
                  </a:cubicBezTo>
                  <a:cubicBezTo>
                    <a:pt x="192" y="178"/>
                    <a:pt x="137" y="301"/>
                    <a:pt x="42" y="383"/>
                  </a:cubicBezTo>
                  <a:cubicBezTo>
                    <a:pt x="14" y="410"/>
                    <a:pt x="1" y="437"/>
                    <a:pt x="28" y="464"/>
                  </a:cubicBezTo>
                  <a:cubicBezTo>
                    <a:pt x="42" y="478"/>
                    <a:pt x="55" y="492"/>
                    <a:pt x="69" y="492"/>
                  </a:cubicBezTo>
                  <a:cubicBezTo>
                    <a:pt x="83" y="492"/>
                    <a:pt x="96" y="492"/>
                    <a:pt x="110" y="478"/>
                  </a:cubicBezTo>
                  <a:cubicBezTo>
                    <a:pt x="233" y="369"/>
                    <a:pt x="315" y="219"/>
                    <a:pt x="315" y="55"/>
                  </a:cubicBezTo>
                  <a:cubicBezTo>
                    <a:pt x="315" y="28"/>
                    <a:pt x="287" y="0"/>
                    <a:pt x="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 flipH="1">
              <a:off x="9468602" y="960812"/>
              <a:ext cx="45284" cy="32043"/>
            </a:xfrm>
            <a:custGeom>
              <a:avLst/>
              <a:gdLst/>
              <a:ahLst/>
              <a:cxnLst/>
              <a:rect l="l" t="t" r="r" b="b"/>
              <a:pathLst>
                <a:path w="342" h="242" extrusionOk="0">
                  <a:moveTo>
                    <a:pt x="62" y="0"/>
                  </a:moveTo>
                  <a:cubicBezTo>
                    <a:pt x="46" y="0"/>
                    <a:pt x="30" y="7"/>
                    <a:pt x="14" y="23"/>
                  </a:cubicBezTo>
                  <a:cubicBezTo>
                    <a:pt x="1" y="50"/>
                    <a:pt x="14" y="91"/>
                    <a:pt x="42" y="105"/>
                  </a:cubicBezTo>
                  <a:lnTo>
                    <a:pt x="233" y="241"/>
                  </a:lnTo>
                  <a:lnTo>
                    <a:pt x="274" y="241"/>
                  </a:lnTo>
                  <a:cubicBezTo>
                    <a:pt x="287" y="241"/>
                    <a:pt x="315" y="228"/>
                    <a:pt x="315" y="214"/>
                  </a:cubicBezTo>
                  <a:cubicBezTo>
                    <a:pt x="342" y="187"/>
                    <a:pt x="328" y="146"/>
                    <a:pt x="301" y="132"/>
                  </a:cubicBezTo>
                  <a:lnTo>
                    <a:pt x="96" y="9"/>
                  </a:lnTo>
                  <a:cubicBezTo>
                    <a:pt x="85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 flipH="1">
              <a:off x="9182856" y="1036684"/>
              <a:ext cx="30852" cy="42901"/>
            </a:xfrm>
            <a:custGeom>
              <a:avLst/>
              <a:gdLst/>
              <a:ahLst/>
              <a:cxnLst/>
              <a:rect l="l" t="t" r="r" b="b"/>
              <a:pathLst>
                <a:path w="233" h="324" extrusionOk="0">
                  <a:moveTo>
                    <a:pt x="162" y="1"/>
                  </a:moveTo>
                  <a:cubicBezTo>
                    <a:pt x="148" y="1"/>
                    <a:pt x="134" y="4"/>
                    <a:pt x="123" y="10"/>
                  </a:cubicBezTo>
                  <a:cubicBezTo>
                    <a:pt x="55" y="78"/>
                    <a:pt x="14" y="160"/>
                    <a:pt x="14" y="255"/>
                  </a:cubicBezTo>
                  <a:cubicBezTo>
                    <a:pt x="0" y="283"/>
                    <a:pt x="27" y="310"/>
                    <a:pt x="68" y="324"/>
                  </a:cubicBezTo>
                  <a:cubicBezTo>
                    <a:pt x="96" y="324"/>
                    <a:pt x="123" y="296"/>
                    <a:pt x="123" y="255"/>
                  </a:cubicBezTo>
                  <a:cubicBezTo>
                    <a:pt x="137" y="201"/>
                    <a:pt x="164" y="146"/>
                    <a:pt x="205" y="105"/>
                  </a:cubicBezTo>
                  <a:cubicBezTo>
                    <a:pt x="232" y="78"/>
                    <a:pt x="232" y="51"/>
                    <a:pt x="218" y="23"/>
                  </a:cubicBezTo>
                  <a:cubicBezTo>
                    <a:pt x="202" y="7"/>
                    <a:pt x="182" y="1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 flipH="1">
              <a:off x="8978676" y="1056546"/>
              <a:ext cx="27144" cy="28468"/>
            </a:xfrm>
            <a:custGeom>
              <a:avLst/>
              <a:gdLst/>
              <a:ahLst/>
              <a:cxnLst/>
              <a:rect l="l" t="t" r="r" b="b"/>
              <a:pathLst>
                <a:path w="205" h="215" extrusionOk="0">
                  <a:moveTo>
                    <a:pt x="65" y="1"/>
                  </a:moveTo>
                  <a:cubicBezTo>
                    <a:pt x="52" y="1"/>
                    <a:pt x="39" y="4"/>
                    <a:pt x="27" y="10"/>
                  </a:cubicBezTo>
                  <a:cubicBezTo>
                    <a:pt x="0" y="37"/>
                    <a:pt x="0" y="65"/>
                    <a:pt x="14" y="92"/>
                  </a:cubicBezTo>
                  <a:lnTo>
                    <a:pt x="96" y="187"/>
                  </a:lnTo>
                  <a:cubicBezTo>
                    <a:pt x="109" y="201"/>
                    <a:pt x="123" y="215"/>
                    <a:pt x="137" y="215"/>
                  </a:cubicBezTo>
                  <a:cubicBezTo>
                    <a:pt x="150" y="215"/>
                    <a:pt x="164" y="215"/>
                    <a:pt x="178" y="201"/>
                  </a:cubicBezTo>
                  <a:cubicBezTo>
                    <a:pt x="205" y="187"/>
                    <a:pt x="205" y="146"/>
                    <a:pt x="191" y="119"/>
                  </a:cubicBezTo>
                  <a:lnTo>
                    <a:pt x="109" y="24"/>
                  </a:lnTo>
                  <a:cubicBezTo>
                    <a:pt x="101" y="8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 flipH="1">
              <a:off x="9229862" y="838596"/>
              <a:ext cx="27276" cy="25820"/>
            </a:xfrm>
            <a:custGeom>
              <a:avLst/>
              <a:gdLst/>
              <a:ahLst/>
              <a:cxnLst/>
              <a:rect l="l" t="t" r="r" b="b"/>
              <a:pathLst>
                <a:path w="206" h="195" extrusionOk="0">
                  <a:moveTo>
                    <a:pt x="144" y="0"/>
                  </a:moveTo>
                  <a:cubicBezTo>
                    <a:pt x="138" y="0"/>
                    <a:pt x="131" y="1"/>
                    <a:pt x="123" y="4"/>
                  </a:cubicBezTo>
                  <a:cubicBezTo>
                    <a:pt x="96" y="18"/>
                    <a:pt x="82" y="45"/>
                    <a:pt x="82" y="72"/>
                  </a:cubicBezTo>
                  <a:cubicBezTo>
                    <a:pt x="55" y="72"/>
                    <a:pt x="14" y="86"/>
                    <a:pt x="14" y="127"/>
                  </a:cubicBezTo>
                  <a:cubicBezTo>
                    <a:pt x="0" y="154"/>
                    <a:pt x="28" y="195"/>
                    <a:pt x="55" y="195"/>
                  </a:cubicBezTo>
                  <a:lnTo>
                    <a:pt x="82" y="195"/>
                  </a:lnTo>
                  <a:cubicBezTo>
                    <a:pt x="110" y="195"/>
                    <a:pt x="151" y="181"/>
                    <a:pt x="164" y="154"/>
                  </a:cubicBezTo>
                  <a:cubicBezTo>
                    <a:pt x="205" y="127"/>
                    <a:pt x="205" y="86"/>
                    <a:pt x="205" y="45"/>
                  </a:cubicBezTo>
                  <a:cubicBezTo>
                    <a:pt x="194" y="23"/>
                    <a:pt x="174" y="0"/>
                    <a:pt x="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 flipH="1">
              <a:off x="9202851" y="677451"/>
              <a:ext cx="39855" cy="22510"/>
            </a:xfrm>
            <a:custGeom>
              <a:avLst/>
              <a:gdLst/>
              <a:ahLst/>
              <a:cxnLst/>
              <a:rect l="l" t="t" r="r" b="b"/>
              <a:pathLst>
                <a:path w="301" h="170" extrusionOk="0">
                  <a:moveTo>
                    <a:pt x="54" y="1"/>
                  </a:moveTo>
                  <a:cubicBezTo>
                    <a:pt x="29" y="1"/>
                    <a:pt x="11" y="16"/>
                    <a:pt x="1" y="47"/>
                  </a:cubicBezTo>
                  <a:cubicBezTo>
                    <a:pt x="1" y="74"/>
                    <a:pt x="14" y="115"/>
                    <a:pt x="42" y="115"/>
                  </a:cubicBezTo>
                  <a:lnTo>
                    <a:pt x="219" y="170"/>
                  </a:lnTo>
                  <a:lnTo>
                    <a:pt x="233" y="170"/>
                  </a:lnTo>
                  <a:cubicBezTo>
                    <a:pt x="260" y="170"/>
                    <a:pt x="287" y="156"/>
                    <a:pt x="301" y="129"/>
                  </a:cubicBezTo>
                  <a:cubicBezTo>
                    <a:pt x="301" y="101"/>
                    <a:pt x="287" y="60"/>
                    <a:pt x="246" y="47"/>
                  </a:cubicBezTo>
                  <a:lnTo>
                    <a:pt x="82" y="6"/>
                  </a:lnTo>
                  <a:cubicBezTo>
                    <a:pt x="72" y="2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 flipH="1">
              <a:off x="8638774" y="499755"/>
              <a:ext cx="30852" cy="39326"/>
            </a:xfrm>
            <a:custGeom>
              <a:avLst/>
              <a:gdLst/>
              <a:ahLst/>
              <a:cxnLst/>
              <a:rect l="l" t="t" r="r" b="b"/>
              <a:pathLst>
                <a:path w="233" h="297" extrusionOk="0">
                  <a:moveTo>
                    <a:pt x="154" y="1"/>
                  </a:moveTo>
                  <a:cubicBezTo>
                    <a:pt x="135" y="1"/>
                    <a:pt x="118" y="7"/>
                    <a:pt x="110" y="23"/>
                  </a:cubicBezTo>
                  <a:lnTo>
                    <a:pt x="14" y="201"/>
                  </a:lnTo>
                  <a:cubicBezTo>
                    <a:pt x="1" y="228"/>
                    <a:pt x="1" y="269"/>
                    <a:pt x="28" y="283"/>
                  </a:cubicBezTo>
                  <a:cubicBezTo>
                    <a:pt x="42" y="296"/>
                    <a:pt x="55" y="296"/>
                    <a:pt x="69" y="296"/>
                  </a:cubicBezTo>
                  <a:cubicBezTo>
                    <a:pt x="83" y="296"/>
                    <a:pt x="110" y="283"/>
                    <a:pt x="110" y="269"/>
                  </a:cubicBezTo>
                  <a:lnTo>
                    <a:pt x="219" y="92"/>
                  </a:lnTo>
                  <a:cubicBezTo>
                    <a:pt x="233" y="64"/>
                    <a:pt x="219" y="23"/>
                    <a:pt x="192" y="10"/>
                  </a:cubicBezTo>
                  <a:cubicBezTo>
                    <a:pt x="180" y="4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 flipH="1">
              <a:off x="8568198" y="641965"/>
              <a:ext cx="14565" cy="21848"/>
            </a:xfrm>
            <a:custGeom>
              <a:avLst/>
              <a:gdLst/>
              <a:ahLst/>
              <a:cxnLst/>
              <a:rect l="l" t="t" r="r" b="b"/>
              <a:pathLst>
                <a:path w="110" h="165" extrusionOk="0">
                  <a:moveTo>
                    <a:pt x="55" y="1"/>
                  </a:moveTo>
                  <a:cubicBezTo>
                    <a:pt x="27" y="1"/>
                    <a:pt x="0" y="28"/>
                    <a:pt x="0" y="55"/>
                  </a:cubicBezTo>
                  <a:lnTo>
                    <a:pt x="0" y="110"/>
                  </a:lnTo>
                  <a:cubicBezTo>
                    <a:pt x="0" y="137"/>
                    <a:pt x="27" y="164"/>
                    <a:pt x="55" y="164"/>
                  </a:cubicBezTo>
                  <a:cubicBezTo>
                    <a:pt x="82" y="164"/>
                    <a:pt x="109" y="137"/>
                    <a:pt x="109" y="110"/>
                  </a:cubicBezTo>
                  <a:lnTo>
                    <a:pt x="109" y="55"/>
                  </a:lnTo>
                  <a:cubicBezTo>
                    <a:pt x="109" y="28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7"/>
          <p:cNvGrpSpPr/>
          <p:nvPr/>
        </p:nvGrpSpPr>
        <p:grpSpPr>
          <a:xfrm>
            <a:off x="-1288885" y="-456984"/>
            <a:ext cx="2700735" cy="1609606"/>
            <a:chOff x="-154310" y="-424234"/>
            <a:chExt cx="2700735" cy="1609606"/>
          </a:xfrm>
        </p:grpSpPr>
        <p:grpSp>
          <p:nvGrpSpPr>
            <p:cNvPr id="1147" name="Google Shape;1147;p7"/>
            <p:cNvGrpSpPr/>
            <p:nvPr/>
          </p:nvGrpSpPr>
          <p:grpSpPr>
            <a:xfrm>
              <a:off x="-154310" y="-72358"/>
              <a:ext cx="2534062" cy="945491"/>
              <a:chOff x="-154310" y="-72358"/>
              <a:chExt cx="2534062" cy="945491"/>
            </a:xfrm>
          </p:grpSpPr>
          <p:sp>
            <p:nvSpPr>
              <p:cNvPr id="1148" name="Google Shape;1148;p7"/>
              <p:cNvSpPr/>
              <p:nvPr/>
            </p:nvSpPr>
            <p:spPr>
              <a:xfrm>
                <a:off x="-154310" y="-72358"/>
                <a:ext cx="2534062" cy="945490"/>
              </a:xfrm>
              <a:custGeom>
                <a:avLst/>
                <a:gdLst/>
                <a:ahLst/>
                <a:cxnLst/>
                <a:rect l="l" t="t" r="r" b="b"/>
                <a:pathLst>
                  <a:path w="27879" h="10402" extrusionOk="0">
                    <a:moveTo>
                      <a:pt x="19208" y="0"/>
                    </a:moveTo>
                    <a:lnTo>
                      <a:pt x="18788" y="80"/>
                    </a:lnTo>
                    <a:cubicBezTo>
                      <a:pt x="17825" y="500"/>
                      <a:pt x="16255" y="1606"/>
                      <a:pt x="14997" y="2552"/>
                    </a:cubicBezTo>
                    <a:cubicBezTo>
                      <a:pt x="14470" y="2944"/>
                      <a:pt x="13900" y="3265"/>
                      <a:pt x="13284" y="3479"/>
                    </a:cubicBezTo>
                    <a:cubicBezTo>
                      <a:pt x="13159" y="3515"/>
                      <a:pt x="13052" y="3560"/>
                      <a:pt x="12936" y="3595"/>
                    </a:cubicBezTo>
                    <a:cubicBezTo>
                      <a:pt x="10278" y="4568"/>
                      <a:pt x="7896" y="5183"/>
                      <a:pt x="5781" y="5540"/>
                    </a:cubicBezTo>
                    <a:lnTo>
                      <a:pt x="8467" y="705"/>
                    </a:lnTo>
                    <a:lnTo>
                      <a:pt x="8163" y="616"/>
                    </a:lnTo>
                    <a:cubicBezTo>
                      <a:pt x="7414" y="1642"/>
                      <a:pt x="6754" y="2480"/>
                      <a:pt x="6183" y="3176"/>
                    </a:cubicBezTo>
                    <a:cubicBezTo>
                      <a:pt x="4749" y="4926"/>
                      <a:pt x="2605" y="5957"/>
                      <a:pt x="344" y="5957"/>
                    </a:cubicBezTo>
                    <a:cubicBezTo>
                      <a:pt x="241" y="5957"/>
                      <a:pt x="139" y="5955"/>
                      <a:pt x="36" y="5950"/>
                    </a:cubicBezTo>
                    <a:lnTo>
                      <a:pt x="1" y="5950"/>
                    </a:lnTo>
                    <a:lnTo>
                      <a:pt x="27" y="8814"/>
                    </a:lnTo>
                    <a:cubicBezTo>
                      <a:pt x="1098" y="8645"/>
                      <a:pt x="2284" y="8395"/>
                      <a:pt x="3596" y="8038"/>
                    </a:cubicBezTo>
                    <a:cubicBezTo>
                      <a:pt x="4749" y="7728"/>
                      <a:pt x="5940" y="7569"/>
                      <a:pt x="7130" y="7569"/>
                    </a:cubicBezTo>
                    <a:cubicBezTo>
                      <a:pt x="7789" y="7569"/>
                      <a:pt x="8448" y="7618"/>
                      <a:pt x="9100" y="7717"/>
                    </a:cubicBezTo>
                    <a:cubicBezTo>
                      <a:pt x="9252" y="7744"/>
                      <a:pt x="9394" y="7761"/>
                      <a:pt x="9546" y="7779"/>
                    </a:cubicBezTo>
                    <a:cubicBezTo>
                      <a:pt x="9983" y="8074"/>
                      <a:pt x="12999" y="10018"/>
                      <a:pt x="13926" y="10366"/>
                    </a:cubicBezTo>
                    <a:lnTo>
                      <a:pt x="14363" y="10402"/>
                    </a:lnTo>
                    <a:cubicBezTo>
                      <a:pt x="14363" y="10402"/>
                      <a:pt x="12356" y="8894"/>
                      <a:pt x="11366" y="8011"/>
                    </a:cubicBezTo>
                    <a:lnTo>
                      <a:pt x="11366" y="8011"/>
                    </a:lnTo>
                    <a:cubicBezTo>
                      <a:pt x="13828" y="8282"/>
                      <a:pt x="15803" y="8331"/>
                      <a:pt x="16924" y="8331"/>
                    </a:cubicBezTo>
                    <a:cubicBezTo>
                      <a:pt x="17578" y="8331"/>
                      <a:pt x="17941" y="8314"/>
                      <a:pt x="17941" y="8314"/>
                    </a:cubicBezTo>
                    <a:lnTo>
                      <a:pt x="17985" y="7833"/>
                    </a:lnTo>
                    <a:cubicBezTo>
                      <a:pt x="14158" y="7770"/>
                      <a:pt x="10358" y="6851"/>
                      <a:pt x="8618" y="6370"/>
                    </a:cubicBezTo>
                    <a:cubicBezTo>
                      <a:pt x="8823" y="6289"/>
                      <a:pt x="9038" y="6200"/>
                      <a:pt x="9261" y="6111"/>
                    </a:cubicBezTo>
                    <a:cubicBezTo>
                      <a:pt x="19773" y="1841"/>
                      <a:pt x="26296" y="1602"/>
                      <a:pt x="27626" y="1602"/>
                    </a:cubicBezTo>
                    <a:cubicBezTo>
                      <a:pt x="27794" y="1602"/>
                      <a:pt x="27879" y="1606"/>
                      <a:pt x="27879" y="1606"/>
                    </a:cubicBezTo>
                    <a:lnTo>
                      <a:pt x="27736" y="1035"/>
                    </a:lnTo>
                    <a:cubicBezTo>
                      <a:pt x="27736" y="1035"/>
                      <a:pt x="21179" y="1419"/>
                      <a:pt x="15818" y="2739"/>
                    </a:cubicBezTo>
                    <a:cubicBezTo>
                      <a:pt x="16986" y="1677"/>
                      <a:pt x="19207" y="0"/>
                      <a:pt x="192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7"/>
              <p:cNvSpPr/>
              <p:nvPr/>
            </p:nvSpPr>
            <p:spPr>
              <a:xfrm>
                <a:off x="-152674" y="52443"/>
                <a:ext cx="2531608" cy="820691"/>
              </a:xfrm>
              <a:custGeom>
                <a:avLst/>
                <a:gdLst/>
                <a:ahLst/>
                <a:cxnLst/>
                <a:rect l="l" t="t" r="r" b="b"/>
                <a:pathLst>
                  <a:path w="27852" h="9029" extrusionOk="0">
                    <a:moveTo>
                      <a:pt x="27798" y="1"/>
                    </a:moveTo>
                    <a:cubicBezTo>
                      <a:pt x="22499" y="1"/>
                      <a:pt x="14203" y="1964"/>
                      <a:pt x="7904" y="4693"/>
                    </a:cubicBezTo>
                    <a:cubicBezTo>
                      <a:pt x="5094" y="5916"/>
                      <a:pt x="2302" y="6388"/>
                      <a:pt x="0" y="6531"/>
                    </a:cubicBezTo>
                    <a:lnTo>
                      <a:pt x="9" y="7441"/>
                    </a:lnTo>
                    <a:cubicBezTo>
                      <a:pt x="1080" y="7263"/>
                      <a:pt x="2266" y="7022"/>
                      <a:pt x="3578" y="6665"/>
                    </a:cubicBezTo>
                    <a:cubicBezTo>
                      <a:pt x="4363" y="6451"/>
                      <a:pt x="5157" y="6317"/>
                      <a:pt x="5960" y="6246"/>
                    </a:cubicBezTo>
                    <a:cubicBezTo>
                      <a:pt x="6290" y="6219"/>
                      <a:pt x="6629" y="6201"/>
                      <a:pt x="6968" y="6201"/>
                    </a:cubicBezTo>
                    <a:cubicBezTo>
                      <a:pt x="7027" y="6198"/>
                      <a:pt x="7088" y="6197"/>
                      <a:pt x="7148" y="6197"/>
                    </a:cubicBezTo>
                    <a:cubicBezTo>
                      <a:pt x="7270" y="6197"/>
                      <a:pt x="7393" y="6201"/>
                      <a:pt x="7512" y="6201"/>
                    </a:cubicBezTo>
                    <a:cubicBezTo>
                      <a:pt x="8038" y="6219"/>
                      <a:pt x="8565" y="6264"/>
                      <a:pt x="9082" y="6344"/>
                    </a:cubicBezTo>
                    <a:cubicBezTo>
                      <a:pt x="9234" y="6371"/>
                      <a:pt x="9376" y="6388"/>
                      <a:pt x="9528" y="6406"/>
                    </a:cubicBezTo>
                    <a:cubicBezTo>
                      <a:pt x="9965" y="6692"/>
                      <a:pt x="12981" y="8645"/>
                      <a:pt x="13917" y="8993"/>
                    </a:cubicBezTo>
                    <a:lnTo>
                      <a:pt x="14229" y="9020"/>
                    </a:lnTo>
                    <a:lnTo>
                      <a:pt x="14345" y="9029"/>
                    </a:lnTo>
                    <a:cubicBezTo>
                      <a:pt x="14345" y="9029"/>
                      <a:pt x="12338" y="7521"/>
                      <a:pt x="11348" y="6638"/>
                    </a:cubicBezTo>
                    <a:lnTo>
                      <a:pt x="11348" y="6638"/>
                    </a:lnTo>
                    <a:cubicBezTo>
                      <a:pt x="13810" y="6909"/>
                      <a:pt x="15785" y="6958"/>
                      <a:pt x="16906" y="6958"/>
                    </a:cubicBezTo>
                    <a:cubicBezTo>
                      <a:pt x="17560" y="6958"/>
                      <a:pt x="17923" y="6941"/>
                      <a:pt x="17923" y="6941"/>
                    </a:cubicBezTo>
                    <a:lnTo>
                      <a:pt x="17967" y="6460"/>
                    </a:lnTo>
                    <a:cubicBezTo>
                      <a:pt x="14140" y="6397"/>
                      <a:pt x="10340" y="5478"/>
                      <a:pt x="8591" y="4997"/>
                    </a:cubicBezTo>
                    <a:cubicBezTo>
                      <a:pt x="8805" y="4916"/>
                      <a:pt x="9028" y="4827"/>
                      <a:pt x="9243" y="4738"/>
                    </a:cubicBezTo>
                    <a:cubicBezTo>
                      <a:pt x="19755" y="468"/>
                      <a:pt x="26271" y="229"/>
                      <a:pt x="27599" y="229"/>
                    </a:cubicBezTo>
                    <a:cubicBezTo>
                      <a:pt x="27767" y="229"/>
                      <a:pt x="27852" y="233"/>
                      <a:pt x="27852" y="233"/>
                    </a:cubicBezTo>
                    <a:lnTo>
                      <a:pt x="27798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7"/>
              <p:cNvSpPr/>
              <p:nvPr/>
            </p:nvSpPr>
            <p:spPr>
              <a:xfrm>
                <a:off x="530048" y="616090"/>
                <a:ext cx="610724" cy="256324"/>
              </a:xfrm>
              <a:custGeom>
                <a:avLst/>
                <a:gdLst/>
                <a:ahLst/>
                <a:cxnLst/>
                <a:rect l="l" t="t" r="r" b="b"/>
                <a:pathLst>
                  <a:path w="6719" h="2820" extrusionOk="0">
                    <a:moveTo>
                      <a:pt x="1" y="0"/>
                    </a:moveTo>
                    <a:cubicBezTo>
                      <a:pt x="527" y="18"/>
                      <a:pt x="1054" y="63"/>
                      <a:pt x="1571" y="143"/>
                    </a:cubicBezTo>
                    <a:cubicBezTo>
                      <a:pt x="1723" y="170"/>
                      <a:pt x="1865" y="187"/>
                      <a:pt x="2017" y="205"/>
                    </a:cubicBezTo>
                    <a:cubicBezTo>
                      <a:pt x="2454" y="491"/>
                      <a:pt x="5470" y="2444"/>
                      <a:pt x="6406" y="2792"/>
                    </a:cubicBezTo>
                    <a:lnTo>
                      <a:pt x="6718" y="2819"/>
                    </a:lnTo>
                    <a:cubicBezTo>
                      <a:pt x="5737" y="2346"/>
                      <a:pt x="3935" y="1088"/>
                      <a:pt x="3453" y="535"/>
                    </a:cubicBezTo>
                    <a:cubicBezTo>
                      <a:pt x="3097" y="134"/>
                      <a:pt x="1339" y="27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1" name="Google Shape;1151;p7"/>
            <p:cNvSpPr/>
            <p:nvPr/>
          </p:nvSpPr>
          <p:spPr>
            <a:xfrm>
              <a:off x="513050" y="860874"/>
              <a:ext cx="141978" cy="156612"/>
            </a:xfrm>
            <a:custGeom>
              <a:avLst/>
              <a:gdLst/>
              <a:ahLst/>
              <a:cxnLst/>
              <a:rect l="l" t="t" r="r" b="b"/>
              <a:pathLst>
                <a:path w="1562" h="1723" extrusionOk="0">
                  <a:moveTo>
                    <a:pt x="691" y="1"/>
                  </a:moveTo>
                  <a:cubicBezTo>
                    <a:pt x="487" y="1"/>
                    <a:pt x="402" y="358"/>
                    <a:pt x="402" y="358"/>
                  </a:cubicBezTo>
                  <a:cubicBezTo>
                    <a:pt x="402" y="358"/>
                    <a:pt x="1" y="394"/>
                    <a:pt x="9" y="652"/>
                  </a:cubicBezTo>
                  <a:cubicBezTo>
                    <a:pt x="36" y="1348"/>
                    <a:pt x="1562" y="1723"/>
                    <a:pt x="1562" y="1723"/>
                  </a:cubicBezTo>
                  <a:cubicBezTo>
                    <a:pt x="1562" y="1723"/>
                    <a:pt x="1562" y="73"/>
                    <a:pt x="705" y="1"/>
                  </a:cubicBezTo>
                  <a:cubicBezTo>
                    <a:pt x="700" y="1"/>
                    <a:pt x="695" y="1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201640" y="1065754"/>
              <a:ext cx="127435" cy="119618"/>
            </a:xfrm>
            <a:custGeom>
              <a:avLst/>
              <a:gdLst/>
              <a:ahLst/>
              <a:cxnLst/>
              <a:rect l="l" t="t" r="r" b="b"/>
              <a:pathLst>
                <a:path w="1402" h="1316" extrusionOk="0">
                  <a:moveTo>
                    <a:pt x="546" y="1"/>
                  </a:moveTo>
                  <a:cubicBezTo>
                    <a:pt x="526" y="1"/>
                    <a:pt x="504" y="4"/>
                    <a:pt x="483" y="13"/>
                  </a:cubicBezTo>
                  <a:cubicBezTo>
                    <a:pt x="1" y="200"/>
                    <a:pt x="242" y="1316"/>
                    <a:pt x="242" y="1316"/>
                  </a:cubicBezTo>
                  <a:cubicBezTo>
                    <a:pt x="242" y="1316"/>
                    <a:pt x="1401" y="905"/>
                    <a:pt x="1170" y="316"/>
                  </a:cubicBezTo>
                  <a:cubicBezTo>
                    <a:pt x="1127" y="213"/>
                    <a:pt x="981" y="197"/>
                    <a:pt x="893" y="197"/>
                  </a:cubicBezTo>
                  <a:cubicBezTo>
                    <a:pt x="851" y="197"/>
                    <a:pt x="822" y="200"/>
                    <a:pt x="822" y="200"/>
                  </a:cubicBezTo>
                  <a:cubicBezTo>
                    <a:pt x="822" y="200"/>
                    <a:pt x="698" y="1"/>
                    <a:pt x="54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3" name="Google Shape;1153;p7"/>
            <p:cNvGrpSpPr/>
            <p:nvPr/>
          </p:nvGrpSpPr>
          <p:grpSpPr>
            <a:xfrm>
              <a:off x="972804" y="748799"/>
              <a:ext cx="351221" cy="324497"/>
              <a:chOff x="972804" y="748799"/>
              <a:chExt cx="351221" cy="324497"/>
            </a:xfrm>
          </p:grpSpPr>
          <p:sp>
            <p:nvSpPr>
              <p:cNvPr id="1154" name="Google Shape;1154;p7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7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7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7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7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7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7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7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7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7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6" name="Google Shape;1166;p7"/>
            <p:cNvGrpSpPr/>
            <p:nvPr/>
          </p:nvGrpSpPr>
          <p:grpSpPr>
            <a:xfrm rot="1800145">
              <a:off x="1294691" y="483968"/>
              <a:ext cx="412865" cy="381479"/>
              <a:chOff x="972804" y="748799"/>
              <a:chExt cx="351221" cy="324497"/>
            </a:xfrm>
          </p:grpSpPr>
          <p:sp>
            <p:nvSpPr>
              <p:cNvPr id="1167" name="Google Shape;1167;p7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7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7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7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7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7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7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7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7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7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9" name="Google Shape;1179;p7"/>
            <p:cNvGrpSpPr/>
            <p:nvPr/>
          </p:nvGrpSpPr>
          <p:grpSpPr>
            <a:xfrm rot="1800174">
              <a:off x="586120" y="512005"/>
              <a:ext cx="302796" cy="279785"/>
              <a:chOff x="972804" y="748799"/>
              <a:chExt cx="351221" cy="324497"/>
            </a:xfrm>
          </p:grpSpPr>
          <p:sp>
            <p:nvSpPr>
              <p:cNvPr id="1180" name="Google Shape;1180;p7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7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7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7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7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7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7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7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7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7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2" name="Google Shape;1192;p7"/>
            <p:cNvGrpSpPr/>
            <p:nvPr/>
          </p:nvGrpSpPr>
          <p:grpSpPr>
            <a:xfrm rot="3362934">
              <a:off x="34623" y="148358"/>
              <a:ext cx="440468" cy="406972"/>
              <a:chOff x="972804" y="748799"/>
              <a:chExt cx="351221" cy="324497"/>
            </a:xfrm>
          </p:grpSpPr>
          <p:sp>
            <p:nvSpPr>
              <p:cNvPr id="1193" name="Google Shape;1193;p7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7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7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7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7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7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7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7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7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7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05" name="Google Shape;1205;p7"/>
            <p:cNvGrpSpPr/>
            <p:nvPr/>
          </p:nvGrpSpPr>
          <p:grpSpPr>
            <a:xfrm rot="4236221">
              <a:off x="395674" y="-343041"/>
              <a:ext cx="497800" cy="459935"/>
              <a:chOff x="972804" y="748799"/>
              <a:chExt cx="351221" cy="324497"/>
            </a:xfrm>
          </p:grpSpPr>
          <p:sp>
            <p:nvSpPr>
              <p:cNvPr id="1206" name="Google Shape;1206;p7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7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7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7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7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7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7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7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7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7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8" name="Google Shape;1218;p7"/>
            <p:cNvGrpSpPr/>
            <p:nvPr/>
          </p:nvGrpSpPr>
          <p:grpSpPr>
            <a:xfrm rot="4415375">
              <a:off x="740911" y="85210"/>
              <a:ext cx="440462" cy="406979"/>
              <a:chOff x="972804" y="748799"/>
              <a:chExt cx="351221" cy="324497"/>
            </a:xfrm>
          </p:grpSpPr>
          <p:sp>
            <p:nvSpPr>
              <p:cNvPr id="1219" name="Google Shape;1219;p7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7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7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7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7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7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7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7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7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7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1" name="Google Shape;1231;p7"/>
            <p:cNvGrpSpPr/>
            <p:nvPr/>
          </p:nvGrpSpPr>
          <p:grpSpPr>
            <a:xfrm rot="3527950">
              <a:off x="1224872" y="148572"/>
              <a:ext cx="302786" cy="279793"/>
              <a:chOff x="972804" y="748799"/>
              <a:chExt cx="351221" cy="324497"/>
            </a:xfrm>
          </p:grpSpPr>
          <p:sp>
            <p:nvSpPr>
              <p:cNvPr id="1232" name="Google Shape;1232;p7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7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7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7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7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7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7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7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7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7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4" name="Google Shape;1244;p7"/>
            <p:cNvGrpSpPr/>
            <p:nvPr/>
          </p:nvGrpSpPr>
          <p:grpSpPr>
            <a:xfrm rot="1940993">
              <a:off x="1713471" y="-18418"/>
              <a:ext cx="302788" cy="279777"/>
              <a:chOff x="972804" y="748799"/>
              <a:chExt cx="351221" cy="324497"/>
            </a:xfrm>
          </p:grpSpPr>
          <p:sp>
            <p:nvSpPr>
              <p:cNvPr id="1245" name="Google Shape;1245;p7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7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7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7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7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7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7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7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7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7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7" name="Google Shape;1257;p7"/>
            <p:cNvGrpSpPr/>
            <p:nvPr/>
          </p:nvGrpSpPr>
          <p:grpSpPr>
            <a:xfrm rot="3884446">
              <a:off x="2079408" y="-173112"/>
              <a:ext cx="412857" cy="381474"/>
              <a:chOff x="972804" y="748799"/>
              <a:chExt cx="351221" cy="324497"/>
            </a:xfrm>
          </p:grpSpPr>
          <p:sp>
            <p:nvSpPr>
              <p:cNvPr id="1258" name="Google Shape;1258;p7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7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7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1261;p7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7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265;p7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266;p7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267;p7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268;p7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269;p7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0" name="Google Shape;1270;p7"/>
            <p:cNvGrpSpPr/>
            <p:nvPr/>
          </p:nvGrpSpPr>
          <p:grpSpPr>
            <a:xfrm rot="3397333">
              <a:off x="1328020" y="-247032"/>
              <a:ext cx="412854" cy="381468"/>
              <a:chOff x="972804" y="748799"/>
              <a:chExt cx="351221" cy="324497"/>
            </a:xfrm>
          </p:grpSpPr>
          <p:sp>
            <p:nvSpPr>
              <p:cNvPr id="1271" name="Google Shape;1271;p7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7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7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7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7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7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7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7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7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7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7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3" name="Google Shape;1283;p7"/>
          <p:cNvSpPr/>
          <p:nvPr/>
        </p:nvSpPr>
        <p:spPr>
          <a:xfrm>
            <a:off x="-732649" y="1529482"/>
            <a:ext cx="1260413" cy="177356"/>
          </a:xfrm>
          <a:custGeom>
            <a:avLst/>
            <a:gdLst/>
            <a:ahLst/>
            <a:cxnLst/>
            <a:rect l="l" t="t" r="r" b="b"/>
            <a:pathLst>
              <a:path w="18584" h="2615" extrusionOk="0">
                <a:moveTo>
                  <a:pt x="5470" y="0"/>
                </a:moveTo>
                <a:cubicBezTo>
                  <a:pt x="4212" y="0"/>
                  <a:pt x="3355" y="821"/>
                  <a:pt x="3355" y="821"/>
                </a:cubicBezTo>
                <a:cubicBezTo>
                  <a:pt x="1580" y="1945"/>
                  <a:pt x="554" y="2418"/>
                  <a:pt x="1" y="2614"/>
                </a:cubicBezTo>
                <a:lnTo>
                  <a:pt x="18583" y="2614"/>
                </a:lnTo>
                <a:cubicBezTo>
                  <a:pt x="17968" y="2445"/>
                  <a:pt x="17085" y="2097"/>
                  <a:pt x="15862" y="1428"/>
                </a:cubicBezTo>
                <a:cubicBezTo>
                  <a:pt x="15144" y="1035"/>
                  <a:pt x="14428" y="903"/>
                  <a:pt x="13721" y="903"/>
                </a:cubicBezTo>
                <a:cubicBezTo>
                  <a:pt x="12263" y="903"/>
                  <a:pt x="10848" y="1467"/>
                  <a:pt x="9552" y="1467"/>
                </a:cubicBezTo>
                <a:cubicBezTo>
                  <a:pt x="8865" y="1467"/>
                  <a:pt x="8210" y="1308"/>
                  <a:pt x="7602" y="821"/>
                </a:cubicBezTo>
                <a:cubicBezTo>
                  <a:pt x="6828" y="206"/>
                  <a:pt x="6099" y="0"/>
                  <a:pt x="547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7"/>
          <p:cNvSpPr/>
          <p:nvPr/>
        </p:nvSpPr>
        <p:spPr>
          <a:xfrm>
            <a:off x="4374875" y="278475"/>
            <a:ext cx="1439864" cy="138701"/>
          </a:xfrm>
          <a:custGeom>
            <a:avLst/>
            <a:gdLst/>
            <a:ahLst/>
            <a:cxnLst/>
            <a:rect l="l" t="t" r="r" b="b"/>
            <a:pathLst>
              <a:path w="14783" h="1424" extrusionOk="0">
                <a:moveTo>
                  <a:pt x="10721" y="1"/>
                </a:moveTo>
                <a:cubicBezTo>
                  <a:pt x="10144" y="1"/>
                  <a:pt x="9579" y="124"/>
                  <a:pt x="9082" y="442"/>
                </a:cubicBezTo>
                <a:cubicBezTo>
                  <a:pt x="8467" y="836"/>
                  <a:pt x="7652" y="951"/>
                  <a:pt x="6748" y="951"/>
                </a:cubicBezTo>
                <a:cubicBezTo>
                  <a:pt x="5475" y="951"/>
                  <a:pt x="4029" y="723"/>
                  <a:pt x="2725" y="723"/>
                </a:cubicBezTo>
                <a:cubicBezTo>
                  <a:pt x="1665" y="723"/>
                  <a:pt x="700" y="874"/>
                  <a:pt x="0" y="1423"/>
                </a:cubicBezTo>
                <a:lnTo>
                  <a:pt x="14783" y="1423"/>
                </a:lnTo>
                <a:cubicBezTo>
                  <a:pt x="14783" y="1423"/>
                  <a:pt x="12683" y="1"/>
                  <a:pt x="10721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7"/>
          <p:cNvSpPr txBox="1">
            <a:spLocks noGrp="1"/>
          </p:cNvSpPr>
          <p:nvPr>
            <p:ph type="body" idx="1"/>
          </p:nvPr>
        </p:nvSpPr>
        <p:spPr>
          <a:xfrm>
            <a:off x="720000" y="2100475"/>
            <a:ext cx="3852000" cy="22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286" name="Google Shape;1286;p7"/>
          <p:cNvSpPr txBox="1">
            <a:spLocks noGrp="1"/>
          </p:cNvSpPr>
          <p:nvPr>
            <p:ph type="title"/>
          </p:nvPr>
        </p:nvSpPr>
        <p:spPr>
          <a:xfrm>
            <a:off x="720000" y="796625"/>
            <a:ext cx="3852000" cy="13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87" name="Google Shape;1287;p7"/>
          <p:cNvSpPr>
            <a:spLocks noGrp="1"/>
          </p:cNvSpPr>
          <p:nvPr>
            <p:ph type="pic" idx="2"/>
          </p:nvPr>
        </p:nvSpPr>
        <p:spPr>
          <a:xfrm>
            <a:off x="4959800" y="836250"/>
            <a:ext cx="3471000" cy="34710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7" name="Google Shape;1697;p10"/>
          <p:cNvGrpSpPr/>
          <p:nvPr/>
        </p:nvGrpSpPr>
        <p:grpSpPr>
          <a:xfrm flipH="1">
            <a:off x="-177189" y="4763325"/>
            <a:ext cx="9321123" cy="1811017"/>
            <a:chOff x="27" y="4763325"/>
            <a:chExt cx="9321123" cy="1811017"/>
          </a:xfrm>
        </p:grpSpPr>
        <p:sp>
          <p:nvSpPr>
            <p:cNvPr id="1698" name="Google Shape;1698;p10"/>
            <p:cNvSpPr/>
            <p:nvPr/>
          </p:nvSpPr>
          <p:spPr>
            <a:xfrm flipH="1">
              <a:off x="27" y="4763325"/>
              <a:ext cx="9321123" cy="1574180"/>
            </a:xfrm>
            <a:custGeom>
              <a:avLst/>
              <a:gdLst/>
              <a:ahLst/>
              <a:cxnLst/>
              <a:rect l="l" t="t" r="r" b="b"/>
              <a:pathLst>
                <a:path w="38463" h="14616" extrusionOk="0">
                  <a:moveTo>
                    <a:pt x="13389" y="1"/>
                  </a:moveTo>
                  <a:cubicBezTo>
                    <a:pt x="12138" y="1"/>
                    <a:pt x="10925" y="331"/>
                    <a:pt x="9954" y="799"/>
                  </a:cubicBezTo>
                  <a:cubicBezTo>
                    <a:pt x="8958" y="1277"/>
                    <a:pt x="8316" y="2205"/>
                    <a:pt x="7305" y="2587"/>
                  </a:cubicBezTo>
                  <a:cubicBezTo>
                    <a:pt x="6979" y="2714"/>
                    <a:pt x="6630" y="2762"/>
                    <a:pt x="6274" y="2762"/>
                  </a:cubicBezTo>
                  <a:cubicBezTo>
                    <a:pt x="5513" y="2762"/>
                    <a:pt x="4717" y="2541"/>
                    <a:pt x="4029" y="2383"/>
                  </a:cubicBezTo>
                  <a:cubicBezTo>
                    <a:pt x="3134" y="2192"/>
                    <a:pt x="2193" y="2095"/>
                    <a:pt x="1243" y="2095"/>
                  </a:cubicBezTo>
                  <a:cubicBezTo>
                    <a:pt x="830" y="2095"/>
                    <a:pt x="415" y="2113"/>
                    <a:pt x="1" y="2150"/>
                  </a:cubicBezTo>
                  <a:lnTo>
                    <a:pt x="1" y="14616"/>
                  </a:lnTo>
                  <a:lnTo>
                    <a:pt x="38462" y="14616"/>
                  </a:lnTo>
                  <a:lnTo>
                    <a:pt x="38462" y="2492"/>
                  </a:lnTo>
                  <a:cubicBezTo>
                    <a:pt x="38021" y="2632"/>
                    <a:pt x="37578" y="2688"/>
                    <a:pt x="37133" y="2688"/>
                  </a:cubicBezTo>
                  <a:cubicBezTo>
                    <a:pt x="35414" y="2688"/>
                    <a:pt x="33667" y="1855"/>
                    <a:pt x="31923" y="1855"/>
                  </a:cubicBezTo>
                  <a:cubicBezTo>
                    <a:pt x="31659" y="1855"/>
                    <a:pt x="31394" y="1874"/>
                    <a:pt x="31130" y="1918"/>
                  </a:cubicBezTo>
                  <a:cubicBezTo>
                    <a:pt x="30410" y="2034"/>
                    <a:pt x="29702" y="2235"/>
                    <a:pt x="28972" y="2235"/>
                  </a:cubicBezTo>
                  <a:cubicBezTo>
                    <a:pt x="28927" y="2235"/>
                    <a:pt x="28882" y="2234"/>
                    <a:pt x="28837" y="2232"/>
                  </a:cubicBezTo>
                  <a:cubicBezTo>
                    <a:pt x="27308" y="2191"/>
                    <a:pt x="26761" y="881"/>
                    <a:pt x="25464" y="389"/>
                  </a:cubicBezTo>
                  <a:cubicBezTo>
                    <a:pt x="24980" y="211"/>
                    <a:pt x="24427" y="142"/>
                    <a:pt x="23856" y="142"/>
                  </a:cubicBezTo>
                  <a:cubicBezTo>
                    <a:pt x="23204" y="142"/>
                    <a:pt x="22527" y="232"/>
                    <a:pt x="21901" y="348"/>
                  </a:cubicBezTo>
                  <a:cubicBezTo>
                    <a:pt x="20818" y="550"/>
                    <a:pt x="19735" y="832"/>
                    <a:pt x="18610" y="832"/>
                  </a:cubicBezTo>
                  <a:cubicBezTo>
                    <a:pt x="18515" y="832"/>
                    <a:pt x="18419" y="830"/>
                    <a:pt x="18324" y="826"/>
                  </a:cubicBezTo>
                  <a:cubicBezTo>
                    <a:pt x="16781" y="758"/>
                    <a:pt x="15443" y="130"/>
                    <a:pt x="13914" y="21"/>
                  </a:cubicBezTo>
                  <a:cubicBezTo>
                    <a:pt x="13738" y="7"/>
                    <a:pt x="13563" y="1"/>
                    <a:pt x="1338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0"/>
            <p:cNvSpPr/>
            <p:nvPr/>
          </p:nvSpPr>
          <p:spPr>
            <a:xfrm flipH="1">
              <a:off x="3419" y="5123374"/>
              <a:ext cx="9221764" cy="1450968"/>
            </a:xfrm>
            <a:custGeom>
              <a:avLst/>
              <a:gdLst/>
              <a:ahLst/>
              <a:cxnLst/>
              <a:rect l="l" t="t" r="r" b="b"/>
              <a:pathLst>
                <a:path w="38053" h="13472" extrusionOk="0">
                  <a:moveTo>
                    <a:pt x="21365" y="0"/>
                  </a:moveTo>
                  <a:cubicBezTo>
                    <a:pt x="20190" y="0"/>
                    <a:pt x="19113" y="473"/>
                    <a:pt x="18201" y="992"/>
                  </a:cubicBezTo>
                  <a:cubicBezTo>
                    <a:pt x="17218" y="1552"/>
                    <a:pt x="16248" y="2193"/>
                    <a:pt x="15033" y="2439"/>
                  </a:cubicBezTo>
                  <a:cubicBezTo>
                    <a:pt x="14789" y="2487"/>
                    <a:pt x="14549" y="2509"/>
                    <a:pt x="14312" y="2509"/>
                  </a:cubicBezTo>
                  <a:cubicBezTo>
                    <a:pt x="12468" y="2509"/>
                    <a:pt x="10810" y="1210"/>
                    <a:pt x="8862" y="1101"/>
                  </a:cubicBezTo>
                  <a:cubicBezTo>
                    <a:pt x="8694" y="1091"/>
                    <a:pt x="8528" y="1087"/>
                    <a:pt x="8364" y="1087"/>
                  </a:cubicBezTo>
                  <a:cubicBezTo>
                    <a:pt x="5998" y="1087"/>
                    <a:pt x="4066" y="2077"/>
                    <a:pt x="2636" y="3354"/>
                  </a:cubicBezTo>
                  <a:cubicBezTo>
                    <a:pt x="2270" y="3720"/>
                    <a:pt x="2028" y="3864"/>
                    <a:pt x="1838" y="3864"/>
                  </a:cubicBezTo>
                  <a:cubicBezTo>
                    <a:pt x="1312" y="3864"/>
                    <a:pt x="1195" y="2751"/>
                    <a:pt x="1" y="2139"/>
                  </a:cubicBezTo>
                  <a:lnTo>
                    <a:pt x="1" y="13471"/>
                  </a:lnTo>
                  <a:lnTo>
                    <a:pt x="38053" y="13471"/>
                  </a:lnTo>
                  <a:lnTo>
                    <a:pt x="38053" y="4596"/>
                  </a:lnTo>
                  <a:cubicBezTo>
                    <a:pt x="37056" y="4474"/>
                    <a:pt x="36182" y="4132"/>
                    <a:pt x="35363" y="3504"/>
                  </a:cubicBezTo>
                  <a:cubicBezTo>
                    <a:pt x="34131" y="2580"/>
                    <a:pt x="33003" y="1551"/>
                    <a:pt x="31131" y="1551"/>
                  </a:cubicBezTo>
                  <a:cubicBezTo>
                    <a:pt x="31094" y="1551"/>
                    <a:pt x="31058" y="1551"/>
                    <a:pt x="31021" y="1552"/>
                  </a:cubicBezTo>
                  <a:cubicBezTo>
                    <a:pt x="29869" y="1578"/>
                    <a:pt x="28792" y="2018"/>
                    <a:pt x="27658" y="2018"/>
                  </a:cubicBezTo>
                  <a:cubicBezTo>
                    <a:pt x="27610" y="2018"/>
                    <a:pt x="27561" y="2018"/>
                    <a:pt x="27512" y="2016"/>
                  </a:cubicBezTo>
                  <a:cubicBezTo>
                    <a:pt x="25314" y="1920"/>
                    <a:pt x="23826" y="145"/>
                    <a:pt x="21641" y="9"/>
                  </a:cubicBezTo>
                  <a:cubicBezTo>
                    <a:pt x="21549" y="3"/>
                    <a:pt x="21457" y="0"/>
                    <a:pt x="2136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0" name="Google Shape;1700;p10"/>
          <p:cNvGrpSpPr/>
          <p:nvPr/>
        </p:nvGrpSpPr>
        <p:grpSpPr>
          <a:xfrm flipH="1">
            <a:off x="-634463" y="-959167"/>
            <a:ext cx="2979520" cy="5140428"/>
            <a:chOff x="6941138" y="-475854"/>
            <a:chExt cx="2979520" cy="5140428"/>
          </a:xfrm>
        </p:grpSpPr>
        <p:sp>
          <p:nvSpPr>
            <p:cNvPr id="1701" name="Google Shape;1701;p10"/>
            <p:cNvSpPr/>
            <p:nvPr/>
          </p:nvSpPr>
          <p:spPr>
            <a:xfrm flipH="1">
              <a:off x="7431083" y="41743"/>
              <a:ext cx="2413569" cy="4622830"/>
            </a:xfrm>
            <a:custGeom>
              <a:avLst/>
              <a:gdLst/>
              <a:ahLst/>
              <a:cxnLst/>
              <a:rect l="l" t="t" r="r" b="b"/>
              <a:pathLst>
                <a:path w="18228" h="34913" extrusionOk="0">
                  <a:moveTo>
                    <a:pt x="8356" y="1"/>
                  </a:moveTo>
                  <a:lnTo>
                    <a:pt x="8356" y="1"/>
                  </a:lnTo>
                  <a:cubicBezTo>
                    <a:pt x="8397" y="192"/>
                    <a:pt x="8329" y="397"/>
                    <a:pt x="8233" y="629"/>
                  </a:cubicBezTo>
                  <a:lnTo>
                    <a:pt x="8137" y="834"/>
                  </a:lnTo>
                  <a:cubicBezTo>
                    <a:pt x="8055" y="1052"/>
                    <a:pt x="8001" y="1257"/>
                    <a:pt x="8042" y="1462"/>
                  </a:cubicBezTo>
                  <a:cubicBezTo>
                    <a:pt x="8014" y="1448"/>
                    <a:pt x="7892" y="1393"/>
                    <a:pt x="7864" y="1380"/>
                  </a:cubicBezTo>
                  <a:cubicBezTo>
                    <a:pt x="7578" y="1202"/>
                    <a:pt x="7264" y="984"/>
                    <a:pt x="7100" y="683"/>
                  </a:cubicBezTo>
                  <a:cubicBezTo>
                    <a:pt x="6990" y="492"/>
                    <a:pt x="6950" y="219"/>
                    <a:pt x="7045" y="14"/>
                  </a:cubicBezTo>
                  <a:lnTo>
                    <a:pt x="6881" y="14"/>
                  </a:lnTo>
                  <a:cubicBezTo>
                    <a:pt x="6813" y="287"/>
                    <a:pt x="6827" y="342"/>
                    <a:pt x="6881" y="738"/>
                  </a:cubicBezTo>
                  <a:cubicBezTo>
                    <a:pt x="6881" y="779"/>
                    <a:pt x="6922" y="875"/>
                    <a:pt x="6963" y="956"/>
                  </a:cubicBezTo>
                  <a:cubicBezTo>
                    <a:pt x="6977" y="1011"/>
                    <a:pt x="6950" y="1066"/>
                    <a:pt x="6895" y="1066"/>
                  </a:cubicBezTo>
                  <a:cubicBezTo>
                    <a:pt x="6622" y="1066"/>
                    <a:pt x="6362" y="984"/>
                    <a:pt x="6158" y="601"/>
                  </a:cubicBezTo>
                  <a:cubicBezTo>
                    <a:pt x="6062" y="424"/>
                    <a:pt x="5994" y="219"/>
                    <a:pt x="6021" y="14"/>
                  </a:cubicBezTo>
                  <a:lnTo>
                    <a:pt x="5898" y="14"/>
                  </a:lnTo>
                  <a:cubicBezTo>
                    <a:pt x="5871" y="274"/>
                    <a:pt x="5939" y="547"/>
                    <a:pt x="6076" y="765"/>
                  </a:cubicBezTo>
                  <a:cubicBezTo>
                    <a:pt x="6294" y="1079"/>
                    <a:pt x="6526" y="1271"/>
                    <a:pt x="6909" y="1271"/>
                  </a:cubicBezTo>
                  <a:cubicBezTo>
                    <a:pt x="6990" y="1271"/>
                    <a:pt x="7086" y="1257"/>
                    <a:pt x="7168" y="1230"/>
                  </a:cubicBezTo>
                  <a:lnTo>
                    <a:pt x="7195" y="1230"/>
                  </a:lnTo>
                  <a:cubicBezTo>
                    <a:pt x="7414" y="1434"/>
                    <a:pt x="7673" y="1585"/>
                    <a:pt x="7892" y="1721"/>
                  </a:cubicBezTo>
                  <a:cubicBezTo>
                    <a:pt x="8083" y="1844"/>
                    <a:pt x="8274" y="1953"/>
                    <a:pt x="8451" y="2062"/>
                  </a:cubicBezTo>
                  <a:cubicBezTo>
                    <a:pt x="8267" y="2105"/>
                    <a:pt x="8079" y="2126"/>
                    <a:pt x="7893" y="2126"/>
                  </a:cubicBezTo>
                  <a:cubicBezTo>
                    <a:pt x="7540" y="2126"/>
                    <a:pt x="7189" y="2050"/>
                    <a:pt x="6868" y="1899"/>
                  </a:cubicBezTo>
                  <a:lnTo>
                    <a:pt x="6868" y="1899"/>
                  </a:lnTo>
                  <a:cubicBezTo>
                    <a:pt x="6840" y="1926"/>
                    <a:pt x="6854" y="1980"/>
                    <a:pt x="6895" y="2008"/>
                  </a:cubicBezTo>
                  <a:cubicBezTo>
                    <a:pt x="6922" y="2035"/>
                    <a:pt x="6963" y="2062"/>
                    <a:pt x="7004" y="2076"/>
                  </a:cubicBezTo>
                  <a:cubicBezTo>
                    <a:pt x="7619" y="2281"/>
                    <a:pt x="8301" y="2226"/>
                    <a:pt x="8929" y="2404"/>
                  </a:cubicBezTo>
                  <a:cubicBezTo>
                    <a:pt x="9298" y="2690"/>
                    <a:pt x="9653" y="3004"/>
                    <a:pt x="9994" y="3332"/>
                  </a:cubicBezTo>
                  <a:cubicBezTo>
                    <a:pt x="10759" y="4069"/>
                    <a:pt x="11032" y="4902"/>
                    <a:pt x="10882" y="5708"/>
                  </a:cubicBezTo>
                  <a:cubicBezTo>
                    <a:pt x="10718" y="6609"/>
                    <a:pt x="9981" y="7059"/>
                    <a:pt x="9353" y="7442"/>
                  </a:cubicBezTo>
                  <a:cubicBezTo>
                    <a:pt x="9052" y="7633"/>
                    <a:pt x="8588" y="7838"/>
                    <a:pt x="8274" y="8002"/>
                  </a:cubicBezTo>
                  <a:cubicBezTo>
                    <a:pt x="8042" y="8138"/>
                    <a:pt x="7919" y="8206"/>
                    <a:pt x="7810" y="8288"/>
                  </a:cubicBezTo>
                  <a:cubicBezTo>
                    <a:pt x="7772" y="8314"/>
                    <a:pt x="7732" y="8326"/>
                    <a:pt x="7693" y="8326"/>
                  </a:cubicBezTo>
                  <a:cubicBezTo>
                    <a:pt x="7590" y="8326"/>
                    <a:pt x="7499" y="8243"/>
                    <a:pt x="7509" y="8124"/>
                  </a:cubicBezTo>
                  <a:cubicBezTo>
                    <a:pt x="7550" y="7729"/>
                    <a:pt x="7523" y="7292"/>
                    <a:pt x="7414" y="6814"/>
                  </a:cubicBezTo>
                  <a:lnTo>
                    <a:pt x="7264" y="6814"/>
                  </a:lnTo>
                  <a:cubicBezTo>
                    <a:pt x="7441" y="7606"/>
                    <a:pt x="7100" y="8234"/>
                    <a:pt x="6840" y="8807"/>
                  </a:cubicBezTo>
                  <a:cubicBezTo>
                    <a:pt x="6253" y="9381"/>
                    <a:pt x="5639" y="10227"/>
                    <a:pt x="5557" y="10923"/>
                  </a:cubicBezTo>
                  <a:cubicBezTo>
                    <a:pt x="5543" y="11005"/>
                    <a:pt x="5530" y="11087"/>
                    <a:pt x="5543" y="11183"/>
                  </a:cubicBezTo>
                  <a:cubicBezTo>
                    <a:pt x="5543" y="11196"/>
                    <a:pt x="5543" y="11224"/>
                    <a:pt x="5557" y="11237"/>
                  </a:cubicBezTo>
                  <a:cubicBezTo>
                    <a:pt x="5557" y="11251"/>
                    <a:pt x="5557" y="11265"/>
                    <a:pt x="5557" y="11278"/>
                  </a:cubicBezTo>
                  <a:cubicBezTo>
                    <a:pt x="5598" y="11647"/>
                    <a:pt x="5612" y="11811"/>
                    <a:pt x="5707" y="12111"/>
                  </a:cubicBezTo>
                  <a:cubicBezTo>
                    <a:pt x="5753" y="12262"/>
                    <a:pt x="5643" y="12383"/>
                    <a:pt x="5508" y="12383"/>
                  </a:cubicBezTo>
                  <a:cubicBezTo>
                    <a:pt x="5484" y="12383"/>
                    <a:pt x="5459" y="12379"/>
                    <a:pt x="5434" y="12371"/>
                  </a:cubicBezTo>
                  <a:cubicBezTo>
                    <a:pt x="5420" y="12357"/>
                    <a:pt x="5393" y="12357"/>
                    <a:pt x="5379" y="12343"/>
                  </a:cubicBezTo>
                  <a:cubicBezTo>
                    <a:pt x="5120" y="12261"/>
                    <a:pt x="4970" y="12207"/>
                    <a:pt x="4765" y="12111"/>
                  </a:cubicBezTo>
                  <a:cubicBezTo>
                    <a:pt x="4219" y="11852"/>
                    <a:pt x="4069" y="11934"/>
                    <a:pt x="3741" y="11388"/>
                  </a:cubicBezTo>
                  <a:cubicBezTo>
                    <a:pt x="3441" y="10896"/>
                    <a:pt x="3304" y="10309"/>
                    <a:pt x="3782" y="9954"/>
                  </a:cubicBezTo>
                  <a:cubicBezTo>
                    <a:pt x="3864" y="9899"/>
                    <a:pt x="3823" y="9913"/>
                    <a:pt x="3932" y="9858"/>
                  </a:cubicBezTo>
                  <a:cubicBezTo>
                    <a:pt x="3932" y="9858"/>
                    <a:pt x="4055" y="9722"/>
                    <a:pt x="4055" y="9722"/>
                  </a:cubicBezTo>
                  <a:cubicBezTo>
                    <a:pt x="4055" y="9722"/>
                    <a:pt x="4069" y="9708"/>
                    <a:pt x="4082" y="9708"/>
                  </a:cubicBezTo>
                  <a:cubicBezTo>
                    <a:pt x="4178" y="9695"/>
                    <a:pt x="4260" y="9640"/>
                    <a:pt x="4328" y="9558"/>
                  </a:cubicBezTo>
                  <a:cubicBezTo>
                    <a:pt x="4369" y="9531"/>
                    <a:pt x="4424" y="9503"/>
                    <a:pt x="4465" y="9462"/>
                  </a:cubicBezTo>
                  <a:cubicBezTo>
                    <a:pt x="4738" y="9217"/>
                    <a:pt x="4874" y="8807"/>
                    <a:pt x="4820" y="8370"/>
                  </a:cubicBezTo>
                  <a:cubicBezTo>
                    <a:pt x="4792" y="8070"/>
                    <a:pt x="4588" y="7387"/>
                    <a:pt x="4478" y="7114"/>
                  </a:cubicBezTo>
                  <a:lnTo>
                    <a:pt x="4287" y="7210"/>
                  </a:lnTo>
                  <a:cubicBezTo>
                    <a:pt x="4410" y="7496"/>
                    <a:pt x="4519" y="8097"/>
                    <a:pt x="4547" y="8411"/>
                  </a:cubicBezTo>
                  <a:cubicBezTo>
                    <a:pt x="4560" y="8493"/>
                    <a:pt x="4560" y="8575"/>
                    <a:pt x="4547" y="8657"/>
                  </a:cubicBezTo>
                  <a:cubicBezTo>
                    <a:pt x="4547" y="8721"/>
                    <a:pt x="4496" y="8756"/>
                    <a:pt x="4442" y="8756"/>
                  </a:cubicBezTo>
                  <a:cubicBezTo>
                    <a:pt x="4404" y="8756"/>
                    <a:pt x="4365" y="8738"/>
                    <a:pt x="4342" y="8698"/>
                  </a:cubicBezTo>
                  <a:cubicBezTo>
                    <a:pt x="4287" y="8589"/>
                    <a:pt x="4233" y="8507"/>
                    <a:pt x="4205" y="8479"/>
                  </a:cubicBezTo>
                  <a:cubicBezTo>
                    <a:pt x="4096" y="8384"/>
                    <a:pt x="4028" y="8329"/>
                    <a:pt x="3850" y="8179"/>
                  </a:cubicBezTo>
                  <a:cubicBezTo>
                    <a:pt x="3782" y="8124"/>
                    <a:pt x="3523" y="7906"/>
                    <a:pt x="3468" y="7838"/>
                  </a:cubicBezTo>
                  <a:cubicBezTo>
                    <a:pt x="3058" y="7455"/>
                    <a:pt x="2976" y="7169"/>
                    <a:pt x="2976" y="6623"/>
                  </a:cubicBezTo>
                  <a:lnTo>
                    <a:pt x="2826" y="6609"/>
                  </a:lnTo>
                  <a:lnTo>
                    <a:pt x="2826" y="6609"/>
                  </a:lnTo>
                  <a:cubicBezTo>
                    <a:pt x="2813" y="7237"/>
                    <a:pt x="3086" y="7824"/>
                    <a:pt x="3536" y="8247"/>
                  </a:cubicBezTo>
                  <a:cubicBezTo>
                    <a:pt x="3604" y="8316"/>
                    <a:pt x="3673" y="8370"/>
                    <a:pt x="3741" y="8438"/>
                  </a:cubicBezTo>
                  <a:cubicBezTo>
                    <a:pt x="3905" y="8575"/>
                    <a:pt x="4069" y="8698"/>
                    <a:pt x="4151" y="8875"/>
                  </a:cubicBezTo>
                  <a:cubicBezTo>
                    <a:pt x="4219" y="8998"/>
                    <a:pt x="4192" y="8998"/>
                    <a:pt x="4137" y="9121"/>
                  </a:cubicBezTo>
                  <a:cubicBezTo>
                    <a:pt x="4123" y="9148"/>
                    <a:pt x="4000" y="9299"/>
                    <a:pt x="3987" y="9312"/>
                  </a:cubicBezTo>
                  <a:cubicBezTo>
                    <a:pt x="3918" y="9353"/>
                    <a:pt x="3891" y="9422"/>
                    <a:pt x="3823" y="9462"/>
                  </a:cubicBezTo>
                  <a:cubicBezTo>
                    <a:pt x="3700" y="9517"/>
                    <a:pt x="3700" y="9585"/>
                    <a:pt x="3591" y="9654"/>
                  </a:cubicBezTo>
                  <a:cubicBezTo>
                    <a:pt x="2976" y="10118"/>
                    <a:pt x="2908" y="11019"/>
                    <a:pt x="3263" y="11620"/>
                  </a:cubicBezTo>
                  <a:cubicBezTo>
                    <a:pt x="3632" y="12234"/>
                    <a:pt x="4369" y="12616"/>
                    <a:pt x="4956" y="12889"/>
                  </a:cubicBezTo>
                  <a:cubicBezTo>
                    <a:pt x="5175" y="12999"/>
                    <a:pt x="5407" y="13081"/>
                    <a:pt x="5666" y="13163"/>
                  </a:cubicBezTo>
                  <a:cubicBezTo>
                    <a:pt x="6144" y="13326"/>
                    <a:pt x="5857" y="13558"/>
                    <a:pt x="6158" y="13832"/>
                  </a:cubicBezTo>
                  <a:cubicBezTo>
                    <a:pt x="6185" y="13859"/>
                    <a:pt x="6212" y="13886"/>
                    <a:pt x="6226" y="13913"/>
                  </a:cubicBezTo>
                  <a:cubicBezTo>
                    <a:pt x="6444" y="14309"/>
                    <a:pt x="6581" y="14692"/>
                    <a:pt x="6595" y="15129"/>
                  </a:cubicBezTo>
                  <a:cubicBezTo>
                    <a:pt x="6608" y="15538"/>
                    <a:pt x="6444" y="15784"/>
                    <a:pt x="6294" y="16194"/>
                  </a:cubicBezTo>
                  <a:cubicBezTo>
                    <a:pt x="6226" y="16371"/>
                    <a:pt x="6103" y="16644"/>
                    <a:pt x="6062" y="16835"/>
                  </a:cubicBezTo>
                  <a:cubicBezTo>
                    <a:pt x="5202" y="21273"/>
                    <a:pt x="246" y="25232"/>
                    <a:pt x="0" y="34830"/>
                  </a:cubicBezTo>
                  <a:lnTo>
                    <a:pt x="2840" y="34912"/>
                  </a:lnTo>
                  <a:cubicBezTo>
                    <a:pt x="3004" y="25696"/>
                    <a:pt x="7031" y="21614"/>
                    <a:pt x="7359" y="16849"/>
                  </a:cubicBezTo>
                  <a:cubicBezTo>
                    <a:pt x="7373" y="16658"/>
                    <a:pt x="7482" y="16480"/>
                    <a:pt x="7537" y="16303"/>
                  </a:cubicBezTo>
                  <a:cubicBezTo>
                    <a:pt x="7632" y="16043"/>
                    <a:pt x="7714" y="15798"/>
                    <a:pt x="7769" y="15525"/>
                  </a:cubicBezTo>
                  <a:cubicBezTo>
                    <a:pt x="7769" y="15525"/>
                    <a:pt x="7782" y="15525"/>
                    <a:pt x="7782" y="15511"/>
                  </a:cubicBezTo>
                  <a:cubicBezTo>
                    <a:pt x="7810" y="15347"/>
                    <a:pt x="7823" y="15183"/>
                    <a:pt x="7823" y="15006"/>
                  </a:cubicBezTo>
                  <a:cubicBezTo>
                    <a:pt x="7810" y="14282"/>
                    <a:pt x="7400" y="13640"/>
                    <a:pt x="7004" y="13026"/>
                  </a:cubicBezTo>
                  <a:cubicBezTo>
                    <a:pt x="6772" y="12685"/>
                    <a:pt x="6554" y="12343"/>
                    <a:pt x="6403" y="12002"/>
                  </a:cubicBezTo>
                  <a:cubicBezTo>
                    <a:pt x="6267" y="11715"/>
                    <a:pt x="6321" y="11661"/>
                    <a:pt x="6335" y="11497"/>
                  </a:cubicBezTo>
                  <a:cubicBezTo>
                    <a:pt x="6362" y="11155"/>
                    <a:pt x="6595" y="10882"/>
                    <a:pt x="6922" y="10760"/>
                  </a:cubicBezTo>
                  <a:cubicBezTo>
                    <a:pt x="7129" y="10685"/>
                    <a:pt x="7351" y="10636"/>
                    <a:pt x="7567" y="10636"/>
                  </a:cubicBezTo>
                  <a:cubicBezTo>
                    <a:pt x="7707" y="10636"/>
                    <a:pt x="7844" y="10657"/>
                    <a:pt x="7974" y="10705"/>
                  </a:cubicBezTo>
                  <a:cubicBezTo>
                    <a:pt x="8397" y="10855"/>
                    <a:pt x="8806" y="11074"/>
                    <a:pt x="9257" y="11142"/>
                  </a:cubicBezTo>
                  <a:cubicBezTo>
                    <a:pt x="9721" y="11224"/>
                    <a:pt x="10049" y="11265"/>
                    <a:pt x="10527" y="11265"/>
                  </a:cubicBezTo>
                  <a:cubicBezTo>
                    <a:pt x="11059" y="11265"/>
                    <a:pt x="11578" y="11115"/>
                    <a:pt x="11674" y="10787"/>
                  </a:cubicBezTo>
                  <a:cubicBezTo>
                    <a:pt x="11715" y="10664"/>
                    <a:pt x="11701" y="10650"/>
                    <a:pt x="11701" y="10541"/>
                  </a:cubicBezTo>
                  <a:lnTo>
                    <a:pt x="11701" y="10418"/>
                  </a:lnTo>
                  <a:cubicBezTo>
                    <a:pt x="11755" y="10295"/>
                    <a:pt x="11919" y="10186"/>
                    <a:pt x="12083" y="10186"/>
                  </a:cubicBezTo>
                  <a:cubicBezTo>
                    <a:pt x="12179" y="10186"/>
                    <a:pt x="12274" y="10186"/>
                    <a:pt x="12370" y="10200"/>
                  </a:cubicBezTo>
                  <a:cubicBezTo>
                    <a:pt x="12426" y="10205"/>
                    <a:pt x="12485" y="10209"/>
                    <a:pt x="12547" y="10209"/>
                  </a:cubicBezTo>
                  <a:cubicBezTo>
                    <a:pt x="12633" y="10209"/>
                    <a:pt x="12724" y="10202"/>
                    <a:pt x="12820" y="10186"/>
                  </a:cubicBezTo>
                  <a:cubicBezTo>
                    <a:pt x="13257" y="10118"/>
                    <a:pt x="13612" y="9681"/>
                    <a:pt x="13612" y="9230"/>
                  </a:cubicBezTo>
                  <a:cubicBezTo>
                    <a:pt x="13612" y="9189"/>
                    <a:pt x="13599" y="9148"/>
                    <a:pt x="13599" y="9107"/>
                  </a:cubicBezTo>
                  <a:cubicBezTo>
                    <a:pt x="13599" y="9039"/>
                    <a:pt x="13585" y="8971"/>
                    <a:pt x="13599" y="8916"/>
                  </a:cubicBezTo>
                  <a:cubicBezTo>
                    <a:pt x="13626" y="8834"/>
                    <a:pt x="13681" y="8766"/>
                    <a:pt x="13749" y="8698"/>
                  </a:cubicBezTo>
                  <a:cubicBezTo>
                    <a:pt x="13776" y="8671"/>
                    <a:pt x="13790" y="8643"/>
                    <a:pt x="13817" y="8616"/>
                  </a:cubicBezTo>
                  <a:cubicBezTo>
                    <a:pt x="13940" y="8466"/>
                    <a:pt x="13954" y="8384"/>
                    <a:pt x="13995" y="8206"/>
                  </a:cubicBezTo>
                  <a:cubicBezTo>
                    <a:pt x="14377" y="7701"/>
                    <a:pt x="15046" y="7141"/>
                    <a:pt x="15674" y="7073"/>
                  </a:cubicBezTo>
                  <a:cubicBezTo>
                    <a:pt x="15770" y="7073"/>
                    <a:pt x="15865" y="7059"/>
                    <a:pt x="15974" y="7059"/>
                  </a:cubicBezTo>
                  <a:cubicBezTo>
                    <a:pt x="16234" y="7046"/>
                    <a:pt x="16507" y="7032"/>
                    <a:pt x="16766" y="6923"/>
                  </a:cubicBezTo>
                  <a:cubicBezTo>
                    <a:pt x="16998" y="6827"/>
                    <a:pt x="17190" y="6609"/>
                    <a:pt x="17258" y="6363"/>
                  </a:cubicBezTo>
                  <a:cubicBezTo>
                    <a:pt x="17299" y="6199"/>
                    <a:pt x="17285" y="6049"/>
                    <a:pt x="17203" y="5913"/>
                  </a:cubicBezTo>
                  <a:cubicBezTo>
                    <a:pt x="17203" y="5790"/>
                    <a:pt x="17230" y="5653"/>
                    <a:pt x="17285" y="5476"/>
                  </a:cubicBezTo>
                  <a:cubicBezTo>
                    <a:pt x="17326" y="5353"/>
                    <a:pt x="17435" y="5257"/>
                    <a:pt x="17544" y="5162"/>
                  </a:cubicBezTo>
                  <a:cubicBezTo>
                    <a:pt x="17585" y="5121"/>
                    <a:pt x="17613" y="5093"/>
                    <a:pt x="17654" y="5052"/>
                  </a:cubicBezTo>
                  <a:cubicBezTo>
                    <a:pt x="18050" y="4657"/>
                    <a:pt x="18227" y="4069"/>
                    <a:pt x="18159" y="3523"/>
                  </a:cubicBezTo>
                  <a:lnTo>
                    <a:pt x="18050" y="3496"/>
                  </a:lnTo>
                  <a:lnTo>
                    <a:pt x="18050" y="3496"/>
                  </a:lnTo>
                  <a:cubicBezTo>
                    <a:pt x="18118" y="3988"/>
                    <a:pt x="17940" y="4424"/>
                    <a:pt x="17667" y="4779"/>
                  </a:cubicBezTo>
                  <a:cubicBezTo>
                    <a:pt x="17640" y="4807"/>
                    <a:pt x="17449" y="5025"/>
                    <a:pt x="17408" y="5052"/>
                  </a:cubicBezTo>
                  <a:cubicBezTo>
                    <a:pt x="17285" y="5175"/>
                    <a:pt x="17094" y="5203"/>
                    <a:pt x="17026" y="5394"/>
                  </a:cubicBezTo>
                  <a:cubicBezTo>
                    <a:pt x="16998" y="5476"/>
                    <a:pt x="16971" y="5571"/>
                    <a:pt x="16957" y="5667"/>
                  </a:cubicBezTo>
                  <a:cubicBezTo>
                    <a:pt x="16889" y="5626"/>
                    <a:pt x="16835" y="5599"/>
                    <a:pt x="16766" y="5571"/>
                  </a:cubicBezTo>
                  <a:cubicBezTo>
                    <a:pt x="16725" y="5558"/>
                    <a:pt x="16684" y="5530"/>
                    <a:pt x="16643" y="5517"/>
                  </a:cubicBezTo>
                  <a:cubicBezTo>
                    <a:pt x="16507" y="5435"/>
                    <a:pt x="16398" y="5312"/>
                    <a:pt x="16425" y="5216"/>
                  </a:cubicBezTo>
                  <a:cubicBezTo>
                    <a:pt x="16452" y="5134"/>
                    <a:pt x="16548" y="5107"/>
                    <a:pt x="16698" y="5052"/>
                  </a:cubicBezTo>
                  <a:cubicBezTo>
                    <a:pt x="16835" y="5012"/>
                    <a:pt x="16998" y="4971"/>
                    <a:pt x="17094" y="4848"/>
                  </a:cubicBezTo>
                  <a:cubicBezTo>
                    <a:pt x="17285" y="4616"/>
                    <a:pt x="17217" y="4302"/>
                    <a:pt x="16944" y="3933"/>
                  </a:cubicBezTo>
                  <a:cubicBezTo>
                    <a:pt x="16821" y="3769"/>
                    <a:pt x="16780" y="3633"/>
                    <a:pt x="16766" y="3523"/>
                  </a:cubicBezTo>
                  <a:lnTo>
                    <a:pt x="16671" y="3455"/>
                  </a:lnTo>
                  <a:lnTo>
                    <a:pt x="16671" y="3455"/>
                  </a:lnTo>
                  <a:cubicBezTo>
                    <a:pt x="16698" y="3701"/>
                    <a:pt x="16835" y="4056"/>
                    <a:pt x="16903" y="4151"/>
                  </a:cubicBezTo>
                  <a:cubicBezTo>
                    <a:pt x="16985" y="4274"/>
                    <a:pt x="17026" y="4506"/>
                    <a:pt x="16889" y="4657"/>
                  </a:cubicBezTo>
                  <a:cubicBezTo>
                    <a:pt x="16835" y="4725"/>
                    <a:pt x="16725" y="4766"/>
                    <a:pt x="16616" y="4793"/>
                  </a:cubicBezTo>
                  <a:cubicBezTo>
                    <a:pt x="16452" y="4848"/>
                    <a:pt x="16247" y="4902"/>
                    <a:pt x="16179" y="5121"/>
                  </a:cubicBezTo>
                  <a:cubicBezTo>
                    <a:pt x="16111" y="5285"/>
                    <a:pt x="16166" y="5448"/>
                    <a:pt x="16275" y="5571"/>
                  </a:cubicBezTo>
                  <a:cubicBezTo>
                    <a:pt x="16229" y="5573"/>
                    <a:pt x="16183" y="5574"/>
                    <a:pt x="16138" y="5574"/>
                  </a:cubicBezTo>
                  <a:cubicBezTo>
                    <a:pt x="15870" y="5574"/>
                    <a:pt x="15605" y="5536"/>
                    <a:pt x="15360" y="5407"/>
                  </a:cubicBezTo>
                  <a:cubicBezTo>
                    <a:pt x="15046" y="5244"/>
                    <a:pt x="14240" y="4097"/>
                    <a:pt x="14077" y="3783"/>
                  </a:cubicBezTo>
                  <a:lnTo>
                    <a:pt x="13940" y="3810"/>
                  </a:lnTo>
                  <a:cubicBezTo>
                    <a:pt x="14118" y="4179"/>
                    <a:pt x="14746" y="5326"/>
                    <a:pt x="15237" y="5599"/>
                  </a:cubicBezTo>
                  <a:cubicBezTo>
                    <a:pt x="15537" y="5762"/>
                    <a:pt x="15879" y="5844"/>
                    <a:pt x="16193" y="5844"/>
                  </a:cubicBezTo>
                  <a:cubicBezTo>
                    <a:pt x="16343" y="5844"/>
                    <a:pt x="16480" y="5844"/>
                    <a:pt x="16602" y="5831"/>
                  </a:cubicBezTo>
                  <a:lnTo>
                    <a:pt x="16657" y="5831"/>
                  </a:lnTo>
                  <a:cubicBezTo>
                    <a:pt x="16766" y="5872"/>
                    <a:pt x="16875" y="5926"/>
                    <a:pt x="16944" y="6008"/>
                  </a:cubicBezTo>
                  <a:cubicBezTo>
                    <a:pt x="16944" y="6076"/>
                    <a:pt x="16971" y="6158"/>
                    <a:pt x="17012" y="6227"/>
                  </a:cubicBezTo>
                  <a:cubicBezTo>
                    <a:pt x="16998" y="6254"/>
                    <a:pt x="16998" y="6268"/>
                    <a:pt x="16998" y="6295"/>
                  </a:cubicBezTo>
                  <a:cubicBezTo>
                    <a:pt x="16957" y="6445"/>
                    <a:pt x="16807" y="6609"/>
                    <a:pt x="16657" y="6677"/>
                  </a:cubicBezTo>
                  <a:cubicBezTo>
                    <a:pt x="16452" y="6759"/>
                    <a:pt x="16206" y="6773"/>
                    <a:pt x="15961" y="6786"/>
                  </a:cubicBezTo>
                  <a:cubicBezTo>
                    <a:pt x="15865" y="6786"/>
                    <a:pt x="15756" y="6800"/>
                    <a:pt x="15647" y="6800"/>
                  </a:cubicBezTo>
                  <a:cubicBezTo>
                    <a:pt x="15060" y="6868"/>
                    <a:pt x="14432" y="7182"/>
                    <a:pt x="14008" y="7592"/>
                  </a:cubicBezTo>
                  <a:cubicBezTo>
                    <a:pt x="13995" y="7455"/>
                    <a:pt x="13940" y="7346"/>
                    <a:pt x="13872" y="7223"/>
                  </a:cubicBezTo>
                  <a:cubicBezTo>
                    <a:pt x="13848" y="7163"/>
                    <a:pt x="13845" y="7082"/>
                    <a:pt x="13798" y="7082"/>
                  </a:cubicBezTo>
                  <a:cubicBezTo>
                    <a:pt x="13792" y="7082"/>
                    <a:pt x="13784" y="7084"/>
                    <a:pt x="13776" y="7087"/>
                  </a:cubicBezTo>
                  <a:cubicBezTo>
                    <a:pt x="13708" y="7128"/>
                    <a:pt x="13681" y="7210"/>
                    <a:pt x="13708" y="7278"/>
                  </a:cubicBezTo>
                  <a:cubicBezTo>
                    <a:pt x="13803" y="7455"/>
                    <a:pt x="13831" y="7674"/>
                    <a:pt x="13790" y="7879"/>
                  </a:cubicBezTo>
                  <a:cubicBezTo>
                    <a:pt x="13790" y="7906"/>
                    <a:pt x="13790" y="7920"/>
                    <a:pt x="13790" y="7933"/>
                  </a:cubicBezTo>
                  <a:cubicBezTo>
                    <a:pt x="13749" y="8070"/>
                    <a:pt x="13763" y="8111"/>
                    <a:pt x="13667" y="8234"/>
                  </a:cubicBezTo>
                  <a:cubicBezTo>
                    <a:pt x="13653" y="8261"/>
                    <a:pt x="13558" y="8384"/>
                    <a:pt x="13544" y="8398"/>
                  </a:cubicBezTo>
                  <a:cubicBezTo>
                    <a:pt x="13462" y="8493"/>
                    <a:pt x="13380" y="8589"/>
                    <a:pt x="13339" y="8725"/>
                  </a:cubicBezTo>
                  <a:cubicBezTo>
                    <a:pt x="13312" y="8821"/>
                    <a:pt x="13326" y="8930"/>
                    <a:pt x="13326" y="9012"/>
                  </a:cubicBezTo>
                  <a:cubicBezTo>
                    <a:pt x="13326" y="9053"/>
                    <a:pt x="13339" y="9080"/>
                    <a:pt x="13339" y="9121"/>
                  </a:cubicBezTo>
                  <a:cubicBezTo>
                    <a:pt x="13339" y="9435"/>
                    <a:pt x="13080" y="9749"/>
                    <a:pt x="12766" y="9804"/>
                  </a:cubicBezTo>
                  <a:cubicBezTo>
                    <a:pt x="12704" y="9811"/>
                    <a:pt x="12643" y="9814"/>
                    <a:pt x="12580" y="9814"/>
                  </a:cubicBezTo>
                  <a:cubicBezTo>
                    <a:pt x="12517" y="9814"/>
                    <a:pt x="12452" y="9811"/>
                    <a:pt x="12384" y="9804"/>
                  </a:cubicBezTo>
                  <a:cubicBezTo>
                    <a:pt x="12288" y="9790"/>
                    <a:pt x="12179" y="9790"/>
                    <a:pt x="12083" y="9790"/>
                  </a:cubicBezTo>
                  <a:cubicBezTo>
                    <a:pt x="11974" y="9790"/>
                    <a:pt x="11865" y="9817"/>
                    <a:pt x="11769" y="9858"/>
                  </a:cubicBezTo>
                  <a:cubicBezTo>
                    <a:pt x="11837" y="9777"/>
                    <a:pt x="11947" y="9695"/>
                    <a:pt x="12097" y="9613"/>
                  </a:cubicBezTo>
                  <a:cubicBezTo>
                    <a:pt x="12138" y="9585"/>
                    <a:pt x="12179" y="9572"/>
                    <a:pt x="12220" y="9558"/>
                  </a:cubicBezTo>
                  <a:cubicBezTo>
                    <a:pt x="12397" y="9462"/>
                    <a:pt x="12602" y="9367"/>
                    <a:pt x="12739" y="9189"/>
                  </a:cubicBezTo>
                  <a:cubicBezTo>
                    <a:pt x="12834" y="9067"/>
                    <a:pt x="12889" y="8916"/>
                    <a:pt x="12889" y="8766"/>
                  </a:cubicBezTo>
                  <a:lnTo>
                    <a:pt x="12807" y="8657"/>
                  </a:lnTo>
                  <a:cubicBezTo>
                    <a:pt x="12807" y="8739"/>
                    <a:pt x="12711" y="9026"/>
                    <a:pt x="12657" y="9094"/>
                  </a:cubicBezTo>
                  <a:cubicBezTo>
                    <a:pt x="12547" y="9217"/>
                    <a:pt x="12370" y="9312"/>
                    <a:pt x="12206" y="9394"/>
                  </a:cubicBezTo>
                  <a:cubicBezTo>
                    <a:pt x="12165" y="9408"/>
                    <a:pt x="11960" y="9476"/>
                    <a:pt x="11919" y="9490"/>
                  </a:cubicBezTo>
                  <a:cubicBezTo>
                    <a:pt x="11824" y="9544"/>
                    <a:pt x="11742" y="9585"/>
                    <a:pt x="11687" y="9626"/>
                  </a:cubicBezTo>
                  <a:cubicBezTo>
                    <a:pt x="11625" y="9660"/>
                    <a:pt x="11555" y="9678"/>
                    <a:pt x="11486" y="9678"/>
                  </a:cubicBezTo>
                  <a:cubicBezTo>
                    <a:pt x="11390" y="9678"/>
                    <a:pt x="11295" y="9643"/>
                    <a:pt x="11223" y="9572"/>
                  </a:cubicBezTo>
                  <a:cubicBezTo>
                    <a:pt x="11005" y="9353"/>
                    <a:pt x="10868" y="9080"/>
                    <a:pt x="10895" y="8698"/>
                  </a:cubicBezTo>
                  <a:cubicBezTo>
                    <a:pt x="10841" y="8698"/>
                    <a:pt x="10786" y="8698"/>
                    <a:pt x="10731" y="8684"/>
                  </a:cubicBezTo>
                  <a:lnTo>
                    <a:pt x="10731" y="8684"/>
                  </a:lnTo>
                  <a:cubicBezTo>
                    <a:pt x="10650" y="8916"/>
                    <a:pt x="10718" y="9162"/>
                    <a:pt x="10813" y="9381"/>
                  </a:cubicBezTo>
                  <a:cubicBezTo>
                    <a:pt x="10445" y="9244"/>
                    <a:pt x="10090" y="9026"/>
                    <a:pt x="9803" y="8739"/>
                  </a:cubicBezTo>
                  <a:cubicBezTo>
                    <a:pt x="9735" y="8657"/>
                    <a:pt x="9653" y="8575"/>
                    <a:pt x="9639" y="8479"/>
                  </a:cubicBezTo>
                  <a:cubicBezTo>
                    <a:pt x="9612" y="8493"/>
                    <a:pt x="9585" y="8507"/>
                    <a:pt x="9557" y="8520"/>
                  </a:cubicBezTo>
                  <a:cubicBezTo>
                    <a:pt x="9871" y="9039"/>
                    <a:pt x="10377" y="9422"/>
                    <a:pt x="10964" y="9599"/>
                  </a:cubicBezTo>
                  <a:cubicBezTo>
                    <a:pt x="11046" y="9736"/>
                    <a:pt x="11141" y="9858"/>
                    <a:pt x="11237" y="9995"/>
                  </a:cubicBezTo>
                  <a:cubicBezTo>
                    <a:pt x="11291" y="10091"/>
                    <a:pt x="11360" y="10186"/>
                    <a:pt x="11401" y="10295"/>
                  </a:cubicBezTo>
                  <a:cubicBezTo>
                    <a:pt x="11401" y="10323"/>
                    <a:pt x="11401" y="10350"/>
                    <a:pt x="11414" y="10364"/>
                  </a:cubicBezTo>
                  <a:cubicBezTo>
                    <a:pt x="11428" y="10432"/>
                    <a:pt x="11428" y="10500"/>
                    <a:pt x="11414" y="10555"/>
                  </a:cubicBezTo>
                  <a:cubicBezTo>
                    <a:pt x="11319" y="10855"/>
                    <a:pt x="10827" y="10869"/>
                    <a:pt x="10691" y="10869"/>
                  </a:cubicBezTo>
                  <a:cubicBezTo>
                    <a:pt x="10062" y="10869"/>
                    <a:pt x="9448" y="10760"/>
                    <a:pt x="8861" y="10555"/>
                  </a:cubicBezTo>
                  <a:cubicBezTo>
                    <a:pt x="8738" y="10514"/>
                    <a:pt x="8615" y="10473"/>
                    <a:pt x="8492" y="10418"/>
                  </a:cubicBezTo>
                  <a:cubicBezTo>
                    <a:pt x="8083" y="10268"/>
                    <a:pt x="7660" y="10091"/>
                    <a:pt x="7209" y="10091"/>
                  </a:cubicBezTo>
                  <a:cubicBezTo>
                    <a:pt x="7086" y="10091"/>
                    <a:pt x="6977" y="10118"/>
                    <a:pt x="6868" y="10145"/>
                  </a:cubicBezTo>
                  <a:cubicBezTo>
                    <a:pt x="6853" y="10149"/>
                    <a:pt x="6839" y="10150"/>
                    <a:pt x="6825" y="10150"/>
                  </a:cubicBezTo>
                  <a:cubicBezTo>
                    <a:pt x="6682" y="10150"/>
                    <a:pt x="6577" y="9969"/>
                    <a:pt x="6676" y="9845"/>
                  </a:cubicBezTo>
                  <a:cubicBezTo>
                    <a:pt x="6772" y="9749"/>
                    <a:pt x="6868" y="9654"/>
                    <a:pt x="6936" y="9544"/>
                  </a:cubicBezTo>
                  <a:cubicBezTo>
                    <a:pt x="7059" y="9422"/>
                    <a:pt x="7182" y="9326"/>
                    <a:pt x="7305" y="9230"/>
                  </a:cubicBezTo>
                  <a:cubicBezTo>
                    <a:pt x="7728" y="8916"/>
                    <a:pt x="8206" y="8657"/>
                    <a:pt x="8684" y="8411"/>
                  </a:cubicBezTo>
                  <a:cubicBezTo>
                    <a:pt x="8998" y="8247"/>
                    <a:pt x="9325" y="8070"/>
                    <a:pt x="9639" y="7879"/>
                  </a:cubicBezTo>
                  <a:cubicBezTo>
                    <a:pt x="10308" y="7455"/>
                    <a:pt x="11155" y="6745"/>
                    <a:pt x="11346" y="5735"/>
                  </a:cubicBezTo>
                  <a:cubicBezTo>
                    <a:pt x="11414" y="5339"/>
                    <a:pt x="11373" y="4916"/>
                    <a:pt x="11237" y="4493"/>
                  </a:cubicBezTo>
                  <a:lnTo>
                    <a:pt x="11250" y="4493"/>
                  </a:lnTo>
                  <a:cubicBezTo>
                    <a:pt x="11564" y="3796"/>
                    <a:pt x="11660" y="3196"/>
                    <a:pt x="11564" y="2404"/>
                  </a:cubicBezTo>
                  <a:cubicBezTo>
                    <a:pt x="11564" y="2335"/>
                    <a:pt x="11496" y="2281"/>
                    <a:pt x="11414" y="2281"/>
                  </a:cubicBezTo>
                  <a:cubicBezTo>
                    <a:pt x="11332" y="2294"/>
                    <a:pt x="11428" y="2404"/>
                    <a:pt x="11428" y="2486"/>
                  </a:cubicBezTo>
                  <a:cubicBezTo>
                    <a:pt x="11510" y="3141"/>
                    <a:pt x="11346" y="3619"/>
                    <a:pt x="11100" y="4151"/>
                  </a:cubicBezTo>
                  <a:cubicBezTo>
                    <a:pt x="10909" y="3755"/>
                    <a:pt x="10636" y="3373"/>
                    <a:pt x="10267" y="3032"/>
                  </a:cubicBezTo>
                  <a:cubicBezTo>
                    <a:pt x="9735" y="2513"/>
                    <a:pt x="9038" y="1994"/>
                    <a:pt x="8424" y="1625"/>
                  </a:cubicBezTo>
                  <a:cubicBezTo>
                    <a:pt x="8397" y="1612"/>
                    <a:pt x="8369" y="1598"/>
                    <a:pt x="8342" y="1585"/>
                  </a:cubicBezTo>
                  <a:cubicBezTo>
                    <a:pt x="8165" y="1448"/>
                    <a:pt x="8206" y="1107"/>
                    <a:pt x="8301" y="861"/>
                  </a:cubicBezTo>
                  <a:lnTo>
                    <a:pt x="8329" y="779"/>
                  </a:lnTo>
                  <a:cubicBezTo>
                    <a:pt x="8410" y="533"/>
                    <a:pt x="8520" y="274"/>
                    <a:pt x="8479" y="14"/>
                  </a:cubicBezTo>
                  <a:lnTo>
                    <a:pt x="835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0"/>
            <p:cNvSpPr/>
            <p:nvPr/>
          </p:nvSpPr>
          <p:spPr>
            <a:xfrm flipH="1">
              <a:off x="6941138" y="-24198"/>
              <a:ext cx="1289144" cy="670789"/>
            </a:xfrm>
            <a:custGeom>
              <a:avLst/>
              <a:gdLst/>
              <a:ahLst/>
              <a:cxnLst/>
              <a:rect l="l" t="t" r="r" b="b"/>
              <a:pathLst>
                <a:path w="9736" h="5066" extrusionOk="0">
                  <a:moveTo>
                    <a:pt x="4953" y="0"/>
                  </a:moveTo>
                  <a:cubicBezTo>
                    <a:pt x="4936" y="0"/>
                    <a:pt x="4919" y="2"/>
                    <a:pt x="4902" y="7"/>
                  </a:cubicBezTo>
                  <a:cubicBezTo>
                    <a:pt x="4724" y="62"/>
                    <a:pt x="4561" y="185"/>
                    <a:pt x="4369" y="239"/>
                  </a:cubicBezTo>
                  <a:cubicBezTo>
                    <a:pt x="4241" y="278"/>
                    <a:pt x="4088" y="377"/>
                    <a:pt x="3945" y="377"/>
                  </a:cubicBezTo>
                  <a:cubicBezTo>
                    <a:pt x="3936" y="377"/>
                    <a:pt x="3928" y="377"/>
                    <a:pt x="3919" y="376"/>
                  </a:cubicBezTo>
                  <a:cubicBezTo>
                    <a:pt x="3782" y="376"/>
                    <a:pt x="3659" y="294"/>
                    <a:pt x="3509" y="294"/>
                  </a:cubicBezTo>
                  <a:cubicBezTo>
                    <a:pt x="3264" y="294"/>
                    <a:pt x="2895" y="335"/>
                    <a:pt x="2786" y="581"/>
                  </a:cubicBezTo>
                  <a:cubicBezTo>
                    <a:pt x="2688" y="786"/>
                    <a:pt x="2625" y="906"/>
                    <a:pt x="2453" y="906"/>
                  </a:cubicBezTo>
                  <a:cubicBezTo>
                    <a:pt x="2409" y="906"/>
                    <a:pt x="2356" y="898"/>
                    <a:pt x="2294" y="881"/>
                  </a:cubicBezTo>
                  <a:cubicBezTo>
                    <a:pt x="2237" y="868"/>
                    <a:pt x="2188" y="861"/>
                    <a:pt x="2147" y="861"/>
                  </a:cubicBezTo>
                  <a:cubicBezTo>
                    <a:pt x="1895" y="861"/>
                    <a:pt x="1910" y="1093"/>
                    <a:pt x="1734" y="1304"/>
                  </a:cubicBezTo>
                  <a:cubicBezTo>
                    <a:pt x="1530" y="1523"/>
                    <a:pt x="1188" y="1659"/>
                    <a:pt x="956" y="1864"/>
                  </a:cubicBezTo>
                  <a:cubicBezTo>
                    <a:pt x="738" y="2069"/>
                    <a:pt x="574" y="2328"/>
                    <a:pt x="287" y="2438"/>
                  </a:cubicBezTo>
                  <a:cubicBezTo>
                    <a:pt x="0" y="2560"/>
                    <a:pt x="14" y="2683"/>
                    <a:pt x="205" y="2902"/>
                  </a:cubicBezTo>
                  <a:cubicBezTo>
                    <a:pt x="287" y="2997"/>
                    <a:pt x="383" y="3093"/>
                    <a:pt x="355" y="3216"/>
                  </a:cubicBezTo>
                  <a:cubicBezTo>
                    <a:pt x="342" y="3366"/>
                    <a:pt x="219" y="3530"/>
                    <a:pt x="287" y="3680"/>
                  </a:cubicBezTo>
                  <a:cubicBezTo>
                    <a:pt x="369" y="3816"/>
                    <a:pt x="547" y="3844"/>
                    <a:pt x="669" y="3912"/>
                  </a:cubicBezTo>
                  <a:cubicBezTo>
                    <a:pt x="820" y="3994"/>
                    <a:pt x="861" y="4171"/>
                    <a:pt x="983" y="4294"/>
                  </a:cubicBezTo>
                  <a:cubicBezTo>
                    <a:pt x="1134" y="4431"/>
                    <a:pt x="1366" y="4363"/>
                    <a:pt x="1543" y="4431"/>
                  </a:cubicBezTo>
                  <a:cubicBezTo>
                    <a:pt x="1789" y="4513"/>
                    <a:pt x="2048" y="4567"/>
                    <a:pt x="2294" y="4636"/>
                  </a:cubicBezTo>
                  <a:cubicBezTo>
                    <a:pt x="2540" y="4704"/>
                    <a:pt x="2758" y="4663"/>
                    <a:pt x="2990" y="4690"/>
                  </a:cubicBezTo>
                  <a:cubicBezTo>
                    <a:pt x="3008" y="4692"/>
                    <a:pt x="3026" y="4692"/>
                    <a:pt x="3046" y="4692"/>
                  </a:cubicBezTo>
                  <a:cubicBezTo>
                    <a:pt x="3130" y="4692"/>
                    <a:pt x="3228" y="4682"/>
                    <a:pt x="3323" y="4682"/>
                  </a:cubicBezTo>
                  <a:cubicBezTo>
                    <a:pt x="3424" y="4682"/>
                    <a:pt x="3521" y="4694"/>
                    <a:pt x="3591" y="4745"/>
                  </a:cubicBezTo>
                  <a:cubicBezTo>
                    <a:pt x="3700" y="4827"/>
                    <a:pt x="3782" y="4977"/>
                    <a:pt x="3919" y="5045"/>
                  </a:cubicBezTo>
                  <a:cubicBezTo>
                    <a:pt x="3951" y="5059"/>
                    <a:pt x="3999" y="5065"/>
                    <a:pt x="4056" y="5065"/>
                  </a:cubicBezTo>
                  <a:cubicBezTo>
                    <a:pt x="4217" y="5065"/>
                    <a:pt x="4442" y="5017"/>
                    <a:pt x="4533" y="4977"/>
                  </a:cubicBezTo>
                  <a:cubicBezTo>
                    <a:pt x="4683" y="4936"/>
                    <a:pt x="4765" y="4786"/>
                    <a:pt x="4916" y="4731"/>
                  </a:cubicBezTo>
                  <a:cubicBezTo>
                    <a:pt x="4935" y="4724"/>
                    <a:pt x="4954" y="4720"/>
                    <a:pt x="4973" y="4720"/>
                  </a:cubicBezTo>
                  <a:cubicBezTo>
                    <a:pt x="5093" y="4720"/>
                    <a:pt x="5217" y="4850"/>
                    <a:pt x="5312" y="4909"/>
                  </a:cubicBezTo>
                  <a:cubicBezTo>
                    <a:pt x="5363" y="4939"/>
                    <a:pt x="5411" y="4951"/>
                    <a:pt x="5456" y="4951"/>
                  </a:cubicBezTo>
                  <a:cubicBezTo>
                    <a:pt x="5556" y="4951"/>
                    <a:pt x="5646" y="4892"/>
                    <a:pt x="5748" y="4827"/>
                  </a:cubicBezTo>
                  <a:cubicBezTo>
                    <a:pt x="5827" y="4781"/>
                    <a:pt x="5895" y="4764"/>
                    <a:pt x="5959" y="4764"/>
                  </a:cubicBezTo>
                  <a:cubicBezTo>
                    <a:pt x="6086" y="4764"/>
                    <a:pt x="6200" y="4827"/>
                    <a:pt x="6363" y="4854"/>
                  </a:cubicBezTo>
                  <a:cubicBezTo>
                    <a:pt x="6527" y="4892"/>
                    <a:pt x="6761" y="4965"/>
                    <a:pt x="6936" y="4965"/>
                  </a:cubicBezTo>
                  <a:cubicBezTo>
                    <a:pt x="6950" y="4965"/>
                    <a:pt x="6964" y="4964"/>
                    <a:pt x="6977" y="4963"/>
                  </a:cubicBezTo>
                  <a:cubicBezTo>
                    <a:pt x="7114" y="4950"/>
                    <a:pt x="7209" y="4786"/>
                    <a:pt x="7319" y="4718"/>
                  </a:cubicBezTo>
                  <a:cubicBezTo>
                    <a:pt x="7376" y="4676"/>
                    <a:pt x="7431" y="4660"/>
                    <a:pt x="7485" y="4660"/>
                  </a:cubicBezTo>
                  <a:cubicBezTo>
                    <a:pt x="7574" y="4660"/>
                    <a:pt x="7662" y="4703"/>
                    <a:pt x="7755" y="4745"/>
                  </a:cubicBezTo>
                  <a:cubicBezTo>
                    <a:pt x="7819" y="4772"/>
                    <a:pt x="7887" y="4783"/>
                    <a:pt x="7958" y="4783"/>
                  </a:cubicBezTo>
                  <a:cubicBezTo>
                    <a:pt x="8098" y="4783"/>
                    <a:pt x="8247" y="4740"/>
                    <a:pt x="8384" y="4704"/>
                  </a:cubicBezTo>
                  <a:cubicBezTo>
                    <a:pt x="8547" y="4663"/>
                    <a:pt x="8602" y="4567"/>
                    <a:pt x="8670" y="4417"/>
                  </a:cubicBezTo>
                  <a:cubicBezTo>
                    <a:pt x="8752" y="4253"/>
                    <a:pt x="8834" y="4199"/>
                    <a:pt x="8998" y="4131"/>
                  </a:cubicBezTo>
                  <a:cubicBezTo>
                    <a:pt x="9394" y="3994"/>
                    <a:pt x="9653" y="3571"/>
                    <a:pt x="9708" y="3161"/>
                  </a:cubicBezTo>
                  <a:cubicBezTo>
                    <a:pt x="9735" y="2956"/>
                    <a:pt x="9585" y="2792"/>
                    <a:pt x="9571" y="2601"/>
                  </a:cubicBezTo>
                  <a:cubicBezTo>
                    <a:pt x="9544" y="2397"/>
                    <a:pt x="9571" y="2205"/>
                    <a:pt x="9367" y="2096"/>
                  </a:cubicBezTo>
                  <a:cubicBezTo>
                    <a:pt x="9216" y="2001"/>
                    <a:pt x="9053" y="1960"/>
                    <a:pt x="8984" y="1796"/>
                  </a:cubicBezTo>
                  <a:cubicBezTo>
                    <a:pt x="8902" y="1605"/>
                    <a:pt x="8861" y="1427"/>
                    <a:pt x="8629" y="1400"/>
                  </a:cubicBezTo>
                  <a:cubicBezTo>
                    <a:pt x="8247" y="1345"/>
                    <a:pt x="7919" y="1154"/>
                    <a:pt x="7646" y="881"/>
                  </a:cubicBezTo>
                  <a:cubicBezTo>
                    <a:pt x="7496" y="731"/>
                    <a:pt x="7346" y="676"/>
                    <a:pt x="7141" y="622"/>
                  </a:cubicBezTo>
                  <a:cubicBezTo>
                    <a:pt x="6895" y="553"/>
                    <a:pt x="6622" y="390"/>
                    <a:pt x="6363" y="376"/>
                  </a:cubicBezTo>
                  <a:cubicBezTo>
                    <a:pt x="6241" y="376"/>
                    <a:pt x="6102" y="385"/>
                    <a:pt x="5960" y="385"/>
                  </a:cubicBezTo>
                  <a:cubicBezTo>
                    <a:pt x="5705" y="385"/>
                    <a:pt x="5441" y="356"/>
                    <a:pt x="5257" y="198"/>
                  </a:cubicBezTo>
                  <a:cubicBezTo>
                    <a:pt x="5172" y="126"/>
                    <a:pt x="5077" y="0"/>
                    <a:pt x="495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0"/>
            <p:cNvSpPr/>
            <p:nvPr/>
          </p:nvSpPr>
          <p:spPr>
            <a:xfrm flipH="1">
              <a:off x="7257582" y="419381"/>
              <a:ext cx="99572" cy="64881"/>
            </a:xfrm>
            <a:custGeom>
              <a:avLst/>
              <a:gdLst/>
              <a:ahLst/>
              <a:cxnLst/>
              <a:rect l="l" t="t" r="r" b="b"/>
              <a:pathLst>
                <a:path w="752" h="490" extrusionOk="0">
                  <a:moveTo>
                    <a:pt x="430" y="0"/>
                  </a:moveTo>
                  <a:cubicBezTo>
                    <a:pt x="330" y="0"/>
                    <a:pt x="224" y="49"/>
                    <a:pt x="151" y="98"/>
                  </a:cubicBezTo>
                  <a:cubicBezTo>
                    <a:pt x="69" y="152"/>
                    <a:pt x="1" y="248"/>
                    <a:pt x="42" y="316"/>
                  </a:cubicBezTo>
                  <a:cubicBezTo>
                    <a:pt x="56" y="357"/>
                    <a:pt x="83" y="398"/>
                    <a:pt x="137" y="426"/>
                  </a:cubicBezTo>
                  <a:cubicBezTo>
                    <a:pt x="206" y="468"/>
                    <a:pt x="290" y="490"/>
                    <a:pt x="377" y="490"/>
                  </a:cubicBezTo>
                  <a:cubicBezTo>
                    <a:pt x="429" y="490"/>
                    <a:pt x="482" y="482"/>
                    <a:pt x="533" y="466"/>
                  </a:cubicBezTo>
                  <a:cubicBezTo>
                    <a:pt x="656" y="426"/>
                    <a:pt x="752" y="316"/>
                    <a:pt x="738" y="207"/>
                  </a:cubicBezTo>
                  <a:cubicBezTo>
                    <a:pt x="725" y="112"/>
                    <a:pt x="602" y="16"/>
                    <a:pt x="465" y="2"/>
                  </a:cubicBezTo>
                  <a:cubicBezTo>
                    <a:pt x="454" y="1"/>
                    <a:pt x="442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0"/>
            <p:cNvSpPr/>
            <p:nvPr/>
          </p:nvSpPr>
          <p:spPr>
            <a:xfrm flipH="1">
              <a:off x="7337029" y="401505"/>
              <a:ext cx="61703" cy="23966"/>
            </a:xfrm>
            <a:custGeom>
              <a:avLst/>
              <a:gdLst/>
              <a:ahLst/>
              <a:cxnLst/>
              <a:rect l="l" t="t" r="r" b="b"/>
              <a:pathLst>
                <a:path w="466" h="181" extrusionOk="0">
                  <a:moveTo>
                    <a:pt x="274" y="1"/>
                  </a:moveTo>
                  <a:cubicBezTo>
                    <a:pt x="192" y="14"/>
                    <a:pt x="96" y="28"/>
                    <a:pt x="28" y="69"/>
                  </a:cubicBezTo>
                  <a:cubicBezTo>
                    <a:pt x="1" y="83"/>
                    <a:pt x="15" y="110"/>
                    <a:pt x="42" y="124"/>
                  </a:cubicBezTo>
                  <a:cubicBezTo>
                    <a:pt x="56" y="137"/>
                    <a:pt x="83" y="151"/>
                    <a:pt x="110" y="165"/>
                  </a:cubicBezTo>
                  <a:cubicBezTo>
                    <a:pt x="157" y="172"/>
                    <a:pt x="205" y="180"/>
                    <a:pt x="252" y="180"/>
                  </a:cubicBezTo>
                  <a:cubicBezTo>
                    <a:pt x="287" y="180"/>
                    <a:pt x="321" y="176"/>
                    <a:pt x="356" y="165"/>
                  </a:cubicBezTo>
                  <a:cubicBezTo>
                    <a:pt x="438" y="137"/>
                    <a:pt x="465" y="55"/>
                    <a:pt x="411" y="14"/>
                  </a:cubicBezTo>
                  <a:cubicBezTo>
                    <a:pt x="370" y="1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0"/>
            <p:cNvSpPr/>
            <p:nvPr/>
          </p:nvSpPr>
          <p:spPr>
            <a:xfrm flipH="1">
              <a:off x="7315446" y="337153"/>
              <a:ext cx="65146" cy="41709"/>
            </a:xfrm>
            <a:custGeom>
              <a:avLst/>
              <a:gdLst/>
              <a:ahLst/>
              <a:cxnLst/>
              <a:rect l="l" t="t" r="r" b="b"/>
              <a:pathLst>
                <a:path w="492" h="315" extrusionOk="0">
                  <a:moveTo>
                    <a:pt x="318" y="0"/>
                  </a:moveTo>
                  <a:cubicBezTo>
                    <a:pt x="241" y="0"/>
                    <a:pt x="163" y="35"/>
                    <a:pt x="110" y="77"/>
                  </a:cubicBezTo>
                  <a:cubicBezTo>
                    <a:pt x="41" y="132"/>
                    <a:pt x="0" y="227"/>
                    <a:pt x="69" y="282"/>
                  </a:cubicBezTo>
                  <a:cubicBezTo>
                    <a:pt x="99" y="302"/>
                    <a:pt x="143" y="315"/>
                    <a:pt x="187" y="315"/>
                  </a:cubicBezTo>
                  <a:cubicBezTo>
                    <a:pt x="202" y="315"/>
                    <a:pt x="218" y="313"/>
                    <a:pt x="233" y="309"/>
                  </a:cubicBezTo>
                  <a:cubicBezTo>
                    <a:pt x="328" y="296"/>
                    <a:pt x="410" y="255"/>
                    <a:pt x="451" y="200"/>
                  </a:cubicBezTo>
                  <a:cubicBezTo>
                    <a:pt x="492" y="132"/>
                    <a:pt x="465" y="36"/>
                    <a:pt x="383" y="9"/>
                  </a:cubicBezTo>
                  <a:cubicBezTo>
                    <a:pt x="362" y="3"/>
                    <a:pt x="340" y="0"/>
                    <a:pt x="3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0"/>
            <p:cNvSpPr/>
            <p:nvPr/>
          </p:nvSpPr>
          <p:spPr>
            <a:xfrm flipH="1">
              <a:off x="7423892" y="394355"/>
              <a:ext cx="88715" cy="77857"/>
            </a:xfrm>
            <a:custGeom>
              <a:avLst/>
              <a:gdLst/>
              <a:ahLst/>
              <a:cxnLst/>
              <a:rect l="l" t="t" r="r" b="b"/>
              <a:pathLst>
                <a:path w="670" h="588" extrusionOk="0">
                  <a:moveTo>
                    <a:pt x="397" y="0"/>
                  </a:moveTo>
                  <a:cubicBezTo>
                    <a:pt x="301" y="55"/>
                    <a:pt x="14" y="205"/>
                    <a:pt x="14" y="287"/>
                  </a:cubicBezTo>
                  <a:cubicBezTo>
                    <a:pt x="1" y="369"/>
                    <a:pt x="55" y="451"/>
                    <a:pt x="124" y="505"/>
                  </a:cubicBezTo>
                  <a:cubicBezTo>
                    <a:pt x="192" y="560"/>
                    <a:pt x="287" y="587"/>
                    <a:pt x="383" y="587"/>
                  </a:cubicBezTo>
                  <a:cubicBezTo>
                    <a:pt x="479" y="587"/>
                    <a:pt x="574" y="546"/>
                    <a:pt x="615" y="492"/>
                  </a:cubicBezTo>
                  <a:cubicBezTo>
                    <a:pt x="670" y="423"/>
                    <a:pt x="670" y="341"/>
                    <a:pt x="642" y="273"/>
                  </a:cubicBezTo>
                  <a:cubicBezTo>
                    <a:pt x="615" y="150"/>
                    <a:pt x="533" y="41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0"/>
            <p:cNvSpPr/>
            <p:nvPr/>
          </p:nvSpPr>
          <p:spPr>
            <a:xfrm flipH="1">
              <a:off x="7440177" y="325634"/>
              <a:ext cx="32573" cy="34427"/>
            </a:xfrm>
            <a:custGeom>
              <a:avLst/>
              <a:gdLst/>
              <a:ahLst/>
              <a:cxnLst/>
              <a:rect l="l" t="t" r="r" b="b"/>
              <a:pathLst>
                <a:path w="246" h="260" extrusionOk="0">
                  <a:moveTo>
                    <a:pt x="55" y="0"/>
                  </a:moveTo>
                  <a:cubicBezTo>
                    <a:pt x="14" y="0"/>
                    <a:pt x="0" y="232"/>
                    <a:pt x="41" y="246"/>
                  </a:cubicBezTo>
                  <a:cubicBezTo>
                    <a:pt x="57" y="256"/>
                    <a:pt x="76" y="260"/>
                    <a:pt x="96" y="260"/>
                  </a:cubicBezTo>
                  <a:cubicBezTo>
                    <a:pt x="160" y="260"/>
                    <a:pt x="232" y="213"/>
                    <a:pt x="232" y="150"/>
                  </a:cubicBezTo>
                  <a:cubicBezTo>
                    <a:pt x="246" y="82"/>
                    <a:pt x="150" y="14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0"/>
            <p:cNvSpPr/>
            <p:nvPr/>
          </p:nvSpPr>
          <p:spPr>
            <a:xfrm flipH="1">
              <a:off x="7505193" y="356353"/>
              <a:ext cx="94144" cy="52832"/>
            </a:xfrm>
            <a:custGeom>
              <a:avLst/>
              <a:gdLst/>
              <a:ahLst/>
              <a:cxnLst/>
              <a:rect l="l" t="t" r="r" b="b"/>
              <a:pathLst>
                <a:path w="711" h="399" extrusionOk="0">
                  <a:moveTo>
                    <a:pt x="519" y="0"/>
                  </a:moveTo>
                  <a:cubicBezTo>
                    <a:pt x="478" y="0"/>
                    <a:pt x="437" y="0"/>
                    <a:pt x="396" y="14"/>
                  </a:cubicBezTo>
                  <a:cubicBezTo>
                    <a:pt x="301" y="28"/>
                    <a:pt x="205" y="41"/>
                    <a:pt x="137" y="82"/>
                  </a:cubicBezTo>
                  <a:cubicBezTo>
                    <a:pt x="55" y="123"/>
                    <a:pt x="0" y="205"/>
                    <a:pt x="28" y="273"/>
                  </a:cubicBezTo>
                  <a:cubicBezTo>
                    <a:pt x="64" y="357"/>
                    <a:pt x="193" y="399"/>
                    <a:pt x="308" y="399"/>
                  </a:cubicBezTo>
                  <a:cubicBezTo>
                    <a:pt x="324" y="399"/>
                    <a:pt x="340" y="398"/>
                    <a:pt x="355" y="396"/>
                  </a:cubicBezTo>
                  <a:cubicBezTo>
                    <a:pt x="478" y="383"/>
                    <a:pt x="615" y="328"/>
                    <a:pt x="656" y="233"/>
                  </a:cubicBezTo>
                  <a:cubicBezTo>
                    <a:pt x="710" y="151"/>
                    <a:pt x="642" y="28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0"/>
            <p:cNvSpPr/>
            <p:nvPr/>
          </p:nvSpPr>
          <p:spPr>
            <a:xfrm flipH="1">
              <a:off x="7572060" y="322058"/>
              <a:ext cx="30852" cy="24231"/>
            </a:xfrm>
            <a:custGeom>
              <a:avLst/>
              <a:gdLst/>
              <a:ahLst/>
              <a:cxnLst/>
              <a:rect l="l" t="t" r="r" b="b"/>
              <a:pathLst>
                <a:path w="233" h="183" extrusionOk="0">
                  <a:moveTo>
                    <a:pt x="96" y="0"/>
                  </a:moveTo>
                  <a:cubicBezTo>
                    <a:pt x="82" y="14"/>
                    <a:pt x="55" y="14"/>
                    <a:pt x="41" y="27"/>
                  </a:cubicBezTo>
                  <a:cubicBezTo>
                    <a:pt x="0" y="68"/>
                    <a:pt x="0" y="123"/>
                    <a:pt x="41" y="164"/>
                  </a:cubicBezTo>
                  <a:cubicBezTo>
                    <a:pt x="66" y="176"/>
                    <a:pt x="96" y="183"/>
                    <a:pt x="124" y="183"/>
                  </a:cubicBezTo>
                  <a:cubicBezTo>
                    <a:pt x="158" y="183"/>
                    <a:pt x="190" y="173"/>
                    <a:pt x="205" y="150"/>
                  </a:cubicBezTo>
                  <a:cubicBezTo>
                    <a:pt x="219" y="123"/>
                    <a:pt x="232" y="82"/>
                    <a:pt x="205" y="55"/>
                  </a:cubicBezTo>
                  <a:cubicBezTo>
                    <a:pt x="191" y="14"/>
                    <a:pt x="137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0"/>
            <p:cNvSpPr/>
            <p:nvPr/>
          </p:nvSpPr>
          <p:spPr>
            <a:xfrm flipH="1">
              <a:off x="7604635" y="381644"/>
              <a:ext cx="101426" cy="87655"/>
            </a:xfrm>
            <a:custGeom>
              <a:avLst/>
              <a:gdLst/>
              <a:ahLst/>
              <a:cxnLst/>
              <a:rect l="l" t="t" r="r" b="b"/>
              <a:pathLst>
                <a:path w="766" h="662" extrusionOk="0">
                  <a:moveTo>
                    <a:pt x="288" y="1"/>
                  </a:moveTo>
                  <a:cubicBezTo>
                    <a:pt x="233" y="14"/>
                    <a:pt x="165" y="42"/>
                    <a:pt x="151" y="82"/>
                  </a:cubicBezTo>
                  <a:cubicBezTo>
                    <a:pt x="69" y="110"/>
                    <a:pt x="28" y="178"/>
                    <a:pt x="28" y="246"/>
                  </a:cubicBezTo>
                  <a:cubicBezTo>
                    <a:pt x="1" y="397"/>
                    <a:pt x="96" y="547"/>
                    <a:pt x="274" y="615"/>
                  </a:cubicBezTo>
                  <a:cubicBezTo>
                    <a:pt x="325" y="646"/>
                    <a:pt x="392" y="661"/>
                    <a:pt x="456" y="661"/>
                  </a:cubicBezTo>
                  <a:cubicBezTo>
                    <a:pt x="478" y="661"/>
                    <a:pt x="499" y="659"/>
                    <a:pt x="520" y="656"/>
                  </a:cubicBezTo>
                  <a:cubicBezTo>
                    <a:pt x="615" y="642"/>
                    <a:pt x="697" y="601"/>
                    <a:pt x="738" y="547"/>
                  </a:cubicBezTo>
                  <a:cubicBezTo>
                    <a:pt x="765" y="506"/>
                    <a:pt x="765" y="465"/>
                    <a:pt x="765" y="410"/>
                  </a:cubicBezTo>
                  <a:cubicBezTo>
                    <a:pt x="765" y="260"/>
                    <a:pt x="643" y="110"/>
                    <a:pt x="465" y="28"/>
                  </a:cubicBezTo>
                  <a:cubicBezTo>
                    <a:pt x="410" y="14"/>
                    <a:pt x="342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0"/>
            <p:cNvSpPr/>
            <p:nvPr/>
          </p:nvSpPr>
          <p:spPr>
            <a:xfrm flipH="1">
              <a:off x="7552198" y="425075"/>
              <a:ext cx="30852" cy="30454"/>
            </a:xfrm>
            <a:custGeom>
              <a:avLst/>
              <a:gdLst/>
              <a:ahLst/>
              <a:cxnLst/>
              <a:rect l="l" t="t" r="r" b="b"/>
              <a:pathLst>
                <a:path w="233" h="230" extrusionOk="0">
                  <a:moveTo>
                    <a:pt x="123" y="0"/>
                  </a:moveTo>
                  <a:cubicBezTo>
                    <a:pt x="82" y="0"/>
                    <a:pt x="55" y="28"/>
                    <a:pt x="28" y="55"/>
                  </a:cubicBezTo>
                  <a:cubicBezTo>
                    <a:pt x="14" y="82"/>
                    <a:pt x="14" y="109"/>
                    <a:pt x="14" y="137"/>
                  </a:cubicBezTo>
                  <a:cubicBezTo>
                    <a:pt x="0" y="164"/>
                    <a:pt x="0" y="178"/>
                    <a:pt x="28" y="205"/>
                  </a:cubicBezTo>
                  <a:cubicBezTo>
                    <a:pt x="39" y="222"/>
                    <a:pt x="65" y="230"/>
                    <a:pt x="94" y="230"/>
                  </a:cubicBezTo>
                  <a:cubicBezTo>
                    <a:pt x="134" y="230"/>
                    <a:pt x="181" y="215"/>
                    <a:pt x="205" y="191"/>
                  </a:cubicBezTo>
                  <a:cubicBezTo>
                    <a:pt x="232" y="150"/>
                    <a:pt x="219" y="82"/>
                    <a:pt x="178" y="41"/>
                  </a:cubicBezTo>
                  <a:cubicBezTo>
                    <a:pt x="164" y="28"/>
                    <a:pt x="137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0"/>
            <p:cNvSpPr/>
            <p:nvPr/>
          </p:nvSpPr>
          <p:spPr>
            <a:xfrm flipH="1">
              <a:off x="7476327" y="264327"/>
              <a:ext cx="66999" cy="49389"/>
            </a:xfrm>
            <a:custGeom>
              <a:avLst/>
              <a:gdLst/>
              <a:ahLst/>
              <a:cxnLst/>
              <a:rect l="l" t="t" r="r" b="b"/>
              <a:pathLst>
                <a:path w="506" h="373" extrusionOk="0">
                  <a:moveTo>
                    <a:pt x="331" y="1"/>
                  </a:moveTo>
                  <a:cubicBezTo>
                    <a:pt x="289" y="1"/>
                    <a:pt x="243" y="11"/>
                    <a:pt x="205" y="26"/>
                  </a:cubicBezTo>
                  <a:cubicBezTo>
                    <a:pt x="164" y="26"/>
                    <a:pt x="137" y="40"/>
                    <a:pt x="96" y="40"/>
                  </a:cubicBezTo>
                  <a:cubicBezTo>
                    <a:pt x="83" y="40"/>
                    <a:pt x="55" y="54"/>
                    <a:pt x="42" y="67"/>
                  </a:cubicBezTo>
                  <a:cubicBezTo>
                    <a:pt x="1" y="81"/>
                    <a:pt x="1" y="122"/>
                    <a:pt x="1" y="163"/>
                  </a:cubicBezTo>
                  <a:cubicBezTo>
                    <a:pt x="1" y="204"/>
                    <a:pt x="14" y="245"/>
                    <a:pt x="28" y="286"/>
                  </a:cubicBezTo>
                  <a:cubicBezTo>
                    <a:pt x="66" y="342"/>
                    <a:pt x="149" y="373"/>
                    <a:pt x="233" y="373"/>
                  </a:cubicBezTo>
                  <a:cubicBezTo>
                    <a:pt x="270" y="373"/>
                    <a:pt x="308" y="367"/>
                    <a:pt x="342" y="354"/>
                  </a:cubicBezTo>
                  <a:cubicBezTo>
                    <a:pt x="451" y="313"/>
                    <a:pt x="506" y="218"/>
                    <a:pt x="492" y="122"/>
                  </a:cubicBezTo>
                  <a:cubicBezTo>
                    <a:pt x="492" y="81"/>
                    <a:pt x="465" y="54"/>
                    <a:pt x="424" y="26"/>
                  </a:cubicBezTo>
                  <a:cubicBezTo>
                    <a:pt x="399" y="8"/>
                    <a:pt x="366" y="1"/>
                    <a:pt x="3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0"/>
            <p:cNvSpPr/>
            <p:nvPr/>
          </p:nvSpPr>
          <p:spPr>
            <a:xfrm flipH="1">
              <a:off x="7322595" y="281938"/>
              <a:ext cx="41709" cy="21450"/>
            </a:xfrm>
            <a:custGeom>
              <a:avLst/>
              <a:gdLst/>
              <a:ahLst/>
              <a:cxnLst/>
              <a:rect l="l" t="t" r="r" b="b"/>
              <a:pathLst>
                <a:path w="315" h="162" extrusionOk="0">
                  <a:moveTo>
                    <a:pt x="197" y="1"/>
                  </a:moveTo>
                  <a:cubicBezTo>
                    <a:pt x="166" y="1"/>
                    <a:pt x="133" y="8"/>
                    <a:pt x="110" y="16"/>
                  </a:cubicBezTo>
                  <a:cubicBezTo>
                    <a:pt x="69" y="30"/>
                    <a:pt x="41" y="30"/>
                    <a:pt x="28" y="57"/>
                  </a:cubicBezTo>
                  <a:cubicBezTo>
                    <a:pt x="0" y="71"/>
                    <a:pt x="0" y="98"/>
                    <a:pt x="14" y="126"/>
                  </a:cubicBezTo>
                  <a:cubicBezTo>
                    <a:pt x="28" y="139"/>
                    <a:pt x="55" y="153"/>
                    <a:pt x="69" y="153"/>
                  </a:cubicBezTo>
                  <a:cubicBezTo>
                    <a:pt x="97" y="158"/>
                    <a:pt x="125" y="162"/>
                    <a:pt x="151" y="162"/>
                  </a:cubicBezTo>
                  <a:cubicBezTo>
                    <a:pt x="189" y="162"/>
                    <a:pt x="222" y="155"/>
                    <a:pt x="246" y="139"/>
                  </a:cubicBezTo>
                  <a:cubicBezTo>
                    <a:pt x="301" y="112"/>
                    <a:pt x="314" y="44"/>
                    <a:pt x="260" y="16"/>
                  </a:cubicBezTo>
                  <a:cubicBezTo>
                    <a:pt x="242" y="5"/>
                    <a:pt x="220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0"/>
            <p:cNvSpPr/>
            <p:nvPr/>
          </p:nvSpPr>
          <p:spPr>
            <a:xfrm flipH="1">
              <a:off x="7248445" y="350924"/>
              <a:ext cx="41709" cy="31116"/>
            </a:xfrm>
            <a:custGeom>
              <a:avLst/>
              <a:gdLst/>
              <a:ahLst/>
              <a:cxnLst/>
              <a:rect l="l" t="t" r="r" b="b"/>
              <a:pathLst>
                <a:path w="315" h="235" extrusionOk="0">
                  <a:moveTo>
                    <a:pt x="205" y="0"/>
                  </a:moveTo>
                  <a:cubicBezTo>
                    <a:pt x="137" y="55"/>
                    <a:pt x="0" y="219"/>
                    <a:pt x="96" y="233"/>
                  </a:cubicBezTo>
                  <a:cubicBezTo>
                    <a:pt x="104" y="234"/>
                    <a:pt x="112" y="234"/>
                    <a:pt x="121" y="234"/>
                  </a:cubicBezTo>
                  <a:cubicBezTo>
                    <a:pt x="209" y="234"/>
                    <a:pt x="300" y="172"/>
                    <a:pt x="300" y="110"/>
                  </a:cubicBezTo>
                  <a:cubicBezTo>
                    <a:pt x="314" y="55"/>
                    <a:pt x="260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0"/>
            <p:cNvSpPr/>
            <p:nvPr/>
          </p:nvSpPr>
          <p:spPr>
            <a:xfrm flipH="1">
              <a:off x="7667928" y="300343"/>
              <a:ext cx="101426" cy="60644"/>
            </a:xfrm>
            <a:custGeom>
              <a:avLst/>
              <a:gdLst/>
              <a:ahLst/>
              <a:cxnLst/>
              <a:rect l="l" t="t" r="r" b="b"/>
              <a:pathLst>
                <a:path w="766" h="458" extrusionOk="0">
                  <a:moveTo>
                    <a:pt x="533" y="0"/>
                  </a:moveTo>
                  <a:cubicBezTo>
                    <a:pt x="424" y="14"/>
                    <a:pt x="315" y="41"/>
                    <a:pt x="219" y="68"/>
                  </a:cubicBezTo>
                  <a:cubicBezTo>
                    <a:pt x="165" y="96"/>
                    <a:pt x="124" y="109"/>
                    <a:pt x="97" y="137"/>
                  </a:cubicBezTo>
                  <a:cubicBezTo>
                    <a:pt x="1" y="205"/>
                    <a:pt x="42" y="341"/>
                    <a:pt x="138" y="410"/>
                  </a:cubicBezTo>
                  <a:cubicBezTo>
                    <a:pt x="192" y="444"/>
                    <a:pt x="260" y="458"/>
                    <a:pt x="330" y="458"/>
                  </a:cubicBezTo>
                  <a:cubicBezTo>
                    <a:pt x="400" y="458"/>
                    <a:pt x="472" y="444"/>
                    <a:pt x="533" y="423"/>
                  </a:cubicBezTo>
                  <a:cubicBezTo>
                    <a:pt x="670" y="355"/>
                    <a:pt x="766" y="219"/>
                    <a:pt x="725" y="96"/>
                  </a:cubicBezTo>
                  <a:cubicBezTo>
                    <a:pt x="711" y="68"/>
                    <a:pt x="684" y="41"/>
                    <a:pt x="656" y="14"/>
                  </a:cubicBezTo>
                  <a:cubicBezTo>
                    <a:pt x="615" y="0"/>
                    <a:pt x="574" y="0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0"/>
            <p:cNvSpPr/>
            <p:nvPr/>
          </p:nvSpPr>
          <p:spPr>
            <a:xfrm flipH="1">
              <a:off x="7745653" y="409450"/>
              <a:ext cx="56142" cy="32043"/>
            </a:xfrm>
            <a:custGeom>
              <a:avLst/>
              <a:gdLst/>
              <a:ahLst/>
              <a:cxnLst/>
              <a:rect l="l" t="t" r="r" b="b"/>
              <a:pathLst>
                <a:path w="424" h="242" extrusionOk="0">
                  <a:moveTo>
                    <a:pt x="203" y="1"/>
                  </a:moveTo>
                  <a:cubicBezTo>
                    <a:pt x="171" y="1"/>
                    <a:pt x="139" y="4"/>
                    <a:pt x="109" y="9"/>
                  </a:cubicBezTo>
                  <a:cubicBezTo>
                    <a:pt x="82" y="23"/>
                    <a:pt x="69" y="23"/>
                    <a:pt x="55" y="36"/>
                  </a:cubicBezTo>
                  <a:cubicBezTo>
                    <a:pt x="0" y="77"/>
                    <a:pt x="14" y="146"/>
                    <a:pt x="55" y="187"/>
                  </a:cubicBezTo>
                  <a:cubicBezTo>
                    <a:pt x="96" y="227"/>
                    <a:pt x="178" y="241"/>
                    <a:pt x="246" y="241"/>
                  </a:cubicBezTo>
                  <a:cubicBezTo>
                    <a:pt x="287" y="241"/>
                    <a:pt x="328" y="227"/>
                    <a:pt x="355" y="214"/>
                  </a:cubicBezTo>
                  <a:cubicBezTo>
                    <a:pt x="423" y="173"/>
                    <a:pt x="423" y="91"/>
                    <a:pt x="355" y="36"/>
                  </a:cubicBezTo>
                  <a:cubicBezTo>
                    <a:pt x="312" y="10"/>
                    <a:pt x="258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0"/>
            <p:cNvSpPr/>
            <p:nvPr/>
          </p:nvSpPr>
          <p:spPr>
            <a:xfrm flipH="1">
              <a:off x="7487185" y="480555"/>
              <a:ext cx="112151" cy="79843"/>
            </a:xfrm>
            <a:custGeom>
              <a:avLst/>
              <a:gdLst/>
              <a:ahLst/>
              <a:cxnLst/>
              <a:rect l="l" t="t" r="r" b="b"/>
              <a:pathLst>
                <a:path w="847" h="603" extrusionOk="0">
                  <a:moveTo>
                    <a:pt x="379" y="0"/>
                  </a:moveTo>
                  <a:cubicBezTo>
                    <a:pt x="321" y="0"/>
                    <a:pt x="262" y="7"/>
                    <a:pt x="205" y="18"/>
                  </a:cubicBezTo>
                  <a:cubicBezTo>
                    <a:pt x="164" y="32"/>
                    <a:pt x="137" y="32"/>
                    <a:pt x="96" y="59"/>
                  </a:cubicBezTo>
                  <a:cubicBezTo>
                    <a:pt x="41" y="100"/>
                    <a:pt x="14" y="155"/>
                    <a:pt x="0" y="209"/>
                  </a:cubicBezTo>
                  <a:cubicBezTo>
                    <a:pt x="0" y="250"/>
                    <a:pt x="0" y="305"/>
                    <a:pt x="14" y="346"/>
                  </a:cubicBezTo>
                  <a:cubicBezTo>
                    <a:pt x="55" y="441"/>
                    <a:pt x="151" y="523"/>
                    <a:pt x="273" y="564"/>
                  </a:cubicBezTo>
                  <a:cubicBezTo>
                    <a:pt x="337" y="588"/>
                    <a:pt x="410" y="603"/>
                    <a:pt x="484" y="603"/>
                  </a:cubicBezTo>
                  <a:cubicBezTo>
                    <a:pt x="537" y="603"/>
                    <a:pt x="591" y="595"/>
                    <a:pt x="642" y="578"/>
                  </a:cubicBezTo>
                  <a:cubicBezTo>
                    <a:pt x="765" y="523"/>
                    <a:pt x="847" y="414"/>
                    <a:pt x="833" y="305"/>
                  </a:cubicBezTo>
                  <a:cubicBezTo>
                    <a:pt x="833" y="209"/>
                    <a:pt x="738" y="100"/>
                    <a:pt x="615" y="45"/>
                  </a:cubicBezTo>
                  <a:cubicBezTo>
                    <a:pt x="543" y="13"/>
                    <a:pt x="461" y="0"/>
                    <a:pt x="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0"/>
            <p:cNvSpPr/>
            <p:nvPr/>
          </p:nvSpPr>
          <p:spPr>
            <a:xfrm flipH="1">
              <a:off x="7617345" y="495518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260" y="1"/>
                  </a:moveTo>
                  <a:cubicBezTo>
                    <a:pt x="219" y="1"/>
                    <a:pt x="178" y="1"/>
                    <a:pt x="151" y="14"/>
                  </a:cubicBezTo>
                  <a:cubicBezTo>
                    <a:pt x="69" y="28"/>
                    <a:pt x="1" y="83"/>
                    <a:pt x="15" y="137"/>
                  </a:cubicBezTo>
                  <a:cubicBezTo>
                    <a:pt x="28" y="165"/>
                    <a:pt x="69" y="178"/>
                    <a:pt x="110" y="192"/>
                  </a:cubicBezTo>
                  <a:cubicBezTo>
                    <a:pt x="127" y="195"/>
                    <a:pt x="145" y="197"/>
                    <a:pt x="163" y="197"/>
                  </a:cubicBezTo>
                  <a:cubicBezTo>
                    <a:pt x="218" y="197"/>
                    <a:pt x="274" y="182"/>
                    <a:pt x="315" y="151"/>
                  </a:cubicBezTo>
                  <a:cubicBezTo>
                    <a:pt x="356" y="96"/>
                    <a:pt x="329" y="14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0"/>
            <p:cNvSpPr/>
            <p:nvPr/>
          </p:nvSpPr>
          <p:spPr>
            <a:xfrm flipH="1">
              <a:off x="7693218" y="479893"/>
              <a:ext cx="59585" cy="43563"/>
            </a:xfrm>
            <a:custGeom>
              <a:avLst/>
              <a:gdLst/>
              <a:ahLst/>
              <a:cxnLst/>
              <a:rect l="l" t="t" r="r" b="b"/>
              <a:pathLst>
                <a:path w="450" h="329" extrusionOk="0">
                  <a:moveTo>
                    <a:pt x="202" y="0"/>
                  </a:moveTo>
                  <a:cubicBezTo>
                    <a:pt x="186" y="0"/>
                    <a:pt x="247" y="29"/>
                    <a:pt x="163" y="50"/>
                  </a:cubicBezTo>
                  <a:cubicBezTo>
                    <a:pt x="122" y="50"/>
                    <a:pt x="67" y="64"/>
                    <a:pt x="40" y="105"/>
                  </a:cubicBezTo>
                  <a:cubicBezTo>
                    <a:pt x="26" y="119"/>
                    <a:pt x="13" y="132"/>
                    <a:pt x="13" y="160"/>
                  </a:cubicBezTo>
                  <a:cubicBezTo>
                    <a:pt x="0" y="244"/>
                    <a:pt x="105" y="328"/>
                    <a:pt x="224" y="328"/>
                  </a:cubicBezTo>
                  <a:cubicBezTo>
                    <a:pt x="240" y="328"/>
                    <a:pt x="256" y="327"/>
                    <a:pt x="272" y="324"/>
                  </a:cubicBezTo>
                  <a:cubicBezTo>
                    <a:pt x="395" y="296"/>
                    <a:pt x="449" y="160"/>
                    <a:pt x="368" y="78"/>
                  </a:cubicBezTo>
                  <a:cubicBezTo>
                    <a:pt x="327" y="50"/>
                    <a:pt x="286" y="23"/>
                    <a:pt x="245" y="9"/>
                  </a:cubicBezTo>
                  <a:cubicBezTo>
                    <a:pt x="219" y="3"/>
                    <a:pt x="207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0"/>
            <p:cNvSpPr/>
            <p:nvPr/>
          </p:nvSpPr>
          <p:spPr>
            <a:xfrm flipH="1">
              <a:off x="7376885" y="486514"/>
              <a:ext cx="72428" cy="53758"/>
            </a:xfrm>
            <a:custGeom>
              <a:avLst/>
              <a:gdLst/>
              <a:ahLst/>
              <a:cxnLst/>
              <a:rect l="l" t="t" r="r" b="b"/>
              <a:pathLst>
                <a:path w="547" h="406" extrusionOk="0">
                  <a:moveTo>
                    <a:pt x="315" y="0"/>
                  </a:moveTo>
                  <a:cubicBezTo>
                    <a:pt x="205" y="14"/>
                    <a:pt x="110" y="55"/>
                    <a:pt x="55" y="123"/>
                  </a:cubicBezTo>
                  <a:cubicBezTo>
                    <a:pt x="1" y="192"/>
                    <a:pt x="1" y="287"/>
                    <a:pt x="69" y="342"/>
                  </a:cubicBezTo>
                  <a:cubicBezTo>
                    <a:pt x="112" y="384"/>
                    <a:pt x="181" y="406"/>
                    <a:pt x="250" y="406"/>
                  </a:cubicBezTo>
                  <a:cubicBezTo>
                    <a:pt x="292" y="406"/>
                    <a:pt x="333" y="398"/>
                    <a:pt x="369" y="383"/>
                  </a:cubicBezTo>
                  <a:cubicBezTo>
                    <a:pt x="478" y="342"/>
                    <a:pt x="533" y="260"/>
                    <a:pt x="547" y="178"/>
                  </a:cubicBezTo>
                  <a:cubicBezTo>
                    <a:pt x="547" y="110"/>
                    <a:pt x="506" y="28"/>
                    <a:pt x="4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0"/>
            <p:cNvSpPr/>
            <p:nvPr/>
          </p:nvSpPr>
          <p:spPr>
            <a:xfrm flipH="1">
              <a:off x="7772798" y="449174"/>
              <a:ext cx="77857" cy="47270"/>
            </a:xfrm>
            <a:custGeom>
              <a:avLst/>
              <a:gdLst/>
              <a:ahLst/>
              <a:cxnLst/>
              <a:rect l="l" t="t" r="r" b="b"/>
              <a:pathLst>
                <a:path w="588" h="357" extrusionOk="0">
                  <a:moveTo>
                    <a:pt x="306" y="0"/>
                  </a:moveTo>
                  <a:cubicBezTo>
                    <a:pt x="273" y="0"/>
                    <a:pt x="239" y="4"/>
                    <a:pt x="205" y="9"/>
                  </a:cubicBezTo>
                  <a:cubicBezTo>
                    <a:pt x="151" y="23"/>
                    <a:pt x="83" y="50"/>
                    <a:pt x="55" y="105"/>
                  </a:cubicBezTo>
                  <a:cubicBezTo>
                    <a:pt x="1" y="173"/>
                    <a:pt x="69" y="282"/>
                    <a:pt x="164" y="323"/>
                  </a:cubicBezTo>
                  <a:cubicBezTo>
                    <a:pt x="210" y="346"/>
                    <a:pt x="263" y="356"/>
                    <a:pt x="315" y="356"/>
                  </a:cubicBezTo>
                  <a:cubicBezTo>
                    <a:pt x="358" y="356"/>
                    <a:pt x="401" y="349"/>
                    <a:pt x="438" y="337"/>
                  </a:cubicBezTo>
                  <a:cubicBezTo>
                    <a:pt x="533" y="310"/>
                    <a:pt x="588" y="228"/>
                    <a:pt x="574" y="160"/>
                  </a:cubicBezTo>
                  <a:cubicBezTo>
                    <a:pt x="560" y="105"/>
                    <a:pt x="506" y="50"/>
                    <a:pt x="438" y="23"/>
                  </a:cubicBezTo>
                  <a:cubicBezTo>
                    <a:pt x="398" y="7"/>
                    <a:pt x="35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0"/>
            <p:cNvSpPr/>
            <p:nvPr/>
          </p:nvSpPr>
          <p:spPr>
            <a:xfrm flipH="1">
              <a:off x="7326435" y="516836"/>
              <a:ext cx="28865" cy="17743"/>
            </a:xfrm>
            <a:custGeom>
              <a:avLst/>
              <a:gdLst/>
              <a:ahLst/>
              <a:cxnLst/>
              <a:rect l="l" t="t" r="r" b="b"/>
              <a:pathLst>
                <a:path w="218" h="134" extrusionOk="0">
                  <a:moveTo>
                    <a:pt x="109" y="1"/>
                  </a:moveTo>
                  <a:cubicBezTo>
                    <a:pt x="100" y="1"/>
                    <a:pt x="91" y="2"/>
                    <a:pt x="83" y="4"/>
                  </a:cubicBezTo>
                  <a:cubicBezTo>
                    <a:pt x="28" y="17"/>
                    <a:pt x="1" y="85"/>
                    <a:pt x="55" y="113"/>
                  </a:cubicBezTo>
                  <a:cubicBezTo>
                    <a:pt x="69" y="127"/>
                    <a:pt x="90" y="133"/>
                    <a:pt x="112" y="133"/>
                  </a:cubicBezTo>
                  <a:cubicBezTo>
                    <a:pt x="153" y="133"/>
                    <a:pt x="197" y="112"/>
                    <a:pt x="205" y="85"/>
                  </a:cubicBezTo>
                  <a:cubicBezTo>
                    <a:pt x="217" y="38"/>
                    <a:pt x="167" y="1"/>
                    <a:pt x="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0"/>
            <p:cNvSpPr/>
            <p:nvPr/>
          </p:nvSpPr>
          <p:spPr>
            <a:xfrm flipH="1">
              <a:off x="7619067" y="540803"/>
              <a:ext cx="72428" cy="43563"/>
            </a:xfrm>
            <a:custGeom>
              <a:avLst/>
              <a:gdLst/>
              <a:ahLst/>
              <a:cxnLst/>
              <a:rect l="l" t="t" r="r" b="b"/>
              <a:pathLst>
                <a:path w="547" h="329" extrusionOk="0">
                  <a:moveTo>
                    <a:pt x="178" y="0"/>
                  </a:moveTo>
                  <a:cubicBezTo>
                    <a:pt x="123" y="0"/>
                    <a:pt x="68" y="0"/>
                    <a:pt x="41" y="27"/>
                  </a:cubicBezTo>
                  <a:cubicBezTo>
                    <a:pt x="0" y="55"/>
                    <a:pt x="14" y="109"/>
                    <a:pt x="41" y="150"/>
                  </a:cubicBezTo>
                  <a:cubicBezTo>
                    <a:pt x="82" y="205"/>
                    <a:pt x="137" y="259"/>
                    <a:pt x="219" y="287"/>
                  </a:cubicBezTo>
                  <a:cubicBezTo>
                    <a:pt x="263" y="313"/>
                    <a:pt x="318" y="328"/>
                    <a:pt x="370" y="328"/>
                  </a:cubicBezTo>
                  <a:cubicBezTo>
                    <a:pt x="399" y="328"/>
                    <a:pt x="426" y="324"/>
                    <a:pt x="451" y="314"/>
                  </a:cubicBezTo>
                  <a:cubicBezTo>
                    <a:pt x="464" y="314"/>
                    <a:pt x="492" y="300"/>
                    <a:pt x="505" y="287"/>
                  </a:cubicBezTo>
                  <a:cubicBezTo>
                    <a:pt x="519" y="273"/>
                    <a:pt x="519" y="259"/>
                    <a:pt x="533" y="246"/>
                  </a:cubicBezTo>
                  <a:cubicBezTo>
                    <a:pt x="546" y="191"/>
                    <a:pt x="519" y="123"/>
                    <a:pt x="464" y="82"/>
                  </a:cubicBezTo>
                  <a:cubicBezTo>
                    <a:pt x="396" y="27"/>
                    <a:pt x="287" y="0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0"/>
            <p:cNvSpPr/>
            <p:nvPr/>
          </p:nvSpPr>
          <p:spPr>
            <a:xfrm flipH="1">
              <a:off x="7707652" y="538287"/>
              <a:ext cx="99572" cy="63954"/>
            </a:xfrm>
            <a:custGeom>
              <a:avLst/>
              <a:gdLst/>
              <a:ahLst/>
              <a:cxnLst/>
              <a:rect l="l" t="t" r="r" b="b"/>
              <a:pathLst>
                <a:path w="752" h="483" extrusionOk="0">
                  <a:moveTo>
                    <a:pt x="357" y="0"/>
                  </a:moveTo>
                  <a:cubicBezTo>
                    <a:pt x="253" y="0"/>
                    <a:pt x="148" y="31"/>
                    <a:pt x="82" y="87"/>
                  </a:cubicBezTo>
                  <a:cubicBezTo>
                    <a:pt x="55" y="115"/>
                    <a:pt x="28" y="142"/>
                    <a:pt x="14" y="183"/>
                  </a:cubicBezTo>
                  <a:cubicBezTo>
                    <a:pt x="0" y="238"/>
                    <a:pt x="41" y="306"/>
                    <a:pt x="96" y="347"/>
                  </a:cubicBezTo>
                  <a:cubicBezTo>
                    <a:pt x="150" y="388"/>
                    <a:pt x="219" y="415"/>
                    <a:pt x="301" y="442"/>
                  </a:cubicBezTo>
                  <a:cubicBezTo>
                    <a:pt x="362" y="460"/>
                    <a:pt x="440" y="483"/>
                    <a:pt x="513" y="483"/>
                  </a:cubicBezTo>
                  <a:cubicBezTo>
                    <a:pt x="554" y="483"/>
                    <a:pt x="594" y="476"/>
                    <a:pt x="628" y="456"/>
                  </a:cubicBezTo>
                  <a:cubicBezTo>
                    <a:pt x="710" y="429"/>
                    <a:pt x="751" y="347"/>
                    <a:pt x="751" y="278"/>
                  </a:cubicBezTo>
                  <a:cubicBezTo>
                    <a:pt x="738" y="156"/>
                    <a:pt x="642" y="46"/>
                    <a:pt x="492" y="19"/>
                  </a:cubicBezTo>
                  <a:cubicBezTo>
                    <a:pt x="450" y="6"/>
                    <a:pt x="403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0"/>
            <p:cNvSpPr/>
            <p:nvPr/>
          </p:nvSpPr>
          <p:spPr>
            <a:xfrm flipH="1">
              <a:off x="7798088" y="515380"/>
              <a:ext cx="32705" cy="23039"/>
            </a:xfrm>
            <a:custGeom>
              <a:avLst/>
              <a:gdLst/>
              <a:ahLst/>
              <a:cxnLst/>
              <a:rect l="l" t="t" r="r" b="b"/>
              <a:pathLst>
                <a:path w="247" h="174" extrusionOk="0">
                  <a:moveTo>
                    <a:pt x="96" y="1"/>
                  </a:moveTo>
                  <a:cubicBezTo>
                    <a:pt x="42" y="15"/>
                    <a:pt x="1" y="56"/>
                    <a:pt x="1" y="96"/>
                  </a:cubicBezTo>
                  <a:cubicBezTo>
                    <a:pt x="1" y="139"/>
                    <a:pt x="51" y="173"/>
                    <a:pt x="105" y="173"/>
                  </a:cubicBezTo>
                  <a:cubicBezTo>
                    <a:pt x="120" y="173"/>
                    <a:pt x="136" y="171"/>
                    <a:pt x="151" y="165"/>
                  </a:cubicBezTo>
                  <a:cubicBezTo>
                    <a:pt x="219" y="151"/>
                    <a:pt x="247" y="69"/>
                    <a:pt x="192" y="28"/>
                  </a:cubicBezTo>
                  <a:cubicBezTo>
                    <a:pt x="178" y="1"/>
                    <a:pt x="124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0"/>
            <p:cNvSpPr/>
            <p:nvPr/>
          </p:nvSpPr>
          <p:spPr>
            <a:xfrm flipH="1">
              <a:off x="7510621" y="575097"/>
              <a:ext cx="63424" cy="46079"/>
            </a:xfrm>
            <a:custGeom>
              <a:avLst/>
              <a:gdLst/>
              <a:ahLst/>
              <a:cxnLst/>
              <a:rect l="l" t="t" r="r" b="b"/>
              <a:pathLst>
                <a:path w="479" h="348" extrusionOk="0">
                  <a:moveTo>
                    <a:pt x="320" y="0"/>
                  </a:moveTo>
                  <a:cubicBezTo>
                    <a:pt x="280" y="0"/>
                    <a:pt x="239" y="7"/>
                    <a:pt x="205" y="14"/>
                  </a:cubicBezTo>
                  <a:cubicBezTo>
                    <a:pt x="164" y="28"/>
                    <a:pt x="110" y="28"/>
                    <a:pt x="82" y="55"/>
                  </a:cubicBezTo>
                  <a:cubicBezTo>
                    <a:pt x="55" y="82"/>
                    <a:pt x="28" y="110"/>
                    <a:pt x="28" y="137"/>
                  </a:cubicBezTo>
                  <a:cubicBezTo>
                    <a:pt x="1" y="192"/>
                    <a:pt x="14" y="260"/>
                    <a:pt x="69" y="314"/>
                  </a:cubicBezTo>
                  <a:cubicBezTo>
                    <a:pt x="106" y="337"/>
                    <a:pt x="161" y="347"/>
                    <a:pt x="215" y="347"/>
                  </a:cubicBezTo>
                  <a:cubicBezTo>
                    <a:pt x="260" y="347"/>
                    <a:pt x="305" y="340"/>
                    <a:pt x="342" y="328"/>
                  </a:cubicBezTo>
                  <a:cubicBezTo>
                    <a:pt x="424" y="287"/>
                    <a:pt x="465" y="219"/>
                    <a:pt x="465" y="137"/>
                  </a:cubicBezTo>
                  <a:cubicBezTo>
                    <a:pt x="478" y="96"/>
                    <a:pt x="465" y="55"/>
                    <a:pt x="424" y="28"/>
                  </a:cubicBezTo>
                  <a:cubicBezTo>
                    <a:pt x="396" y="7"/>
                    <a:pt x="359" y="0"/>
                    <a:pt x="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0"/>
            <p:cNvSpPr/>
            <p:nvPr/>
          </p:nvSpPr>
          <p:spPr>
            <a:xfrm flipH="1">
              <a:off x="7391318" y="560135"/>
              <a:ext cx="66999" cy="42636"/>
            </a:xfrm>
            <a:custGeom>
              <a:avLst/>
              <a:gdLst/>
              <a:ahLst/>
              <a:cxnLst/>
              <a:rect l="l" t="t" r="r" b="b"/>
              <a:pathLst>
                <a:path w="506" h="322" extrusionOk="0">
                  <a:moveTo>
                    <a:pt x="204" y="1"/>
                  </a:moveTo>
                  <a:cubicBezTo>
                    <a:pt x="192" y="1"/>
                    <a:pt x="175" y="5"/>
                    <a:pt x="151" y="18"/>
                  </a:cubicBezTo>
                  <a:cubicBezTo>
                    <a:pt x="69" y="45"/>
                    <a:pt x="0" y="100"/>
                    <a:pt x="14" y="168"/>
                  </a:cubicBezTo>
                  <a:cubicBezTo>
                    <a:pt x="14" y="223"/>
                    <a:pt x="96" y="264"/>
                    <a:pt x="164" y="291"/>
                  </a:cubicBezTo>
                  <a:cubicBezTo>
                    <a:pt x="208" y="302"/>
                    <a:pt x="270" y="322"/>
                    <a:pt x="329" y="322"/>
                  </a:cubicBezTo>
                  <a:cubicBezTo>
                    <a:pt x="342" y="322"/>
                    <a:pt x="356" y="321"/>
                    <a:pt x="369" y="318"/>
                  </a:cubicBezTo>
                  <a:cubicBezTo>
                    <a:pt x="437" y="305"/>
                    <a:pt x="506" y="264"/>
                    <a:pt x="492" y="209"/>
                  </a:cubicBezTo>
                  <a:cubicBezTo>
                    <a:pt x="492" y="182"/>
                    <a:pt x="478" y="154"/>
                    <a:pt x="451" y="141"/>
                  </a:cubicBezTo>
                  <a:cubicBezTo>
                    <a:pt x="410" y="100"/>
                    <a:pt x="355" y="73"/>
                    <a:pt x="301" y="45"/>
                  </a:cubicBezTo>
                  <a:cubicBezTo>
                    <a:pt x="244" y="26"/>
                    <a:pt x="233" y="1"/>
                    <a:pt x="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0"/>
            <p:cNvSpPr/>
            <p:nvPr/>
          </p:nvSpPr>
          <p:spPr>
            <a:xfrm flipH="1">
              <a:off x="7237587" y="504257"/>
              <a:ext cx="43563" cy="30719"/>
            </a:xfrm>
            <a:custGeom>
              <a:avLst/>
              <a:gdLst/>
              <a:ahLst/>
              <a:cxnLst/>
              <a:rect l="l" t="t" r="r" b="b"/>
              <a:pathLst>
                <a:path w="329" h="232" extrusionOk="0">
                  <a:moveTo>
                    <a:pt x="167" y="1"/>
                  </a:moveTo>
                  <a:cubicBezTo>
                    <a:pt x="157" y="1"/>
                    <a:pt x="147" y="2"/>
                    <a:pt x="137" y="3"/>
                  </a:cubicBezTo>
                  <a:cubicBezTo>
                    <a:pt x="55" y="17"/>
                    <a:pt x="0" y="99"/>
                    <a:pt x="28" y="153"/>
                  </a:cubicBezTo>
                  <a:cubicBezTo>
                    <a:pt x="48" y="204"/>
                    <a:pt x="113" y="232"/>
                    <a:pt x="179" y="232"/>
                  </a:cubicBezTo>
                  <a:cubicBezTo>
                    <a:pt x="202" y="232"/>
                    <a:pt x="225" y="228"/>
                    <a:pt x="246" y="221"/>
                  </a:cubicBezTo>
                  <a:cubicBezTo>
                    <a:pt x="273" y="208"/>
                    <a:pt x="301" y="194"/>
                    <a:pt x="314" y="167"/>
                  </a:cubicBezTo>
                  <a:cubicBezTo>
                    <a:pt x="328" y="153"/>
                    <a:pt x="328" y="126"/>
                    <a:pt x="328" y="112"/>
                  </a:cubicBezTo>
                  <a:cubicBezTo>
                    <a:pt x="328" y="51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0"/>
            <p:cNvSpPr/>
            <p:nvPr/>
          </p:nvSpPr>
          <p:spPr>
            <a:xfrm flipH="1">
              <a:off x="7304587" y="555633"/>
              <a:ext cx="47138" cy="25688"/>
            </a:xfrm>
            <a:custGeom>
              <a:avLst/>
              <a:gdLst/>
              <a:ahLst/>
              <a:cxnLst/>
              <a:rect l="l" t="t" r="r" b="b"/>
              <a:pathLst>
                <a:path w="356" h="194" extrusionOk="0">
                  <a:moveTo>
                    <a:pt x="233" y="1"/>
                  </a:moveTo>
                  <a:cubicBezTo>
                    <a:pt x="209" y="1"/>
                    <a:pt x="185" y="4"/>
                    <a:pt x="165" y="11"/>
                  </a:cubicBezTo>
                  <a:cubicBezTo>
                    <a:pt x="124" y="25"/>
                    <a:pt x="83" y="52"/>
                    <a:pt x="56" y="79"/>
                  </a:cubicBezTo>
                  <a:cubicBezTo>
                    <a:pt x="28" y="107"/>
                    <a:pt x="1" y="147"/>
                    <a:pt x="28" y="161"/>
                  </a:cubicBezTo>
                  <a:cubicBezTo>
                    <a:pt x="42" y="188"/>
                    <a:pt x="69" y="188"/>
                    <a:pt x="96" y="188"/>
                  </a:cubicBezTo>
                  <a:cubicBezTo>
                    <a:pt x="115" y="192"/>
                    <a:pt x="134" y="194"/>
                    <a:pt x="153" y="194"/>
                  </a:cubicBezTo>
                  <a:cubicBezTo>
                    <a:pt x="206" y="194"/>
                    <a:pt x="258" y="181"/>
                    <a:pt x="288" y="161"/>
                  </a:cubicBezTo>
                  <a:cubicBezTo>
                    <a:pt x="342" y="120"/>
                    <a:pt x="356" y="52"/>
                    <a:pt x="301" y="11"/>
                  </a:cubicBezTo>
                  <a:cubicBezTo>
                    <a:pt x="281" y="4"/>
                    <a:pt x="257" y="1"/>
                    <a:pt x="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0"/>
            <p:cNvSpPr/>
            <p:nvPr/>
          </p:nvSpPr>
          <p:spPr>
            <a:xfrm flipH="1">
              <a:off x="7657069" y="251218"/>
              <a:ext cx="34427" cy="15624"/>
            </a:xfrm>
            <a:custGeom>
              <a:avLst/>
              <a:gdLst/>
              <a:ahLst/>
              <a:cxnLst/>
              <a:rect l="l" t="t" r="r" b="b"/>
              <a:pathLst>
                <a:path w="260" h="118" extrusionOk="0">
                  <a:moveTo>
                    <a:pt x="120" y="0"/>
                  </a:moveTo>
                  <a:cubicBezTo>
                    <a:pt x="93" y="0"/>
                    <a:pt x="65" y="8"/>
                    <a:pt x="41" y="16"/>
                  </a:cubicBezTo>
                  <a:cubicBezTo>
                    <a:pt x="27" y="16"/>
                    <a:pt x="14" y="30"/>
                    <a:pt x="14" y="30"/>
                  </a:cubicBezTo>
                  <a:cubicBezTo>
                    <a:pt x="0" y="57"/>
                    <a:pt x="0" y="84"/>
                    <a:pt x="27" y="98"/>
                  </a:cubicBezTo>
                  <a:cubicBezTo>
                    <a:pt x="55" y="112"/>
                    <a:pt x="82" y="112"/>
                    <a:pt x="109" y="112"/>
                  </a:cubicBezTo>
                  <a:cubicBezTo>
                    <a:pt x="121" y="116"/>
                    <a:pt x="133" y="117"/>
                    <a:pt x="145" y="117"/>
                  </a:cubicBezTo>
                  <a:cubicBezTo>
                    <a:pt x="174" y="117"/>
                    <a:pt x="203" y="108"/>
                    <a:pt x="232" y="98"/>
                  </a:cubicBezTo>
                  <a:cubicBezTo>
                    <a:pt x="259" y="71"/>
                    <a:pt x="232" y="30"/>
                    <a:pt x="178" y="16"/>
                  </a:cubicBezTo>
                  <a:cubicBezTo>
                    <a:pt x="160" y="5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0"/>
            <p:cNvSpPr/>
            <p:nvPr/>
          </p:nvSpPr>
          <p:spPr>
            <a:xfrm flipH="1">
              <a:off x="7798088" y="336491"/>
              <a:ext cx="28998" cy="25555"/>
            </a:xfrm>
            <a:custGeom>
              <a:avLst/>
              <a:gdLst/>
              <a:ahLst/>
              <a:cxnLst/>
              <a:rect l="l" t="t" r="r" b="b"/>
              <a:pathLst>
                <a:path w="219" h="193" extrusionOk="0">
                  <a:moveTo>
                    <a:pt x="123" y="0"/>
                  </a:moveTo>
                  <a:cubicBezTo>
                    <a:pt x="68" y="14"/>
                    <a:pt x="27" y="41"/>
                    <a:pt x="14" y="82"/>
                  </a:cubicBezTo>
                  <a:cubicBezTo>
                    <a:pt x="0" y="109"/>
                    <a:pt x="14" y="164"/>
                    <a:pt x="68" y="178"/>
                  </a:cubicBezTo>
                  <a:cubicBezTo>
                    <a:pt x="84" y="188"/>
                    <a:pt x="104" y="193"/>
                    <a:pt x="123" y="193"/>
                  </a:cubicBezTo>
                  <a:cubicBezTo>
                    <a:pt x="155" y="193"/>
                    <a:pt x="188" y="181"/>
                    <a:pt x="205" y="164"/>
                  </a:cubicBezTo>
                  <a:cubicBezTo>
                    <a:pt x="219" y="109"/>
                    <a:pt x="178" y="41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0"/>
            <p:cNvSpPr/>
            <p:nvPr/>
          </p:nvSpPr>
          <p:spPr>
            <a:xfrm flipH="1">
              <a:off x="7376884" y="235726"/>
              <a:ext cx="34427" cy="19464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152" y="0"/>
                  </a:moveTo>
                  <a:cubicBezTo>
                    <a:pt x="127" y="0"/>
                    <a:pt x="103" y="3"/>
                    <a:pt x="82" y="10"/>
                  </a:cubicBezTo>
                  <a:cubicBezTo>
                    <a:pt x="41" y="24"/>
                    <a:pt x="0" y="51"/>
                    <a:pt x="0" y="79"/>
                  </a:cubicBezTo>
                  <a:cubicBezTo>
                    <a:pt x="0" y="120"/>
                    <a:pt x="55" y="147"/>
                    <a:pt x="110" y="147"/>
                  </a:cubicBezTo>
                  <a:cubicBezTo>
                    <a:pt x="151" y="147"/>
                    <a:pt x="205" y="133"/>
                    <a:pt x="232" y="106"/>
                  </a:cubicBezTo>
                  <a:cubicBezTo>
                    <a:pt x="260" y="79"/>
                    <a:pt x="260" y="38"/>
                    <a:pt x="232" y="10"/>
                  </a:cubicBezTo>
                  <a:cubicBezTo>
                    <a:pt x="205" y="3"/>
                    <a:pt x="178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0"/>
            <p:cNvSpPr/>
            <p:nvPr/>
          </p:nvSpPr>
          <p:spPr>
            <a:xfrm flipH="1">
              <a:off x="7205146" y="388926"/>
              <a:ext cx="28998" cy="21848"/>
            </a:xfrm>
            <a:custGeom>
              <a:avLst/>
              <a:gdLst/>
              <a:ahLst/>
              <a:cxnLst/>
              <a:rect l="l" t="t" r="r" b="b"/>
              <a:pathLst>
                <a:path w="219" h="165" extrusionOk="0">
                  <a:moveTo>
                    <a:pt x="123" y="0"/>
                  </a:moveTo>
                  <a:cubicBezTo>
                    <a:pt x="96" y="14"/>
                    <a:pt x="55" y="41"/>
                    <a:pt x="28" y="68"/>
                  </a:cubicBezTo>
                  <a:cubicBezTo>
                    <a:pt x="0" y="96"/>
                    <a:pt x="0" y="123"/>
                    <a:pt x="14" y="150"/>
                  </a:cubicBezTo>
                  <a:cubicBezTo>
                    <a:pt x="38" y="160"/>
                    <a:pt x="64" y="165"/>
                    <a:pt x="89" y="165"/>
                  </a:cubicBezTo>
                  <a:cubicBezTo>
                    <a:pt x="133" y="165"/>
                    <a:pt x="174" y="150"/>
                    <a:pt x="192" y="123"/>
                  </a:cubicBezTo>
                  <a:cubicBezTo>
                    <a:pt x="219" y="68"/>
                    <a:pt x="192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0"/>
            <p:cNvSpPr/>
            <p:nvPr/>
          </p:nvSpPr>
          <p:spPr>
            <a:xfrm flipH="1">
              <a:off x="7420183" y="87557"/>
              <a:ext cx="38134" cy="48330"/>
            </a:xfrm>
            <a:custGeom>
              <a:avLst/>
              <a:gdLst/>
              <a:ahLst/>
              <a:cxnLst/>
              <a:rect l="l" t="t" r="r" b="b"/>
              <a:pathLst>
                <a:path w="288" h="365" extrusionOk="0">
                  <a:moveTo>
                    <a:pt x="208" y="1"/>
                  </a:moveTo>
                  <a:cubicBezTo>
                    <a:pt x="190" y="1"/>
                    <a:pt x="172" y="7"/>
                    <a:pt x="164" y="23"/>
                  </a:cubicBezTo>
                  <a:lnTo>
                    <a:pt x="14" y="283"/>
                  </a:lnTo>
                  <a:cubicBezTo>
                    <a:pt x="0" y="310"/>
                    <a:pt x="14" y="337"/>
                    <a:pt x="41" y="365"/>
                  </a:cubicBezTo>
                  <a:lnTo>
                    <a:pt x="69" y="365"/>
                  </a:lnTo>
                  <a:cubicBezTo>
                    <a:pt x="82" y="365"/>
                    <a:pt x="110" y="365"/>
                    <a:pt x="123" y="337"/>
                  </a:cubicBezTo>
                  <a:lnTo>
                    <a:pt x="273" y="92"/>
                  </a:lnTo>
                  <a:cubicBezTo>
                    <a:pt x="287" y="64"/>
                    <a:pt x="273" y="23"/>
                    <a:pt x="246" y="10"/>
                  </a:cubicBezTo>
                  <a:cubicBezTo>
                    <a:pt x="235" y="4"/>
                    <a:pt x="221" y="1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0"/>
            <p:cNvSpPr/>
            <p:nvPr/>
          </p:nvSpPr>
          <p:spPr>
            <a:xfrm flipH="1">
              <a:off x="7624496" y="73787"/>
              <a:ext cx="39988" cy="40385"/>
            </a:xfrm>
            <a:custGeom>
              <a:avLst/>
              <a:gdLst/>
              <a:ahLst/>
              <a:cxnLst/>
              <a:rect l="l" t="t" r="r" b="b"/>
              <a:pathLst>
                <a:path w="302" h="305" extrusionOk="0">
                  <a:moveTo>
                    <a:pt x="54" y="1"/>
                  </a:moveTo>
                  <a:cubicBezTo>
                    <a:pt x="32" y="1"/>
                    <a:pt x="12" y="23"/>
                    <a:pt x="1" y="45"/>
                  </a:cubicBezTo>
                  <a:cubicBezTo>
                    <a:pt x="1" y="86"/>
                    <a:pt x="15" y="114"/>
                    <a:pt x="55" y="127"/>
                  </a:cubicBezTo>
                  <a:cubicBezTo>
                    <a:pt x="110" y="141"/>
                    <a:pt x="165" y="196"/>
                    <a:pt x="178" y="250"/>
                  </a:cubicBezTo>
                  <a:cubicBezTo>
                    <a:pt x="178" y="278"/>
                    <a:pt x="206" y="305"/>
                    <a:pt x="233" y="305"/>
                  </a:cubicBezTo>
                  <a:lnTo>
                    <a:pt x="247" y="305"/>
                  </a:lnTo>
                  <a:cubicBezTo>
                    <a:pt x="274" y="291"/>
                    <a:pt x="301" y="264"/>
                    <a:pt x="288" y="223"/>
                  </a:cubicBezTo>
                  <a:cubicBezTo>
                    <a:pt x="274" y="114"/>
                    <a:pt x="178" y="32"/>
                    <a:pt x="69" y="5"/>
                  </a:cubicBezTo>
                  <a:cubicBezTo>
                    <a:pt x="64" y="2"/>
                    <a:pt x="59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0"/>
            <p:cNvSpPr/>
            <p:nvPr/>
          </p:nvSpPr>
          <p:spPr>
            <a:xfrm flipH="1">
              <a:off x="7740224" y="136947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2" y="0"/>
                  </a:moveTo>
                  <a:cubicBezTo>
                    <a:pt x="42" y="0"/>
                    <a:pt x="24" y="16"/>
                    <a:pt x="14" y="46"/>
                  </a:cubicBezTo>
                  <a:cubicBezTo>
                    <a:pt x="0" y="74"/>
                    <a:pt x="14" y="115"/>
                    <a:pt x="55" y="115"/>
                  </a:cubicBezTo>
                  <a:lnTo>
                    <a:pt x="274" y="197"/>
                  </a:lnTo>
                  <a:lnTo>
                    <a:pt x="287" y="197"/>
                  </a:lnTo>
                  <a:cubicBezTo>
                    <a:pt x="314" y="197"/>
                    <a:pt x="342" y="183"/>
                    <a:pt x="355" y="156"/>
                  </a:cubicBezTo>
                  <a:cubicBezTo>
                    <a:pt x="355" y="128"/>
                    <a:pt x="342" y="87"/>
                    <a:pt x="314" y="74"/>
                  </a:cubicBezTo>
                  <a:lnTo>
                    <a:pt x="82" y="5"/>
                  </a:lnTo>
                  <a:cubicBezTo>
                    <a:pt x="76" y="2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0"/>
            <p:cNvSpPr/>
            <p:nvPr/>
          </p:nvSpPr>
          <p:spPr>
            <a:xfrm flipH="1">
              <a:off x="7837812" y="209244"/>
              <a:ext cx="38134" cy="26085"/>
            </a:xfrm>
            <a:custGeom>
              <a:avLst/>
              <a:gdLst/>
              <a:ahLst/>
              <a:cxnLst/>
              <a:rect l="l" t="t" r="r" b="b"/>
              <a:pathLst>
                <a:path w="288" h="197" extrusionOk="0">
                  <a:moveTo>
                    <a:pt x="72" y="0"/>
                  </a:moveTo>
                  <a:cubicBezTo>
                    <a:pt x="49" y="0"/>
                    <a:pt x="24" y="13"/>
                    <a:pt x="14" y="33"/>
                  </a:cubicBezTo>
                  <a:cubicBezTo>
                    <a:pt x="0" y="60"/>
                    <a:pt x="14" y="101"/>
                    <a:pt x="41" y="115"/>
                  </a:cubicBezTo>
                  <a:lnTo>
                    <a:pt x="192" y="197"/>
                  </a:lnTo>
                  <a:lnTo>
                    <a:pt x="219" y="197"/>
                  </a:lnTo>
                  <a:cubicBezTo>
                    <a:pt x="233" y="197"/>
                    <a:pt x="260" y="183"/>
                    <a:pt x="274" y="169"/>
                  </a:cubicBezTo>
                  <a:cubicBezTo>
                    <a:pt x="287" y="128"/>
                    <a:pt x="274" y="101"/>
                    <a:pt x="246" y="87"/>
                  </a:cubicBezTo>
                  <a:lnTo>
                    <a:pt x="96" y="6"/>
                  </a:lnTo>
                  <a:cubicBezTo>
                    <a:pt x="89" y="2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0"/>
            <p:cNvSpPr/>
            <p:nvPr/>
          </p:nvSpPr>
          <p:spPr>
            <a:xfrm flipH="1">
              <a:off x="7854099" y="277833"/>
              <a:ext cx="41709" cy="29792"/>
            </a:xfrm>
            <a:custGeom>
              <a:avLst/>
              <a:gdLst/>
              <a:ahLst/>
              <a:cxnLst/>
              <a:rect l="l" t="t" r="r" b="b"/>
              <a:pathLst>
                <a:path w="315" h="225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0" y="61"/>
                    <a:pt x="14" y="102"/>
                    <a:pt x="41" y="116"/>
                  </a:cubicBezTo>
                  <a:lnTo>
                    <a:pt x="219" y="211"/>
                  </a:lnTo>
                  <a:cubicBezTo>
                    <a:pt x="219" y="211"/>
                    <a:pt x="232" y="225"/>
                    <a:pt x="246" y="225"/>
                  </a:cubicBezTo>
                  <a:cubicBezTo>
                    <a:pt x="260" y="225"/>
                    <a:pt x="287" y="211"/>
                    <a:pt x="301" y="184"/>
                  </a:cubicBezTo>
                  <a:cubicBezTo>
                    <a:pt x="314" y="157"/>
                    <a:pt x="301" y="129"/>
                    <a:pt x="273" y="102"/>
                  </a:cubicBezTo>
                  <a:lnTo>
                    <a:pt x="96" y="6"/>
                  </a:lnTo>
                  <a:cubicBezTo>
                    <a:pt x="89" y="3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0"/>
            <p:cNvSpPr/>
            <p:nvPr/>
          </p:nvSpPr>
          <p:spPr>
            <a:xfrm flipH="1">
              <a:off x="7785376" y="453543"/>
              <a:ext cx="38134" cy="38531"/>
            </a:xfrm>
            <a:custGeom>
              <a:avLst/>
              <a:gdLst/>
              <a:ahLst/>
              <a:cxnLst/>
              <a:rect l="l" t="t" r="r" b="b"/>
              <a:pathLst>
                <a:path w="288" h="291" extrusionOk="0">
                  <a:moveTo>
                    <a:pt x="211" y="0"/>
                  </a:moveTo>
                  <a:cubicBezTo>
                    <a:pt x="182" y="0"/>
                    <a:pt x="162" y="22"/>
                    <a:pt x="151" y="45"/>
                  </a:cubicBezTo>
                  <a:cubicBezTo>
                    <a:pt x="137" y="99"/>
                    <a:pt x="96" y="154"/>
                    <a:pt x="41" y="181"/>
                  </a:cubicBezTo>
                  <a:cubicBezTo>
                    <a:pt x="14" y="195"/>
                    <a:pt x="0" y="236"/>
                    <a:pt x="14" y="263"/>
                  </a:cubicBezTo>
                  <a:cubicBezTo>
                    <a:pt x="28" y="277"/>
                    <a:pt x="41" y="290"/>
                    <a:pt x="69" y="290"/>
                  </a:cubicBezTo>
                  <a:lnTo>
                    <a:pt x="96" y="290"/>
                  </a:lnTo>
                  <a:cubicBezTo>
                    <a:pt x="178" y="249"/>
                    <a:pt x="246" y="168"/>
                    <a:pt x="273" y="72"/>
                  </a:cubicBezTo>
                  <a:cubicBezTo>
                    <a:pt x="287" y="45"/>
                    <a:pt x="260" y="4"/>
                    <a:pt x="233" y="4"/>
                  </a:cubicBezTo>
                  <a:cubicBezTo>
                    <a:pt x="225" y="1"/>
                    <a:pt x="218" y="0"/>
                    <a:pt x="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0"/>
            <p:cNvSpPr/>
            <p:nvPr/>
          </p:nvSpPr>
          <p:spPr>
            <a:xfrm flipH="1">
              <a:off x="7736649" y="277701"/>
              <a:ext cx="23569" cy="22775"/>
            </a:xfrm>
            <a:custGeom>
              <a:avLst/>
              <a:gdLst/>
              <a:ahLst/>
              <a:cxnLst/>
              <a:rect l="l" t="t" r="r" b="b"/>
              <a:pathLst>
                <a:path w="178" h="172" extrusionOk="0">
                  <a:moveTo>
                    <a:pt x="103" y="0"/>
                  </a:moveTo>
                  <a:cubicBezTo>
                    <a:pt x="86" y="0"/>
                    <a:pt x="69" y="7"/>
                    <a:pt x="55" y="21"/>
                  </a:cubicBezTo>
                  <a:lnTo>
                    <a:pt x="14" y="76"/>
                  </a:lnTo>
                  <a:cubicBezTo>
                    <a:pt x="0" y="103"/>
                    <a:pt x="0" y="144"/>
                    <a:pt x="28" y="158"/>
                  </a:cubicBezTo>
                  <a:cubicBezTo>
                    <a:pt x="28" y="171"/>
                    <a:pt x="41" y="171"/>
                    <a:pt x="55" y="171"/>
                  </a:cubicBezTo>
                  <a:cubicBezTo>
                    <a:pt x="82" y="171"/>
                    <a:pt x="96" y="171"/>
                    <a:pt x="109" y="158"/>
                  </a:cubicBezTo>
                  <a:lnTo>
                    <a:pt x="150" y="103"/>
                  </a:lnTo>
                  <a:cubicBezTo>
                    <a:pt x="178" y="76"/>
                    <a:pt x="164" y="35"/>
                    <a:pt x="150" y="21"/>
                  </a:cubicBezTo>
                  <a:cubicBezTo>
                    <a:pt x="137" y="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0"/>
            <p:cNvSpPr/>
            <p:nvPr/>
          </p:nvSpPr>
          <p:spPr>
            <a:xfrm flipH="1">
              <a:off x="7599205" y="193090"/>
              <a:ext cx="34559" cy="72958"/>
            </a:xfrm>
            <a:custGeom>
              <a:avLst/>
              <a:gdLst/>
              <a:ahLst/>
              <a:cxnLst/>
              <a:rect l="l" t="t" r="r" b="b"/>
              <a:pathLst>
                <a:path w="261" h="551" extrusionOk="0">
                  <a:moveTo>
                    <a:pt x="72" y="1"/>
                  </a:moveTo>
                  <a:cubicBezTo>
                    <a:pt x="66" y="1"/>
                    <a:pt x="61" y="2"/>
                    <a:pt x="56" y="5"/>
                  </a:cubicBezTo>
                  <a:cubicBezTo>
                    <a:pt x="28" y="18"/>
                    <a:pt x="1" y="46"/>
                    <a:pt x="15" y="73"/>
                  </a:cubicBezTo>
                  <a:lnTo>
                    <a:pt x="138" y="496"/>
                  </a:lnTo>
                  <a:cubicBezTo>
                    <a:pt x="151" y="523"/>
                    <a:pt x="165" y="551"/>
                    <a:pt x="192" y="551"/>
                  </a:cubicBezTo>
                  <a:cubicBezTo>
                    <a:pt x="206" y="551"/>
                    <a:pt x="206" y="551"/>
                    <a:pt x="219" y="537"/>
                  </a:cubicBezTo>
                  <a:cubicBezTo>
                    <a:pt x="247" y="537"/>
                    <a:pt x="260" y="496"/>
                    <a:pt x="260" y="469"/>
                  </a:cubicBezTo>
                  <a:lnTo>
                    <a:pt x="124" y="46"/>
                  </a:lnTo>
                  <a:cubicBezTo>
                    <a:pt x="124" y="23"/>
                    <a:pt x="97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0"/>
            <p:cNvSpPr/>
            <p:nvPr/>
          </p:nvSpPr>
          <p:spPr>
            <a:xfrm flipH="1">
              <a:off x="7413033" y="262208"/>
              <a:ext cx="41709" cy="45417"/>
            </a:xfrm>
            <a:custGeom>
              <a:avLst/>
              <a:gdLst/>
              <a:ahLst/>
              <a:cxnLst/>
              <a:rect l="l" t="t" r="r" b="b"/>
              <a:pathLst>
                <a:path w="315" h="343" extrusionOk="0">
                  <a:moveTo>
                    <a:pt x="248" y="0"/>
                  </a:moveTo>
                  <a:cubicBezTo>
                    <a:pt x="231" y="0"/>
                    <a:pt x="209" y="12"/>
                    <a:pt x="192" y="29"/>
                  </a:cubicBezTo>
                  <a:lnTo>
                    <a:pt x="28" y="247"/>
                  </a:lnTo>
                  <a:cubicBezTo>
                    <a:pt x="1" y="275"/>
                    <a:pt x="1" y="315"/>
                    <a:pt x="28" y="329"/>
                  </a:cubicBezTo>
                  <a:cubicBezTo>
                    <a:pt x="42" y="343"/>
                    <a:pt x="55" y="343"/>
                    <a:pt x="69" y="343"/>
                  </a:cubicBezTo>
                  <a:cubicBezTo>
                    <a:pt x="83" y="343"/>
                    <a:pt x="110" y="343"/>
                    <a:pt x="110" y="315"/>
                  </a:cubicBezTo>
                  <a:lnTo>
                    <a:pt x="287" y="97"/>
                  </a:lnTo>
                  <a:cubicBezTo>
                    <a:pt x="315" y="70"/>
                    <a:pt x="301" y="29"/>
                    <a:pt x="274" y="15"/>
                  </a:cubicBezTo>
                  <a:cubicBezTo>
                    <a:pt x="269" y="5"/>
                    <a:pt x="259" y="0"/>
                    <a:pt x="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0"/>
            <p:cNvSpPr/>
            <p:nvPr/>
          </p:nvSpPr>
          <p:spPr>
            <a:xfrm flipH="1">
              <a:off x="7508767" y="334638"/>
              <a:ext cx="50845" cy="32705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58" y="0"/>
                  </a:moveTo>
                  <a:cubicBezTo>
                    <a:pt x="38" y="0"/>
                    <a:pt x="23" y="15"/>
                    <a:pt x="14" y="42"/>
                  </a:cubicBezTo>
                  <a:cubicBezTo>
                    <a:pt x="1" y="69"/>
                    <a:pt x="14" y="96"/>
                    <a:pt x="42" y="110"/>
                  </a:cubicBezTo>
                  <a:lnTo>
                    <a:pt x="287" y="246"/>
                  </a:lnTo>
                  <a:lnTo>
                    <a:pt x="315" y="246"/>
                  </a:lnTo>
                  <a:cubicBezTo>
                    <a:pt x="342" y="246"/>
                    <a:pt x="356" y="233"/>
                    <a:pt x="369" y="219"/>
                  </a:cubicBezTo>
                  <a:cubicBezTo>
                    <a:pt x="383" y="178"/>
                    <a:pt x="369" y="151"/>
                    <a:pt x="342" y="137"/>
                  </a:cubicBezTo>
                  <a:lnTo>
                    <a:pt x="96" y="14"/>
                  </a:lnTo>
                  <a:cubicBezTo>
                    <a:pt x="82" y="5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0"/>
            <p:cNvSpPr/>
            <p:nvPr/>
          </p:nvSpPr>
          <p:spPr>
            <a:xfrm flipH="1">
              <a:off x="7253873" y="222617"/>
              <a:ext cx="29130" cy="48859"/>
            </a:xfrm>
            <a:custGeom>
              <a:avLst/>
              <a:gdLst/>
              <a:ahLst/>
              <a:cxnLst/>
              <a:rect l="l" t="t" r="r" b="b"/>
              <a:pathLst>
                <a:path w="220" h="369" extrusionOk="0">
                  <a:moveTo>
                    <a:pt x="137" y="0"/>
                  </a:moveTo>
                  <a:cubicBezTo>
                    <a:pt x="110" y="0"/>
                    <a:pt x="83" y="41"/>
                    <a:pt x="83" y="68"/>
                  </a:cubicBezTo>
                  <a:cubicBezTo>
                    <a:pt x="96" y="137"/>
                    <a:pt x="69" y="219"/>
                    <a:pt x="14" y="273"/>
                  </a:cubicBezTo>
                  <a:cubicBezTo>
                    <a:pt x="1" y="287"/>
                    <a:pt x="1" y="328"/>
                    <a:pt x="28" y="355"/>
                  </a:cubicBezTo>
                  <a:cubicBezTo>
                    <a:pt x="28" y="369"/>
                    <a:pt x="55" y="369"/>
                    <a:pt x="69" y="369"/>
                  </a:cubicBezTo>
                  <a:cubicBezTo>
                    <a:pt x="83" y="369"/>
                    <a:pt x="96" y="369"/>
                    <a:pt x="110" y="355"/>
                  </a:cubicBezTo>
                  <a:cubicBezTo>
                    <a:pt x="178" y="273"/>
                    <a:pt x="219" y="164"/>
                    <a:pt x="206" y="55"/>
                  </a:cubicBezTo>
                  <a:cubicBezTo>
                    <a:pt x="206" y="27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0"/>
            <p:cNvSpPr/>
            <p:nvPr/>
          </p:nvSpPr>
          <p:spPr>
            <a:xfrm flipH="1">
              <a:off x="7223154" y="377274"/>
              <a:ext cx="43563" cy="46079"/>
            </a:xfrm>
            <a:custGeom>
              <a:avLst/>
              <a:gdLst/>
              <a:ahLst/>
              <a:cxnLst/>
              <a:rect l="l" t="t" r="r" b="b"/>
              <a:pathLst>
                <a:path w="329" h="348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1" y="61"/>
                    <a:pt x="14" y="102"/>
                    <a:pt x="42" y="115"/>
                  </a:cubicBezTo>
                  <a:cubicBezTo>
                    <a:pt x="110" y="156"/>
                    <a:pt x="178" y="225"/>
                    <a:pt x="205" y="307"/>
                  </a:cubicBezTo>
                  <a:cubicBezTo>
                    <a:pt x="219" y="334"/>
                    <a:pt x="246" y="348"/>
                    <a:pt x="260" y="348"/>
                  </a:cubicBezTo>
                  <a:lnTo>
                    <a:pt x="287" y="348"/>
                  </a:lnTo>
                  <a:cubicBezTo>
                    <a:pt x="315" y="334"/>
                    <a:pt x="328" y="293"/>
                    <a:pt x="328" y="266"/>
                  </a:cubicBezTo>
                  <a:cubicBezTo>
                    <a:pt x="274" y="156"/>
                    <a:pt x="192" y="61"/>
                    <a:pt x="96" y="6"/>
                  </a:cubicBezTo>
                  <a:cubicBezTo>
                    <a:pt x="89" y="3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0"/>
            <p:cNvSpPr/>
            <p:nvPr/>
          </p:nvSpPr>
          <p:spPr>
            <a:xfrm flipH="1">
              <a:off x="7404029" y="466652"/>
              <a:ext cx="38002" cy="72428"/>
            </a:xfrm>
            <a:custGeom>
              <a:avLst/>
              <a:gdLst/>
              <a:ahLst/>
              <a:cxnLst/>
              <a:rect l="l" t="t" r="r" b="b"/>
              <a:pathLst>
                <a:path w="287" h="547" extrusionOk="0">
                  <a:moveTo>
                    <a:pt x="205" y="0"/>
                  </a:moveTo>
                  <a:cubicBezTo>
                    <a:pt x="164" y="0"/>
                    <a:pt x="150" y="28"/>
                    <a:pt x="150" y="69"/>
                  </a:cubicBezTo>
                  <a:cubicBezTo>
                    <a:pt x="164" y="205"/>
                    <a:pt x="123" y="342"/>
                    <a:pt x="28" y="437"/>
                  </a:cubicBezTo>
                  <a:cubicBezTo>
                    <a:pt x="0" y="464"/>
                    <a:pt x="0" y="505"/>
                    <a:pt x="28" y="519"/>
                  </a:cubicBezTo>
                  <a:cubicBezTo>
                    <a:pt x="41" y="533"/>
                    <a:pt x="55" y="546"/>
                    <a:pt x="69" y="546"/>
                  </a:cubicBezTo>
                  <a:cubicBezTo>
                    <a:pt x="82" y="546"/>
                    <a:pt x="109" y="533"/>
                    <a:pt x="109" y="519"/>
                  </a:cubicBezTo>
                  <a:cubicBezTo>
                    <a:pt x="232" y="396"/>
                    <a:pt x="287" y="219"/>
                    <a:pt x="273" y="55"/>
                  </a:cubicBezTo>
                  <a:cubicBezTo>
                    <a:pt x="260" y="14"/>
                    <a:pt x="232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0"/>
            <p:cNvSpPr/>
            <p:nvPr/>
          </p:nvSpPr>
          <p:spPr>
            <a:xfrm flipH="1">
              <a:off x="7582918" y="453940"/>
              <a:ext cx="16419" cy="34559"/>
            </a:xfrm>
            <a:custGeom>
              <a:avLst/>
              <a:gdLst/>
              <a:ahLst/>
              <a:cxnLst/>
              <a:rect l="l" t="t" r="r" b="b"/>
              <a:pathLst>
                <a:path w="124" h="261" extrusionOk="0">
                  <a:moveTo>
                    <a:pt x="69" y="1"/>
                  </a:moveTo>
                  <a:cubicBezTo>
                    <a:pt x="28" y="1"/>
                    <a:pt x="0" y="28"/>
                    <a:pt x="0" y="55"/>
                  </a:cubicBezTo>
                  <a:lnTo>
                    <a:pt x="0" y="205"/>
                  </a:lnTo>
                  <a:cubicBezTo>
                    <a:pt x="0" y="233"/>
                    <a:pt x="28" y="260"/>
                    <a:pt x="69" y="260"/>
                  </a:cubicBezTo>
                  <a:cubicBezTo>
                    <a:pt x="96" y="260"/>
                    <a:pt x="123" y="233"/>
                    <a:pt x="123" y="205"/>
                  </a:cubicBezTo>
                  <a:lnTo>
                    <a:pt x="123" y="55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0"/>
            <p:cNvSpPr/>
            <p:nvPr/>
          </p:nvSpPr>
          <p:spPr>
            <a:xfrm flipH="1">
              <a:off x="7637207" y="542259"/>
              <a:ext cx="38134" cy="38399"/>
            </a:xfrm>
            <a:custGeom>
              <a:avLst/>
              <a:gdLst/>
              <a:ahLst/>
              <a:cxnLst/>
              <a:rect l="l" t="t" r="r" b="b"/>
              <a:pathLst>
                <a:path w="288" h="290" extrusionOk="0">
                  <a:moveTo>
                    <a:pt x="67" y="1"/>
                  </a:moveTo>
                  <a:cubicBezTo>
                    <a:pt x="54" y="1"/>
                    <a:pt x="40" y="5"/>
                    <a:pt x="28" y="16"/>
                  </a:cubicBezTo>
                  <a:cubicBezTo>
                    <a:pt x="1" y="44"/>
                    <a:pt x="1" y="71"/>
                    <a:pt x="28" y="98"/>
                  </a:cubicBezTo>
                  <a:lnTo>
                    <a:pt x="178" y="276"/>
                  </a:lnTo>
                  <a:cubicBezTo>
                    <a:pt x="178" y="289"/>
                    <a:pt x="206" y="289"/>
                    <a:pt x="219" y="289"/>
                  </a:cubicBezTo>
                  <a:cubicBezTo>
                    <a:pt x="233" y="289"/>
                    <a:pt x="247" y="289"/>
                    <a:pt x="260" y="276"/>
                  </a:cubicBezTo>
                  <a:cubicBezTo>
                    <a:pt x="288" y="262"/>
                    <a:pt x="288" y="221"/>
                    <a:pt x="260" y="194"/>
                  </a:cubicBezTo>
                  <a:lnTo>
                    <a:pt x="110" y="16"/>
                  </a:lnTo>
                  <a:cubicBezTo>
                    <a:pt x="102" y="8"/>
                    <a:pt x="85" y="1"/>
                    <a:pt x="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0"/>
            <p:cNvSpPr/>
            <p:nvPr/>
          </p:nvSpPr>
          <p:spPr>
            <a:xfrm flipH="1">
              <a:off x="8166876" y="-475854"/>
              <a:ext cx="1139123" cy="561286"/>
            </a:xfrm>
            <a:custGeom>
              <a:avLst/>
              <a:gdLst/>
              <a:ahLst/>
              <a:cxnLst/>
              <a:rect l="l" t="t" r="r" b="b"/>
              <a:pathLst>
                <a:path w="8603" h="4239" extrusionOk="0">
                  <a:moveTo>
                    <a:pt x="3835" y="0"/>
                  </a:moveTo>
                  <a:cubicBezTo>
                    <a:pt x="3659" y="0"/>
                    <a:pt x="3461" y="80"/>
                    <a:pt x="3305" y="128"/>
                  </a:cubicBezTo>
                  <a:cubicBezTo>
                    <a:pt x="3114" y="169"/>
                    <a:pt x="2813" y="196"/>
                    <a:pt x="2690" y="346"/>
                  </a:cubicBezTo>
                  <a:cubicBezTo>
                    <a:pt x="2595" y="455"/>
                    <a:pt x="2527" y="633"/>
                    <a:pt x="2390" y="688"/>
                  </a:cubicBezTo>
                  <a:cubicBezTo>
                    <a:pt x="2354" y="704"/>
                    <a:pt x="2315" y="710"/>
                    <a:pt x="2275" y="710"/>
                  </a:cubicBezTo>
                  <a:cubicBezTo>
                    <a:pt x="2159" y="710"/>
                    <a:pt x="2031" y="659"/>
                    <a:pt x="1915" y="659"/>
                  </a:cubicBezTo>
                  <a:cubicBezTo>
                    <a:pt x="1905" y="659"/>
                    <a:pt x="1895" y="659"/>
                    <a:pt x="1885" y="660"/>
                  </a:cubicBezTo>
                  <a:cubicBezTo>
                    <a:pt x="1707" y="688"/>
                    <a:pt x="1503" y="865"/>
                    <a:pt x="1366" y="947"/>
                  </a:cubicBezTo>
                  <a:cubicBezTo>
                    <a:pt x="1202" y="1056"/>
                    <a:pt x="1161" y="1275"/>
                    <a:pt x="1025" y="1384"/>
                  </a:cubicBezTo>
                  <a:cubicBezTo>
                    <a:pt x="874" y="1507"/>
                    <a:pt x="806" y="1712"/>
                    <a:pt x="642" y="1821"/>
                  </a:cubicBezTo>
                  <a:cubicBezTo>
                    <a:pt x="533" y="1916"/>
                    <a:pt x="356" y="1930"/>
                    <a:pt x="260" y="2039"/>
                  </a:cubicBezTo>
                  <a:cubicBezTo>
                    <a:pt x="1" y="2299"/>
                    <a:pt x="205" y="2872"/>
                    <a:pt x="342" y="3132"/>
                  </a:cubicBezTo>
                  <a:cubicBezTo>
                    <a:pt x="520" y="3473"/>
                    <a:pt x="888" y="3691"/>
                    <a:pt x="1189" y="3910"/>
                  </a:cubicBezTo>
                  <a:cubicBezTo>
                    <a:pt x="1307" y="3998"/>
                    <a:pt x="1403" y="4066"/>
                    <a:pt x="1520" y="4066"/>
                  </a:cubicBezTo>
                  <a:cubicBezTo>
                    <a:pt x="1565" y="4066"/>
                    <a:pt x="1613" y="4055"/>
                    <a:pt x="1666" y="4033"/>
                  </a:cubicBezTo>
                  <a:cubicBezTo>
                    <a:pt x="1774" y="3991"/>
                    <a:pt x="1855" y="3970"/>
                    <a:pt x="1932" y="3970"/>
                  </a:cubicBezTo>
                  <a:cubicBezTo>
                    <a:pt x="2031" y="3970"/>
                    <a:pt x="2123" y="4004"/>
                    <a:pt x="2253" y="4074"/>
                  </a:cubicBezTo>
                  <a:cubicBezTo>
                    <a:pt x="2431" y="4156"/>
                    <a:pt x="2704" y="4210"/>
                    <a:pt x="2909" y="4237"/>
                  </a:cubicBezTo>
                  <a:cubicBezTo>
                    <a:pt x="2915" y="4238"/>
                    <a:pt x="2920" y="4238"/>
                    <a:pt x="2926" y="4238"/>
                  </a:cubicBezTo>
                  <a:cubicBezTo>
                    <a:pt x="3090" y="4238"/>
                    <a:pt x="3220" y="4059"/>
                    <a:pt x="3383" y="4059"/>
                  </a:cubicBezTo>
                  <a:cubicBezTo>
                    <a:pt x="3389" y="4059"/>
                    <a:pt x="3395" y="4059"/>
                    <a:pt x="3400" y="4060"/>
                  </a:cubicBezTo>
                  <a:cubicBezTo>
                    <a:pt x="3595" y="4060"/>
                    <a:pt x="3741" y="4184"/>
                    <a:pt x="3943" y="4184"/>
                  </a:cubicBezTo>
                  <a:cubicBezTo>
                    <a:pt x="3953" y="4184"/>
                    <a:pt x="3963" y="4183"/>
                    <a:pt x="3974" y="4183"/>
                  </a:cubicBezTo>
                  <a:cubicBezTo>
                    <a:pt x="4116" y="4167"/>
                    <a:pt x="4235" y="4151"/>
                    <a:pt x="4355" y="4151"/>
                  </a:cubicBezTo>
                  <a:cubicBezTo>
                    <a:pt x="4443" y="4151"/>
                    <a:pt x="4531" y="4160"/>
                    <a:pt x="4629" y="4183"/>
                  </a:cubicBezTo>
                  <a:cubicBezTo>
                    <a:pt x="4695" y="4199"/>
                    <a:pt x="4756" y="4206"/>
                    <a:pt x="4814" y="4206"/>
                  </a:cubicBezTo>
                  <a:cubicBezTo>
                    <a:pt x="4950" y="4206"/>
                    <a:pt x="5073" y="4170"/>
                    <a:pt x="5216" y="4142"/>
                  </a:cubicBezTo>
                  <a:cubicBezTo>
                    <a:pt x="5247" y="4135"/>
                    <a:pt x="5277" y="4133"/>
                    <a:pt x="5308" y="4133"/>
                  </a:cubicBezTo>
                  <a:cubicBezTo>
                    <a:pt x="5457" y="4133"/>
                    <a:pt x="5606" y="4198"/>
                    <a:pt x="5756" y="4198"/>
                  </a:cubicBezTo>
                  <a:cubicBezTo>
                    <a:pt x="5767" y="4198"/>
                    <a:pt x="5778" y="4197"/>
                    <a:pt x="5790" y="4196"/>
                  </a:cubicBezTo>
                  <a:cubicBezTo>
                    <a:pt x="6049" y="4183"/>
                    <a:pt x="6268" y="4210"/>
                    <a:pt x="6513" y="4128"/>
                  </a:cubicBezTo>
                  <a:cubicBezTo>
                    <a:pt x="6759" y="4060"/>
                    <a:pt x="6896" y="3978"/>
                    <a:pt x="7100" y="3855"/>
                  </a:cubicBezTo>
                  <a:cubicBezTo>
                    <a:pt x="7455" y="3650"/>
                    <a:pt x="7879" y="3650"/>
                    <a:pt x="8179" y="3336"/>
                  </a:cubicBezTo>
                  <a:cubicBezTo>
                    <a:pt x="8316" y="3200"/>
                    <a:pt x="8397" y="3022"/>
                    <a:pt x="8425" y="2831"/>
                  </a:cubicBezTo>
                  <a:cubicBezTo>
                    <a:pt x="8452" y="2613"/>
                    <a:pt x="8520" y="2422"/>
                    <a:pt x="8548" y="2217"/>
                  </a:cubicBezTo>
                  <a:cubicBezTo>
                    <a:pt x="8602" y="1862"/>
                    <a:pt x="8097" y="1957"/>
                    <a:pt x="7974" y="1698"/>
                  </a:cubicBezTo>
                  <a:cubicBezTo>
                    <a:pt x="7906" y="1561"/>
                    <a:pt x="7920" y="1357"/>
                    <a:pt x="7783" y="1261"/>
                  </a:cubicBezTo>
                  <a:cubicBezTo>
                    <a:pt x="7619" y="1124"/>
                    <a:pt x="7360" y="1124"/>
                    <a:pt x="7182" y="1015"/>
                  </a:cubicBezTo>
                  <a:cubicBezTo>
                    <a:pt x="6855" y="838"/>
                    <a:pt x="6404" y="756"/>
                    <a:pt x="6145" y="496"/>
                  </a:cubicBezTo>
                  <a:cubicBezTo>
                    <a:pt x="6008" y="346"/>
                    <a:pt x="5899" y="264"/>
                    <a:pt x="5694" y="264"/>
                  </a:cubicBezTo>
                  <a:cubicBezTo>
                    <a:pt x="5666" y="266"/>
                    <a:pt x="5639" y="266"/>
                    <a:pt x="5612" y="266"/>
                  </a:cubicBezTo>
                  <a:cubicBezTo>
                    <a:pt x="5385" y="266"/>
                    <a:pt x="5176" y="219"/>
                    <a:pt x="4957" y="182"/>
                  </a:cubicBezTo>
                  <a:cubicBezTo>
                    <a:pt x="4854" y="169"/>
                    <a:pt x="4755" y="165"/>
                    <a:pt x="4656" y="165"/>
                  </a:cubicBezTo>
                  <a:cubicBezTo>
                    <a:pt x="4557" y="165"/>
                    <a:pt x="4458" y="169"/>
                    <a:pt x="4356" y="169"/>
                  </a:cubicBezTo>
                  <a:cubicBezTo>
                    <a:pt x="4192" y="169"/>
                    <a:pt x="4056" y="19"/>
                    <a:pt x="3906" y="5"/>
                  </a:cubicBezTo>
                  <a:cubicBezTo>
                    <a:pt x="3882" y="2"/>
                    <a:pt x="3859" y="0"/>
                    <a:pt x="383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0"/>
            <p:cNvSpPr/>
            <p:nvPr/>
          </p:nvSpPr>
          <p:spPr>
            <a:xfrm flipH="1">
              <a:off x="8488752" y="-141118"/>
              <a:ext cx="85007" cy="59055"/>
            </a:xfrm>
            <a:custGeom>
              <a:avLst/>
              <a:gdLst/>
              <a:ahLst/>
              <a:cxnLst/>
              <a:rect l="l" t="t" r="r" b="b"/>
              <a:pathLst>
                <a:path w="642" h="446" extrusionOk="0">
                  <a:moveTo>
                    <a:pt x="366" y="1"/>
                  </a:moveTo>
                  <a:cubicBezTo>
                    <a:pt x="278" y="1"/>
                    <a:pt x="184" y="49"/>
                    <a:pt x="123" y="98"/>
                  </a:cubicBezTo>
                  <a:cubicBezTo>
                    <a:pt x="55" y="139"/>
                    <a:pt x="0" y="221"/>
                    <a:pt x="28" y="289"/>
                  </a:cubicBezTo>
                  <a:cubicBezTo>
                    <a:pt x="41" y="330"/>
                    <a:pt x="69" y="358"/>
                    <a:pt x="110" y="385"/>
                  </a:cubicBezTo>
                  <a:cubicBezTo>
                    <a:pt x="173" y="421"/>
                    <a:pt x="255" y="446"/>
                    <a:pt x="335" y="446"/>
                  </a:cubicBezTo>
                  <a:cubicBezTo>
                    <a:pt x="375" y="446"/>
                    <a:pt x="414" y="440"/>
                    <a:pt x="451" y="426"/>
                  </a:cubicBezTo>
                  <a:cubicBezTo>
                    <a:pt x="560" y="385"/>
                    <a:pt x="642" y="289"/>
                    <a:pt x="628" y="194"/>
                  </a:cubicBezTo>
                  <a:cubicBezTo>
                    <a:pt x="615" y="98"/>
                    <a:pt x="519" y="16"/>
                    <a:pt x="396" y="3"/>
                  </a:cubicBezTo>
                  <a:cubicBezTo>
                    <a:pt x="386" y="1"/>
                    <a:pt x="376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0"/>
            <p:cNvSpPr/>
            <p:nvPr/>
          </p:nvSpPr>
          <p:spPr>
            <a:xfrm flipH="1">
              <a:off x="8557341" y="-157139"/>
              <a:ext cx="52567" cy="22112"/>
            </a:xfrm>
            <a:custGeom>
              <a:avLst/>
              <a:gdLst/>
              <a:ahLst/>
              <a:cxnLst/>
              <a:rect l="l" t="t" r="r" b="b"/>
              <a:pathLst>
                <a:path w="397" h="167" extrusionOk="0">
                  <a:moveTo>
                    <a:pt x="232" y="1"/>
                  </a:moveTo>
                  <a:cubicBezTo>
                    <a:pt x="150" y="15"/>
                    <a:pt x="82" y="28"/>
                    <a:pt x="14" y="55"/>
                  </a:cubicBezTo>
                  <a:cubicBezTo>
                    <a:pt x="0" y="83"/>
                    <a:pt x="0" y="96"/>
                    <a:pt x="14" y="110"/>
                  </a:cubicBezTo>
                  <a:cubicBezTo>
                    <a:pt x="41" y="137"/>
                    <a:pt x="55" y="137"/>
                    <a:pt x="82" y="151"/>
                  </a:cubicBezTo>
                  <a:cubicBezTo>
                    <a:pt x="122" y="159"/>
                    <a:pt x="166" y="167"/>
                    <a:pt x="209" y="167"/>
                  </a:cubicBezTo>
                  <a:cubicBezTo>
                    <a:pt x="240" y="167"/>
                    <a:pt x="272" y="163"/>
                    <a:pt x="301" y="151"/>
                  </a:cubicBezTo>
                  <a:cubicBezTo>
                    <a:pt x="369" y="137"/>
                    <a:pt x="396" y="55"/>
                    <a:pt x="342" y="15"/>
                  </a:cubicBezTo>
                  <a:cubicBezTo>
                    <a:pt x="314" y="1"/>
                    <a:pt x="273" y="1"/>
                    <a:pt x="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0"/>
            <p:cNvSpPr/>
            <p:nvPr/>
          </p:nvSpPr>
          <p:spPr>
            <a:xfrm flipH="1">
              <a:off x="8539333" y="-215401"/>
              <a:ext cx="56142" cy="37869"/>
            </a:xfrm>
            <a:custGeom>
              <a:avLst/>
              <a:gdLst/>
              <a:ahLst/>
              <a:cxnLst/>
              <a:rect l="l" t="t" r="r" b="b"/>
              <a:pathLst>
                <a:path w="424" h="286" extrusionOk="0">
                  <a:moveTo>
                    <a:pt x="256" y="1"/>
                  </a:moveTo>
                  <a:cubicBezTo>
                    <a:pt x="195" y="1"/>
                    <a:pt x="135" y="33"/>
                    <a:pt x="96" y="72"/>
                  </a:cubicBezTo>
                  <a:cubicBezTo>
                    <a:pt x="28" y="127"/>
                    <a:pt x="0" y="209"/>
                    <a:pt x="55" y="250"/>
                  </a:cubicBezTo>
                  <a:cubicBezTo>
                    <a:pt x="81" y="276"/>
                    <a:pt x="112" y="285"/>
                    <a:pt x="146" y="285"/>
                  </a:cubicBezTo>
                  <a:cubicBezTo>
                    <a:pt x="165" y="285"/>
                    <a:pt x="185" y="282"/>
                    <a:pt x="205" y="277"/>
                  </a:cubicBezTo>
                  <a:cubicBezTo>
                    <a:pt x="287" y="277"/>
                    <a:pt x="355" y="236"/>
                    <a:pt x="396" y="181"/>
                  </a:cubicBezTo>
                  <a:cubicBezTo>
                    <a:pt x="424" y="127"/>
                    <a:pt x="396" y="45"/>
                    <a:pt x="328" y="18"/>
                  </a:cubicBezTo>
                  <a:cubicBezTo>
                    <a:pt x="305" y="6"/>
                    <a:pt x="281" y="1"/>
                    <a:pt x="2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0"/>
            <p:cNvSpPr/>
            <p:nvPr/>
          </p:nvSpPr>
          <p:spPr>
            <a:xfrm flipH="1">
              <a:off x="8633346" y="-162568"/>
              <a:ext cx="76003" cy="69250"/>
            </a:xfrm>
            <a:custGeom>
              <a:avLst/>
              <a:gdLst/>
              <a:ahLst/>
              <a:cxnLst/>
              <a:rect l="l" t="t" r="r" b="b"/>
              <a:pathLst>
                <a:path w="574" h="523" extrusionOk="0">
                  <a:moveTo>
                    <a:pt x="328" y="1"/>
                  </a:moveTo>
                  <a:cubicBezTo>
                    <a:pt x="260" y="42"/>
                    <a:pt x="0" y="178"/>
                    <a:pt x="0" y="260"/>
                  </a:cubicBezTo>
                  <a:cubicBezTo>
                    <a:pt x="0" y="329"/>
                    <a:pt x="28" y="397"/>
                    <a:pt x="96" y="451"/>
                  </a:cubicBezTo>
                  <a:cubicBezTo>
                    <a:pt x="143" y="487"/>
                    <a:pt x="211" y="522"/>
                    <a:pt x="281" y="522"/>
                  </a:cubicBezTo>
                  <a:cubicBezTo>
                    <a:pt x="292" y="522"/>
                    <a:pt x="303" y="522"/>
                    <a:pt x="314" y="520"/>
                  </a:cubicBezTo>
                  <a:cubicBezTo>
                    <a:pt x="410" y="520"/>
                    <a:pt x="492" y="492"/>
                    <a:pt x="533" y="438"/>
                  </a:cubicBezTo>
                  <a:cubicBezTo>
                    <a:pt x="574" y="370"/>
                    <a:pt x="574" y="301"/>
                    <a:pt x="560" y="233"/>
                  </a:cubicBezTo>
                  <a:cubicBezTo>
                    <a:pt x="533" y="137"/>
                    <a:pt x="451" y="28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0"/>
            <p:cNvSpPr/>
            <p:nvPr/>
          </p:nvSpPr>
          <p:spPr>
            <a:xfrm flipH="1">
              <a:off x="8647778" y="-224007"/>
              <a:ext cx="28865" cy="30057"/>
            </a:xfrm>
            <a:custGeom>
              <a:avLst/>
              <a:gdLst/>
              <a:ahLst/>
              <a:cxnLst/>
              <a:rect l="l" t="t" r="r" b="b"/>
              <a:pathLst>
                <a:path w="218" h="227" extrusionOk="0">
                  <a:moveTo>
                    <a:pt x="51" y="0"/>
                  </a:moveTo>
                  <a:cubicBezTo>
                    <a:pt x="25" y="0"/>
                    <a:pt x="0" y="206"/>
                    <a:pt x="40" y="219"/>
                  </a:cubicBezTo>
                  <a:cubicBezTo>
                    <a:pt x="52" y="224"/>
                    <a:pt x="66" y="226"/>
                    <a:pt x="80" y="226"/>
                  </a:cubicBezTo>
                  <a:cubicBezTo>
                    <a:pt x="144" y="226"/>
                    <a:pt x="217" y="180"/>
                    <a:pt x="217" y="124"/>
                  </a:cubicBezTo>
                  <a:cubicBezTo>
                    <a:pt x="217" y="69"/>
                    <a:pt x="136" y="1"/>
                    <a:pt x="54" y="1"/>
                  </a:cubicBezTo>
                  <a:cubicBezTo>
                    <a:pt x="53" y="0"/>
                    <a:pt x="52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0"/>
            <p:cNvSpPr/>
            <p:nvPr/>
          </p:nvSpPr>
          <p:spPr>
            <a:xfrm flipH="1">
              <a:off x="8703789" y="-196863"/>
              <a:ext cx="81565" cy="47138"/>
            </a:xfrm>
            <a:custGeom>
              <a:avLst/>
              <a:gdLst/>
              <a:ahLst/>
              <a:cxnLst/>
              <a:rect l="l" t="t" r="r" b="b"/>
              <a:pathLst>
                <a:path w="616" h="356" extrusionOk="0">
                  <a:moveTo>
                    <a:pt x="342" y="1"/>
                  </a:moveTo>
                  <a:cubicBezTo>
                    <a:pt x="260" y="14"/>
                    <a:pt x="178" y="28"/>
                    <a:pt x="110" y="69"/>
                  </a:cubicBezTo>
                  <a:cubicBezTo>
                    <a:pt x="42" y="110"/>
                    <a:pt x="1" y="178"/>
                    <a:pt x="14" y="246"/>
                  </a:cubicBezTo>
                  <a:cubicBezTo>
                    <a:pt x="55" y="328"/>
                    <a:pt x="192" y="355"/>
                    <a:pt x="301" y="355"/>
                  </a:cubicBezTo>
                  <a:cubicBezTo>
                    <a:pt x="410" y="342"/>
                    <a:pt x="520" y="287"/>
                    <a:pt x="561" y="205"/>
                  </a:cubicBezTo>
                  <a:cubicBezTo>
                    <a:pt x="615" y="123"/>
                    <a:pt x="547" y="14"/>
                    <a:pt x="4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0"/>
            <p:cNvSpPr/>
            <p:nvPr/>
          </p:nvSpPr>
          <p:spPr>
            <a:xfrm flipH="1">
              <a:off x="8763506" y="-228112"/>
              <a:ext cx="25423" cy="21186"/>
            </a:xfrm>
            <a:custGeom>
              <a:avLst/>
              <a:gdLst/>
              <a:ahLst/>
              <a:cxnLst/>
              <a:rect l="l" t="t" r="r" b="b"/>
              <a:pathLst>
                <a:path w="192" h="160" extrusionOk="0">
                  <a:moveTo>
                    <a:pt x="105" y="1"/>
                  </a:moveTo>
                  <a:cubicBezTo>
                    <a:pt x="97" y="1"/>
                    <a:pt x="90" y="2"/>
                    <a:pt x="82" y="4"/>
                  </a:cubicBezTo>
                  <a:cubicBezTo>
                    <a:pt x="55" y="4"/>
                    <a:pt x="41" y="18"/>
                    <a:pt x="41" y="32"/>
                  </a:cubicBezTo>
                  <a:cubicBezTo>
                    <a:pt x="1" y="59"/>
                    <a:pt x="1" y="114"/>
                    <a:pt x="41" y="141"/>
                  </a:cubicBezTo>
                  <a:cubicBezTo>
                    <a:pt x="54" y="153"/>
                    <a:pt x="77" y="160"/>
                    <a:pt x="101" y="160"/>
                  </a:cubicBezTo>
                  <a:cubicBezTo>
                    <a:pt x="131" y="160"/>
                    <a:pt x="163" y="150"/>
                    <a:pt x="178" y="127"/>
                  </a:cubicBezTo>
                  <a:cubicBezTo>
                    <a:pt x="192" y="100"/>
                    <a:pt x="192" y="73"/>
                    <a:pt x="178" y="45"/>
                  </a:cubicBezTo>
                  <a:cubicBezTo>
                    <a:pt x="167" y="23"/>
                    <a:pt x="138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0"/>
            <p:cNvSpPr/>
            <p:nvPr/>
          </p:nvSpPr>
          <p:spPr>
            <a:xfrm flipH="1">
              <a:off x="8790652" y="-175147"/>
              <a:ext cx="88715" cy="78519"/>
            </a:xfrm>
            <a:custGeom>
              <a:avLst/>
              <a:gdLst/>
              <a:ahLst/>
              <a:cxnLst/>
              <a:rect l="l" t="t" r="r" b="b"/>
              <a:pathLst>
                <a:path w="670" h="593" extrusionOk="0">
                  <a:moveTo>
                    <a:pt x="247" y="0"/>
                  </a:moveTo>
                  <a:cubicBezTo>
                    <a:pt x="192" y="14"/>
                    <a:pt x="151" y="41"/>
                    <a:pt x="137" y="82"/>
                  </a:cubicBezTo>
                  <a:cubicBezTo>
                    <a:pt x="69" y="110"/>
                    <a:pt x="28" y="164"/>
                    <a:pt x="15" y="232"/>
                  </a:cubicBezTo>
                  <a:cubicBezTo>
                    <a:pt x="1" y="355"/>
                    <a:pt x="83" y="506"/>
                    <a:pt x="233" y="560"/>
                  </a:cubicBezTo>
                  <a:cubicBezTo>
                    <a:pt x="283" y="580"/>
                    <a:pt x="340" y="593"/>
                    <a:pt x="394" y="593"/>
                  </a:cubicBezTo>
                  <a:cubicBezTo>
                    <a:pt x="414" y="593"/>
                    <a:pt x="433" y="591"/>
                    <a:pt x="451" y="587"/>
                  </a:cubicBezTo>
                  <a:cubicBezTo>
                    <a:pt x="533" y="587"/>
                    <a:pt x="602" y="546"/>
                    <a:pt x="643" y="492"/>
                  </a:cubicBezTo>
                  <a:cubicBezTo>
                    <a:pt x="670" y="465"/>
                    <a:pt x="670" y="424"/>
                    <a:pt x="670" y="383"/>
                  </a:cubicBezTo>
                  <a:cubicBezTo>
                    <a:pt x="670" y="232"/>
                    <a:pt x="561" y="96"/>
                    <a:pt x="397" y="28"/>
                  </a:cubicBezTo>
                  <a:cubicBezTo>
                    <a:pt x="356" y="14"/>
                    <a:pt x="301" y="0"/>
                    <a:pt x="2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10"/>
            <p:cNvSpPr/>
            <p:nvPr/>
          </p:nvSpPr>
          <p:spPr>
            <a:xfrm flipH="1">
              <a:off x="8745366" y="-135424"/>
              <a:ext cx="25423" cy="26879"/>
            </a:xfrm>
            <a:custGeom>
              <a:avLst/>
              <a:gdLst/>
              <a:ahLst/>
              <a:cxnLst/>
              <a:rect l="l" t="t" r="r" b="b"/>
              <a:pathLst>
                <a:path w="192" h="203" extrusionOk="0">
                  <a:moveTo>
                    <a:pt x="96" y="1"/>
                  </a:moveTo>
                  <a:cubicBezTo>
                    <a:pt x="55" y="1"/>
                    <a:pt x="27" y="28"/>
                    <a:pt x="14" y="55"/>
                  </a:cubicBezTo>
                  <a:cubicBezTo>
                    <a:pt x="14" y="69"/>
                    <a:pt x="0" y="96"/>
                    <a:pt x="0" y="124"/>
                  </a:cubicBezTo>
                  <a:cubicBezTo>
                    <a:pt x="0" y="137"/>
                    <a:pt x="0" y="165"/>
                    <a:pt x="14" y="178"/>
                  </a:cubicBezTo>
                  <a:cubicBezTo>
                    <a:pt x="25" y="195"/>
                    <a:pt x="49" y="203"/>
                    <a:pt x="74" y="203"/>
                  </a:cubicBezTo>
                  <a:cubicBezTo>
                    <a:pt x="109" y="203"/>
                    <a:pt x="148" y="188"/>
                    <a:pt x="164" y="165"/>
                  </a:cubicBezTo>
                  <a:cubicBezTo>
                    <a:pt x="191" y="124"/>
                    <a:pt x="178" y="69"/>
                    <a:pt x="137" y="28"/>
                  </a:cubicBezTo>
                  <a:cubicBezTo>
                    <a:pt x="137" y="14"/>
                    <a:pt x="109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10"/>
            <p:cNvSpPr/>
            <p:nvPr/>
          </p:nvSpPr>
          <p:spPr>
            <a:xfrm flipH="1">
              <a:off x="8678498" y="-280282"/>
              <a:ext cx="57996" cy="44490"/>
            </a:xfrm>
            <a:custGeom>
              <a:avLst/>
              <a:gdLst/>
              <a:ahLst/>
              <a:cxnLst/>
              <a:rect l="l" t="t" r="r" b="b"/>
              <a:pathLst>
                <a:path w="438" h="336" extrusionOk="0">
                  <a:moveTo>
                    <a:pt x="289" y="0"/>
                  </a:moveTo>
                  <a:cubicBezTo>
                    <a:pt x="250" y="0"/>
                    <a:pt x="210" y="8"/>
                    <a:pt x="178" y="16"/>
                  </a:cubicBezTo>
                  <a:cubicBezTo>
                    <a:pt x="137" y="16"/>
                    <a:pt x="110" y="30"/>
                    <a:pt x="82" y="30"/>
                  </a:cubicBezTo>
                  <a:cubicBezTo>
                    <a:pt x="55" y="43"/>
                    <a:pt x="41" y="43"/>
                    <a:pt x="28" y="57"/>
                  </a:cubicBezTo>
                  <a:cubicBezTo>
                    <a:pt x="0" y="71"/>
                    <a:pt x="0" y="112"/>
                    <a:pt x="0" y="153"/>
                  </a:cubicBezTo>
                  <a:cubicBezTo>
                    <a:pt x="0" y="180"/>
                    <a:pt x="0" y="221"/>
                    <a:pt x="14" y="248"/>
                  </a:cubicBezTo>
                  <a:cubicBezTo>
                    <a:pt x="52" y="305"/>
                    <a:pt x="122" y="335"/>
                    <a:pt x="193" y="335"/>
                  </a:cubicBezTo>
                  <a:cubicBezTo>
                    <a:pt x="225" y="335"/>
                    <a:pt x="258" y="329"/>
                    <a:pt x="287" y="316"/>
                  </a:cubicBezTo>
                  <a:cubicBezTo>
                    <a:pt x="383" y="276"/>
                    <a:pt x="437" y="194"/>
                    <a:pt x="424" y="112"/>
                  </a:cubicBezTo>
                  <a:cubicBezTo>
                    <a:pt x="410" y="71"/>
                    <a:pt x="396" y="43"/>
                    <a:pt x="369" y="16"/>
                  </a:cubicBezTo>
                  <a:cubicBezTo>
                    <a:pt x="346" y="5"/>
                    <a:pt x="318" y="0"/>
                    <a:pt x="2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0"/>
            <p:cNvSpPr/>
            <p:nvPr/>
          </p:nvSpPr>
          <p:spPr>
            <a:xfrm flipH="1">
              <a:off x="8546483" y="-265055"/>
              <a:ext cx="34559" cy="18935"/>
            </a:xfrm>
            <a:custGeom>
              <a:avLst/>
              <a:gdLst/>
              <a:ahLst/>
              <a:cxnLst/>
              <a:rect l="l" t="t" r="r" b="b"/>
              <a:pathLst>
                <a:path w="261" h="143" extrusionOk="0">
                  <a:moveTo>
                    <a:pt x="163" y="0"/>
                  </a:moveTo>
                  <a:cubicBezTo>
                    <a:pt x="137" y="0"/>
                    <a:pt x="110" y="4"/>
                    <a:pt x="83" y="10"/>
                  </a:cubicBezTo>
                  <a:cubicBezTo>
                    <a:pt x="55" y="24"/>
                    <a:pt x="42" y="38"/>
                    <a:pt x="14" y="51"/>
                  </a:cubicBezTo>
                  <a:cubicBezTo>
                    <a:pt x="1" y="65"/>
                    <a:pt x="1" y="92"/>
                    <a:pt x="14" y="120"/>
                  </a:cubicBezTo>
                  <a:cubicBezTo>
                    <a:pt x="28" y="133"/>
                    <a:pt x="42" y="133"/>
                    <a:pt x="55" y="133"/>
                  </a:cubicBezTo>
                  <a:cubicBezTo>
                    <a:pt x="78" y="139"/>
                    <a:pt x="103" y="142"/>
                    <a:pt x="127" y="142"/>
                  </a:cubicBezTo>
                  <a:cubicBezTo>
                    <a:pt x="162" y="142"/>
                    <a:pt x="195" y="136"/>
                    <a:pt x="219" y="120"/>
                  </a:cubicBezTo>
                  <a:cubicBezTo>
                    <a:pt x="260" y="106"/>
                    <a:pt x="260" y="38"/>
                    <a:pt x="233" y="10"/>
                  </a:cubicBezTo>
                  <a:cubicBezTo>
                    <a:pt x="212" y="4"/>
                    <a:pt x="18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0"/>
            <p:cNvSpPr/>
            <p:nvPr/>
          </p:nvSpPr>
          <p:spPr>
            <a:xfrm flipH="1">
              <a:off x="8479614" y="-202292"/>
              <a:ext cx="36280" cy="27541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64" y="1"/>
                  </a:moveTo>
                  <a:cubicBezTo>
                    <a:pt x="109" y="55"/>
                    <a:pt x="0" y="192"/>
                    <a:pt x="82" y="205"/>
                  </a:cubicBezTo>
                  <a:cubicBezTo>
                    <a:pt x="91" y="207"/>
                    <a:pt x="99" y="207"/>
                    <a:pt x="108" y="207"/>
                  </a:cubicBezTo>
                  <a:cubicBezTo>
                    <a:pt x="180" y="207"/>
                    <a:pt x="247" y="157"/>
                    <a:pt x="260" y="96"/>
                  </a:cubicBezTo>
                  <a:cubicBezTo>
                    <a:pt x="273" y="55"/>
                    <a:pt x="232" y="1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0"/>
            <p:cNvSpPr/>
            <p:nvPr/>
          </p:nvSpPr>
          <p:spPr>
            <a:xfrm flipH="1">
              <a:off x="8846662" y="-247444"/>
              <a:ext cx="86861" cy="54288"/>
            </a:xfrm>
            <a:custGeom>
              <a:avLst/>
              <a:gdLst/>
              <a:ahLst/>
              <a:cxnLst/>
              <a:rect l="l" t="t" r="r" b="b"/>
              <a:pathLst>
                <a:path w="656" h="410" extrusionOk="0">
                  <a:moveTo>
                    <a:pt x="464" y="0"/>
                  </a:moveTo>
                  <a:cubicBezTo>
                    <a:pt x="369" y="0"/>
                    <a:pt x="273" y="28"/>
                    <a:pt x="178" y="68"/>
                  </a:cubicBezTo>
                  <a:cubicBezTo>
                    <a:pt x="137" y="82"/>
                    <a:pt x="109" y="96"/>
                    <a:pt x="82" y="123"/>
                  </a:cubicBezTo>
                  <a:cubicBezTo>
                    <a:pt x="0" y="191"/>
                    <a:pt x="28" y="301"/>
                    <a:pt x="123" y="369"/>
                  </a:cubicBezTo>
                  <a:cubicBezTo>
                    <a:pt x="164" y="396"/>
                    <a:pt x="222" y="410"/>
                    <a:pt x="282" y="410"/>
                  </a:cubicBezTo>
                  <a:cubicBezTo>
                    <a:pt x="342" y="410"/>
                    <a:pt x="403" y="396"/>
                    <a:pt x="451" y="369"/>
                  </a:cubicBezTo>
                  <a:cubicBezTo>
                    <a:pt x="574" y="314"/>
                    <a:pt x="656" y="191"/>
                    <a:pt x="615" y="82"/>
                  </a:cubicBezTo>
                  <a:cubicBezTo>
                    <a:pt x="615" y="55"/>
                    <a:pt x="587" y="28"/>
                    <a:pt x="560" y="14"/>
                  </a:cubicBezTo>
                  <a:cubicBezTo>
                    <a:pt x="533" y="0"/>
                    <a:pt x="492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0"/>
            <p:cNvSpPr/>
            <p:nvPr/>
          </p:nvSpPr>
          <p:spPr>
            <a:xfrm flipH="1">
              <a:off x="8913530" y="-149989"/>
              <a:ext cx="48992" cy="29130"/>
            </a:xfrm>
            <a:custGeom>
              <a:avLst/>
              <a:gdLst/>
              <a:ahLst/>
              <a:cxnLst/>
              <a:rect l="l" t="t" r="r" b="b"/>
              <a:pathLst>
                <a:path w="370" h="220" extrusionOk="0">
                  <a:moveTo>
                    <a:pt x="172" y="1"/>
                  </a:moveTo>
                  <a:cubicBezTo>
                    <a:pt x="146" y="1"/>
                    <a:pt x="121" y="5"/>
                    <a:pt x="96" y="15"/>
                  </a:cubicBezTo>
                  <a:cubicBezTo>
                    <a:pt x="69" y="15"/>
                    <a:pt x="55" y="29"/>
                    <a:pt x="42" y="42"/>
                  </a:cubicBezTo>
                  <a:cubicBezTo>
                    <a:pt x="1" y="70"/>
                    <a:pt x="1" y="124"/>
                    <a:pt x="42" y="165"/>
                  </a:cubicBezTo>
                  <a:cubicBezTo>
                    <a:pt x="83" y="206"/>
                    <a:pt x="151" y="220"/>
                    <a:pt x="206" y="220"/>
                  </a:cubicBezTo>
                  <a:cubicBezTo>
                    <a:pt x="247" y="220"/>
                    <a:pt x="274" y="206"/>
                    <a:pt x="301" y="193"/>
                  </a:cubicBezTo>
                  <a:cubicBezTo>
                    <a:pt x="369" y="165"/>
                    <a:pt x="369" y="83"/>
                    <a:pt x="301" y="42"/>
                  </a:cubicBezTo>
                  <a:cubicBezTo>
                    <a:pt x="266" y="16"/>
                    <a:pt x="219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0"/>
            <p:cNvSpPr/>
            <p:nvPr/>
          </p:nvSpPr>
          <p:spPr>
            <a:xfrm flipH="1">
              <a:off x="8689357" y="-85372"/>
              <a:ext cx="97719" cy="71104"/>
            </a:xfrm>
            <a:custGeom>
              <a:avLst/>
              <a:gdLst/>
              <a:ahLst/>
              <a:cxnLst/>
              <a:rect l="l" t="t" r="r" b="b"/>
              <a:pathLst>
                <a:path w="738" h="537" extrusionOk="0">
                  <a:moveTo>
                    <a:pt x="337" y="1"/>
                  </a:moveTo>
                  <a:cubicBezTo>
                    <a:pt x="287" y="1"/>
                    <a:pt x="237" y="7"/>
                    <a:pt x="191" y="19"/>
                  </a:cubicBezTo>
                  <a:cubicBezTo>
                    <a:pt x="150" y="19"/>
                    <a:pt x="123" y="32"/>
                    <a:pt x="96" y="46"/>
                  </a:cubicBezTo>
                  <a:cubicBezTo>
                    <a:pt x="41" y="87"/>
                    <a:pt x="14" y="142"/>
                    <a:pt x="14" y="196"/>
                  </a:cubicBezTo>
                  <a:cubicBezTo>
                    <a:pt x="0" y="223"/>
                    <a:pt x="14" y="264"/>
                    <a:pt x="27" y="305"/>
                  </a:cubicBezTo>
                  <a:cubicBezTo>
                    <a:pt x="55" y="401"/>
                    <a:pt x="137" y="469"/>
                    <a:pt x="246" y="510"/>
                  </a:cubicBezTo>
                  <a:cubicBezTo>
                    <a:pt x="298" y="525"/>
                    <a:pt x="359" y="536"/>
                    <a:pt x="419" y="536"/>
                  </a:cubicBezTo>
                  <a:cubicBezTo>
                    <a:pt x="468" y="536"/>
                    <a:pt x="517" y="529"/>
                    <a:pt x="560" y="510"/>
                  </a:cubicBezTo>
                  <a:cubicBezTo>
                    <a:pt x="669" y="469"/>
                    <a:pt x="737" y="374"/>
                    <a:pt x="737" y="278"/>
                  </a:cubicBezTo>
                  <a:cubicBezTo>
                    <a:pt x="724" y="183"/>
                    <a:pt x="656" y="87"/>
                    <a:pt x="546" y="46"/>
                  </a:cubicBezTo>
                  <a:cubicBezTo>
                    <a:pt x="482" y="14"/>
                    <a:pt x="409" y="1"/>
                    <a:pt x="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0"/>
            <p:cNvSpPr/>
            <p:nvPr/>
          </p:nvSpPr>
          <p:spPr>
            <a:xfrm flipH="1">
              <a:off x="8803230" y="-72131"/>
              <a:ext cx="39988" cy="24363"/>
            </a:xfrm>
            <a:custGeom>
              <a:avLst/>
              <a:gdLst/>
              <a:ahLst/>
              <a:cxnLst/>
              <a:rect l="l" t="t" r="r" b="b"/>
              <a:pathLst>
                <a:path w="302" h="184" extrusionOk="0">
                  <a:moveTo>
                    <a:pt x="219" y="1"/>
                  </a:moveTo>
                  <a:cubicBezTo>
                    <a:pt x="192" y="1"/>
                    <a:pt x="165" y="1"/>
                    <a:pt x="124" y="14"/>
                  </a:cubicBezTo>
                  <a:cubicBezTo>
                    <a:pt x="69" y="28"/>
                    <a:pt x="1" y="69"/>
                    <a:pt x="15" y="123"/>
                  </a:cubicBezTo>
                  <a:cubicBezTo>
                    <a:pt x="28" y="151"/>
                    <a:pt x="56" y="164"/>
                    <a:pt x="97" y="178"/>
                  </a:cubicBezTo>
                  <a:cubicBezTo>
                    <a:pt x="110" y="181"/>
                    <a:pt x="126" y="183"/>
                    <a:pt x="142" y="183"/>
                  </a:cubicBezTo>
                  <a:cubicBezTo>
                    <a:pt x="190" y="183"/>
                    <a:pt x="243" y="168"/>
                    <a:pt x="274" y="137"/>
                  </a:cubicBezTo>
                  <a:cubicBezTo>
                    <a:pt x="301" y="83"/>
                    <a:pt x="288" y="14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0"/>
            <p:cNvSpPr/>
            <p:nvPr/>
          </p:nvSpPr>
          <p:spPr>
            <a:xfrm flipH="1">
              <a:off x="8868377" y="-86034"/>
              <a:ext cx="52302" cy="38266"/>
            </a:xfrm>
            <a:custGeom>
              <a:avLst/>
              <a:gdLst/>
              <a:ahLst/>
              <a:cxnLst/>
              <a:rect l="l" t="t" r="r" b="b"/>
              <a:pathLst>
                <a:path w="395" h="289" extrusionOk="0">
                  <a:moveTo>
                    <a:pt x="180" y="1"/>
                  </a:moveTo>
                  <a:cubicBezTo>
                    <a:pt x="168" y="1"/>
                    <a:pt x="222" y="27"/>
                    <a:pt x="149" y="37"/>
                  </a:cubicBezTo>
                  <a:cubicBezTo>
                    <a:pt x="108" y="51"/>
                    <a:pt x="67" y="65"/>
                    <a:pt x="40" y="92"/>
                  </a:cubicBezTo>
                  <a:cubicBezTo>
                    <a:pt x="26" y="106"/>
                    <a:pt x="12" y="119"/>
                    <a:pt x="12" y="133"/>
                  </a:cubicBezTo>
                  <a:cubicBezTo>
                    <a:pt x="1" y="216"/>
                    <a:pt x="92" y="288"/>
                    <a:pt x="187" y="288"/>
                  </a:cubicBezTo>
                  <a:cubicBezTo>
                    <a:pt x="202" y="288"/>
                    <a:pt x="216" y="287"/>
                    <a:pt x="231" y="283"/>
                  </a:cubicBezTo>
                  <a:cubicBezTo>
                    <a:pt x="354" y="256"/>
                    <a:pt x="395" y="133"/>
                    <a:pt x="327" y="65"/>
                  </a:cubicBezTo>
                  <a:cubicBezTo>
                    <a:pt x="299" y="37"/>
                    <a:pt x="258" y="24"/>
                    <a:pt x="217" y="10"/>
                  </a:cubicBezTo>
                  <a:cubicBezTo>
                    <a:pt x="194" y="3"/>
                    <a:pt x="184" y="1"/>
                    <a:pt x="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0"/>
            <p:cNvSpPr/>
            <p:nvPr/>
          </p:nvSpPr>
          <p:spPr>
            <a:xfrm flipH="1">
              <a:off x="8591768" y="-81135"/>
              <a:ext cx="63424" cy="48859"/>
            </a:xfrm>
            <a:custGeom>
              <a:avLst/>
              <a:gdLst/>
              <a:ahLst/>
              <a:cxnLst/>
              <a:rect l="l" t="t" r="r" b="b"/>
              <a:pathLst>
                <a:path w="479" h="369" extrusionOk="0">
                  <a:moveTo>
                    <a:pt x="274" y="0"/>
                  </a:moveTo>
                  <a:cubicBezTo>
                    <a:pt x="178" y="14"/>
                    <a:pt x="96" y="55"/>
                    <a:pt x="42" y="110"/>
                  </a:cubicBezTo>
                  <a:cubicBezTo>
                    <a:pt x="1" y="178"/>
                    <a:pt x="1" y="260"/>
                    <a:pt x="55" y="314"/>
                  </a:cubicBezTo>
                  <a:cubicBezTo>
                    <a:pt x="101" y="351"/>
                    <a:pt x="165" y="369"/>
                    <a:pt x="230" y="369"/>
                  </a:cubicBezTo>
                  <a:cubicBezTo>
                    <a:pt x="263" y="369"/>
                    <a:pt x="297" y="364"/>
                    <a:pt x="329" y="355"/>
                  </a:cubicBezTo>
                  <a:cubicBezTo>
                    <a:pt x="410" y="314"/>
                    <a:pt x="465" y="246"/>
                    <a:pt x="465" y="164"/>
                  </a:cubicBezTo>
                  <a:cubicBezTo>
                    <a:pt x="479" y="96"/>
                    <a:pt x="438" y="28"/>
                    <a:pt x="356" y="14"/>
                  </a:cubicBezTo>
                  <a:cubicBezTo>
                    <a:pt x="329" y="0"/>
                    <a:pt x="301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0"/>
            <p:cNvSpPr/>
            <p:nvPr/>
          </p:nvSpPr>
          <p:spPr>
            <a:xfrm flipH="1">
              <a:off x="8937099" y="-113311"/>
              <a:ext cx="68721" cy="41974"/>
            </a:xfrm>
            <a:custGeom>
              <a:avLst/>
              <a:gdLst/>
              <a:ahLst/>
              <a:cxnLst/>
              <a:rect l="l" t="t" r="r" b="b"/>
              <a:pathLst>
                <a:path w="519" h="317" extrusionOk="0">
                  <a:moveTo>
                    <a:pt x="287" y="1"/>
                  </a:moveTo>
                  <a:cubicBezTo>
                    <a:pt x="253" y="1"/>
                    <a:pt x="219" y="4"/>
                    <a:pt x="191" y="11"/>
                  </a:cubicBezTo>
                  <a:cubicBezTo>
                    <a:pt x="137" y="25"/>
                    <a:pt x="82" y="52"/>
                    <a:pt x="55" y="79"/>
                  </a:cubicBezTo>
                  <a:cubicBezTo>
                    <a:pt x="0" y="148"/>
                    <a:pt x="55" y="243"/>
                    <a:pt x="150" y="284"/>
                  </a:cubicBezTo>
                  <a:cubicBezTo>
                    <a:pt x="188" y="307"/>
                    <a:pt x="234" y="317"/>
                    <a:pt x="279" y="317"/>
                  </a:cubicBezTo>
                  <a:cubicBezTo>
                    <a:pt x="316" y="317"/>
                    <a:pt x="352" y="310"/>
                    <a:pt x="382" y="298"/>
                  </a:cubicBezTo>
                  <a:cubicBezTo>
                    <a:pt x="464" y="271"/>
                    <a:pt x="519" y="202"/>
                    <a:pt x="505" y="134"/>
                  </a:cubicBezTo>
                  <a:cubicBezTo>
                    <a:pt x="492" y="79"/>
                    <a:pt x="451" y="39"/>
                    <a:pt x="382" y="11"/>
                  </a:cubicBezTo>
                  <a:cubicBezTo>
                    <a:pt x="355" y="4"/>
                    <a:pt x="321" y="1"/>
                    <a:pt x="2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0"/>
            <p:cNvSpPr/>
            <p:nvPr/>
          </p:nvSpPr>
          <p:spPr>
            <a:xfrm flipH="1">
              <a:off x="8548601" y="-52534"/>
              <a:ext cx="25158" cy="15757"/>
            </a:xfrm>
            <a:custGeom>
              <a:avLst/>
              <a:gdLst/>
              <a:ahLst/>
              <a:cxnLst/>
              <a:rect l="l" t="t" r="r" b="b"/>
              <a:pathLst>
                <a:path w="190" h="119" extrusionOk="0">
                  <a:moveTo>
                    <a:pt x="100" y="0"/>
                  </a:moveTo>
                  <a:cubicBezTo>
                    <a:pt x="94" y="0"/>
                    <a:pt x="88" y="1"/>
                    <a:pt x="82" y="3"/>
                  </a:cubicBezTo>
                  <a:cubicBezTo>
                    <a:pt x="28" y="16"/>
                    <a:pt x="0" y="71"/>
                    <a:pt x="41" y="98"/>
                  </a:cubicBezTo>
                  <a:cubicBezTo>
                    <a:pt x="56" y="113"/>
                    <a:pt x="75" y="119"/>
                    <a:pt x="94" y="119"/>
                  </a:cubicBezTo>
                  <a:cubicBezTo>
                    <a:pt x="131" y="119"/>
                    <a:pt x="169" y="98"/>
                    <a:pt x="178" y="71"/>
                  </a:cubicBezTo>
                  <a:cubicBezTo>
                    <a:pt x="190" y="36"/>
                    <a:pt x="140" y="0"/>
                    <a:pt x="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0"/>
            <p:cNvSpPr/>
            <p:nvPr/>
          </p:nvSpPr>
          <p:spPr>
            <a:xfrm flipH="1">
              <a:off x="8803231" y="-32408"/>
              <a:ext cx="63424" cy="40120"/>
            </a:xfrm>
            <a:custGeom>
              <a:avLst/>
              <a:gdLst/>
              <a:ahLst/>
              <a:cxnLst/>
              <a:rect l="l" t="t" r="r" b="b"/>
              <a:pathLst>
                <a:path w="479" h="303" extrusionOk="0">
                  <a:moveTo>
                    <a:pt x="151" y="1"/>
                  </a:moveTo>
                  <a:cubicBezTo>
                    <a:pt x="110" y="1"/>
                    <a:pt x="69" y="1"/>
                    <a:pt x="28" y="28"/>
                  </a:cubicBezTo>
                  <a:cubicBezTo>
                    <a:pt x="0" y="56"/>
                    <a:pt x="14" y="110"/>
                    <a:pt x="41" y="151"/>
                  </a:cubicBezTo>
                  <a:cubicBezTo>
                    <a:pt x="69" y="192"/>
                    <a:pt x="123" y="247"/>
                    <a:pt x="178" y="274"/>
                  </a:cubicBezTo>
                  <a:cubicBezTo>
                    <a:pt x="220" y="291"/>
                    <a:pt x="268" y="303"/>
                    <a:pt x="314" y="303"/>
                  </a:cubicBezTo>
                  <a:cubicBezTo>
                    <a:pt x="342" y="303"/>
                    <a:pt x="370" y="298"/>
                    <a:pt x="396" y="288"/>
                  </a:cubicBezTo>
                  <a:cubicBezTo>
                    <a:pt x="410" y="288"/>
                    <a:pt x="424" y="274"/>
                    <a:pt x="437" y="274"/>
                  </a:cubicBezTo>
                  <a:cubicBezTo>
                    <a:pt x="451" y="260"/>
                    <a:pt x="451" y="247"/>
                    <a:pt x="465" y="233"/>
                  </a:cubicBezTo>
                  <a:cubicBezTo>
                    <a:pt x="478" y="178"/>
                    <a:pt x="451" y="124"/>
                    <a:pt x="410" y="83"/>
                  </a:cubicBezTo>
                  <a:cubicBezTo>
                    <a:pt x="342" y="28"/>
                    <a:pt x="246" y="15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0"/>
            <p:cNvSpPr/>
            <p:nvPr/>
          </p:nvSpPr>
          <p:spPr>
            <a:xfrm flipH="1">
              <a:off x="8880957" y="-33732"/>
              <a:ext cx="86993" cy="58393"/>
            </a:xfrm>
            <a:custGeom>
              <a:avLst/>
              <a:gdLst/>
              <a:ahLst/>
              <a:cxnLst/>
              <a:rect l="l" t="t" r="r" b="b"/>
              <a:pathLst>
                <a:path w="657" h="441" extrusionOk="0">
                  <a:moveTo>
                    <a:pt x="338" y="0"/>
                  </a:moveTo>
                  <a:cubicBezTo>
                    <a:pt x="241" y="0"/>
                    <a:pt x="140" y="29"/>
                    <a:pt x="69" y="79"/>
                  </a:cubicBezTo>
                  <a:cubicBezTo>
                    <a:pt x="42" y="107"/>
                    <a:pt x="28" y="134"/>
                    <a:pt x="15" y="161"/>
                  </a:cubicBezTo>
                  <a:cubicBezTo>
                    <a:pt x="1" y="216"/>
                    <a:pt x="28" y="270"/>
                    <a:pt x="83" y="311"/>
                  </a:cubicBezTo>
                  <a:cubicBezTo>
                    <a:pt x="137" y="352"/>
                    <a:pt x="192" y="380"/>
                    <a:pt x="260" y="393"/>
                  </a:cubicBezTo>
                  <a:cubicBezTo>
                    <a:pt x="323" y="420"/>
                    <a:pt x="391" y="441"/>
                    <a:pt x="453" y="441"/>
                  </a:cubicBezTo>
                  <a:cubicBezTo>
                    <a:pt x="487" y="441"/>
                    <a:pt x="518" y="435"/>
                    <a:pt x="547" y="421"/>
                  </a:cubicBezTo>
                  <a:cubicBezTo>
                    <a:pt x="629" y="380"/>
                    <a:pt x="656" y="311"/>
                    <a:pt x="656" y="243"/>
                  </a:cubicBezTo>
                  <a:cubicBezTo>
                    <a:pt x="643" y="147"/>
                    <a:pt x="561" y="52"/>
                    <a:pt x="438" y="11"/>
                  </a:cubicBezTo>
                  <a:cubicBezTo>
                    <a:pt x="406" y="4"/>
                    <a:pt x="372" y="0"/>
                    <a:pt x="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0"/>
            <p:cNvSpPr/>
            <p:nvPr/>
          </p:nvSpPr>
          <p:spPr>
            <a:xfrm flipH="1">
              <a:off x="8958682" y="-53991"/>
              <a:ext cx="30852" cy="20391"/>
            </a:xfrm>
            <a:custGeom>
              <a:avLst/>
              <a:gdLst/>
              <a:ahLst/>
              <a:cxnLst/>
              <a:rect l="l" t="t" r="r" b="b"/>
              <a:pathLst>
                <a:path w="233" h="154" extrusionOk="0">
                  <a:moveTo>
                    <a:pt x="82" y="0"/>
                  </a:moveTo>
                  <a:cubicBezTo>
                    <a:pt x="41" y="14"/>
                    <a:pt x="0" y="41"/>
                    <a:pt x="14" y="82"/>
                  </a:cubicBezTo>
                  <a:cubicBezTo>
                    <a:pt x="14" y="127"/>
                    <a:pt x="61" y="154"/>
                    <a:pt x="115" y="154"/>
                  </a:cubicBezTo>
                  <a:cubicBezTo>
                    <a:pt x="127" y="154"/>
                    <a:pt x="138" y="153"/>
                    <a:pt x="150" y="150"/>
                  </a:cubicBezTo>
                  <a:cubicBezTo>
                    <a:pt x="205" y="137"/>
                    <a:pt x="232" y="68"/>
                    <a:pt x="178" y="27"/>
                  </a:cubicBezTo>
                  <a:cubicBezTo>
                    <a:pt x="164" y="0"/>
                    <a:pt x="123" y="0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0"/>
            <p:cNvSpPr/>
            <p:nvPr/>
          </p:nvSpPr>
          <p:spPr>
            <a:xfrm flipH="1">
              <a:off x="8709218" y="-894"/>
              <a:ext cx="56142" cy="41709"/>
            </a:xfrm>
            <a:custGeom>
              <a:avLst/>
              <a:gdLst/>
              <a:ahLst/>
              <a:cxnLst/>
              <a:rect l="l" t="t" r="r" b="b"/>
              <a:pathLst>
                <a:path w="424" h="315" extrusionOk="0">
                  <a:moveTo>
                    <a:pt x="259" y="1"/>
                  </a:moveTo>
                  <a:cubicBezTo>
                    <a:pt x="235" y="1"/>
                    <a:pt x="211" y="4"/>
                    <a:pt x="191" y="9"/>
                  </a:cubicBezTo>
                  <a:cubicBezTo>
                    <a:pt x="150" y="22"/>
                    <a:pt x="109" y="36"/>
                    <a:pt x="82" y="63"/>
                  </a:cubicBezTo>
                  <a:cubicBezTo>
                    <a:pt x="55" y="77"/>
                    <a:pt x="41" y="104"/>
                    <a:pt x="27" y="118"/>
                  </a:cubicBezTo>
                  <a:cubicBezTo>
                    <a:pt x="0" y="173"/>
                    <a:pt x="14" y="241"/>
                    <a:pt x="68" y="282"/>
                  </a:cubicBezTo>
                  <a:cubicBezTo>
                    <a:pt x="106" y="304"/>
                    <a:pt x="152" y="314"/>
                    <a:pt x="197" y="314"/>
                  </a:cubicBezTo>
                  <a:cubicBezTo>
                    <a:pt x="234" y="314"/>
                    <a:pt x="270" y="308"/>
                    <a:pt x="300" y="295"/>
                  </a:cubicBezTo>
                  <a:cubicBezTo>
                    <a:pt x="369" y="254"/>
                    <a:pt x="410" y="200"/>
                    <a:pt x="423" y="132"/>
                  </a:cubicBezTo>
                  <a:cubicBezTo>
                    <a:pt x="423" y="91"/>
                    <a:pt x="410" y="50"/>
                    <a:pt x="382" y="36"/>
                  </a:cubicBezTo>
                  <a:cubicBezTo>
                    <a:pt x="348" y="10"/>
                    <a:pt x="302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0"/>
            <p:cNvSpPr/>
            <p:nvPr/>
          </p:nvSpPr>
          <p:spPr>
            <a:xfrm flipH="1">
              <a:off x="8604347" y="-14002"/>
              <a:ext cx="59849" cy="38531"/>
            </a:xfrm>
            <a:custGeom>
              <a:avLst/>
              <a:gdLst/>
              <a:ahLst/>
              <a:cxnLst/>
              <a:rect l="l" t="t" r="r" b="b"/>
              <a:pathLst>
                <a:path w="452" h="291" extrusionOk="0">
                  <a:moveTo>
                    <a:pt x="183" y="1"/>
                  </a:moveTo>
                  <a:cubicBezTo>
                    <a:pt x="171" y="1"/>
                    <a:pt x="157" y="4"/>
                    <a:pt x="137" y="12"/>
                  </a:cubicBezTo>
                  <a:cubicBezTo>
                    <a:pt x="69" y="39"/>
                    <a:pt x="1" y="94"/>
                    <a:pt x="14" y="149"/>
                  </a:cubicBezTo>
                  <a:cubicBezTo>
                    <a:pt x="28" y="203"/>
                    <a:pt x="83" y="231"/>
                    <a:pt x="151" y="258"/>
                  </a:cubicBezTo>
                  <a:cubicBezTo>
                    <a:pt x="191" y="278"/>
                    <a:pt x="231" y="291"/>
                    <a:pt x="276" y="291"/>
                  </a:cubicBezTo>
                  <a:cubicBezTo>
                    <a:pt x="293" y="291"/>
                    <a:pt x="310" y="289"/>
                    <a:pt x="328" y="285"/>
                  </a:cubicBezTo>
                  <a:cubicBezTo>
                    <a:pt x="383" y="285"/>
                    <a:pt x="451" y="231"/>
                    <a:pt x="438" y="190"/>
                  </a:cubicBezTo>
                  <a:cubicBezTo>
                    <a:pt x="438" y="162"/>
                    <a:pt x="424" y="149"/>
                    <a:pt x="397" y="121"/>
                  </a:cubicBezTo>
                  <a:cubicBezTo>
                    <a:pt x="369" y="94"/>
                    <a:pt x="315" y="67"/>
                    <a:pt x="274" y="39"/>
                  </a:cubicBezTo>
                  <a:cubicBezTo>
                    <a:pt x="225" y="20"/>
                    <a:pt x="211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0"/>
            <p:cNvSpPr/>
            <p:nvPr/>
          </p:nvSpPr>
          <p:spPr>
            <a:xfrm flipH="1">
              <a:off x="8470610" y="-64848"/>
              <a:ext cx="38134" cy="28601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24" y="0"/>
                  </a:moveTo>
                  <a:cubicBezTo>
                    <a:pt x="42" y="14"/>
                    <a:pt x="1" y="82"/>
                    <a:pt x="28" y="150"/>
                  </a:cubicBezTo>
                  <a:cubicBezTo>
                    <a:pt x="48" y="190"/>
                    <a:pt x="105" y="216"/>
                    <a:pt x="160" y="216"/>
                  </a:cubicBezTo>
                  <a:cubicBezTo>
                    <a:pt x="181" y="216"/>
                    <a:pt x="201" y="212"/>
                    <a:pt x="219" y="205"/>
                  </a:cubicBezTo>
                  <a:cubicBezTo>
                    <a:pt x="233" y="191"/>
                    <a:pt x="260" y="178"/>
                    <a:pt x="274" y="150"/>
                  </a:cubicBezTo>
                  <a:cubicBezTo>
                    <a:pt x="288" y="137"/>
                    <a:pt x="288" y="123"/>
                    <a:pt x="288" y="109"/>
                  </a:cubicBezTo>
                  <a:cubicBezTo>
                    <a:pt x="288" y="41"/>
                    <a:pt x="206" y="0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0"/>
            <p:cNvSpPr/>
            <p:nvPr/>
          </p:nvSpPr>
          <p:spPr>
            <a:xfrm flipH="1">
              <a:off x="8528475" y="-18769"/>
              <a:ext cx="41709" cy="23834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204" y="0"/>
                  </a:moveTo>
                  <a:cubicBezTo>
                    <a:pt x="181" y="0"/>
                    <a:pt x="158" y="7"/>
                    <a:pt x="137" y="21"/>
                  </a:cubicBezTo>
                  <a:cubicBezTo>
                    <a:pt x="110" y="34"/>
                    <a:pt x="83" y="48"/>
                    <a:pt x="55" y="75"/>
                  </a:cubicBezTo>
                  <a:cubicBezTo>
                    <a:pt x="28" y="103"/>
                    <a:pt x="1" y="130"/>
                    <a:pt x="28" y="157"/>
                  </a:cubicBezTo>
                  <a:cubicBezTo>
                    <a:pt x="42" y="171"/>
                    <a:pt x="55" y="171"/>
                    <a:pt x="83" y="171"/>
                  </a:cubicBezTo>
                  <a:cubicBezTo>
                    <a:pt x="102" y="176"/>
                    <a:pt x="124" y="179"/>
                    <a:pt x="147" y="179"/>
                  </a:cubicBezTo>
                  <a:cubicBezTo>
                    <a:pt x="185" y="179"/>
                    <a:pt x="225" y="170"/>
                    <a:pt x="260" y="144"/>
                  </a:cubicBezTo>
                  <a:cubicBezTo>
                    <a:pt x="301" y="116"/>
                    <a:pt x="315" y="48"/>
                    <a:pt x="260" y="21"/>
                  </a:cubicBezTo>
                  <a:cubicBezTo>
                    <a:pt x="246" y="7"/>
                    <a:pt x="226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0"/>
            <p:cNvSpPr/>
            <p:nvPr/>
          </p:nvSpPr>
          <p:spPr>
            <a:xfrm flipH="1">
              <a:off x="8837657" y="-292199"/>
              <a:ext cx="28998" cy="14168"/>
            </a:xfrm>
            <a:custGeom>
              <a:avLst/>
              <a:gdLst/>
              <a:ahLst/>
              <a:cxnLst/>
              <a:rect l="l" t="t" r="r" b="b"/>
              <a:pathLst>
                <a:path w="219" h="107" extrusionOk="0">
                  <a:moveTo>
                    <a:pt x="98" y="0"/>
                  </a:moveTo>
                  <a:cubicBezTo>
                    <a:pt x="76" y="0"/>
                    <a:pt x="55" y="4"/>
                    <a:pt x="41" y="11"/>
                  </a:cubicBezTo>
                  <a:cubicBezTo>
                    <a:pt x="28" y="11"/>
                    <a:pt x="14" y="24"/>
                    <a:pt x="14" y="24"/>
                  </a:cubicBezTo>
                  <a:cubicBezTo>
                    <a:pt x="0" y="38"/>
                    <a:pt x="0" y="65"/>
                    <a:pt x="28" y="79"/>
                  </a:cubicBezTo>
                  <a:cubicBezTo>
                    <a:pt x="41" y="92"/>
                    <a:pt x="69" y="106"/>
                    <a:pt x="96" y="106"/>
                  </a:cubicBezTo>
                  <a:cubicBezTo>
                    <a:pt x="137" y="106"/>
                    <a:pt x="164" y="106"/>
                    <a:pt x="205" y="92"/>
                  </a:cubicBezTo>
                  <a:cubicBezTo>
                    <a:pt x="219" y="65"/>
                    <a:pt x="192" y="24"/>
                    <a:pt x="164" y="11"/>
                  </a:cubicBezTo>
                  <a:cubicBezTo>
                    <a:pt x="144" y="4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0"/>
            <p:cNvSpPr/>
            <p:nvPr/>
          </p:nvSpPr>
          <p:spPr>
            <a:xfrm flipH="1">
              <a:off x="8960536" y="-215003"/>
              <a:ext cx="25423" cy="23039"/>
            </a:xfrm>
            <a:custGeom>
              <a:avLst/>
              <a:gdLst/>
              <a:ahLst/>
              <a:cxnLst/>
              <a:rect l="l" t="t" r="r" b="b"/>
              <a:pathLst>
                <a:path w="192" h="174" extrusionOk="0">
                  <a:moveTo>
                    <a:pt x="110" y="1"/>
                  </a:moveTo>
                  <a:cubicBezTo>
                    <a:pt x="69" y="15"/>
                    <a:pt x="41" y="28"/>
                    <a:pt x="28" y="69"/>
                  </a:cubicBezTo>
                  <a:cubicBezTo>
                    <a:pt x="0" y="97"/>
                    <a:pt x="28" y="138"/>
                    <a:pt x="69" y="165"/>
                  </a:cubicBezTo>
                  <a:cubicBezTo>
                    <a:pt x="80" y="170"/>
                    <a:pt x="98" y="174"/>
                    <a:pt x="118" y="174"/>
                  </a:cubicBezTo>
                  <a:cubicBezTo>
                    <a:pt x="145" y="174"/>
                    <a:pt x="175" y="167"/>
                    <a:pt x="191" y="151"/>
                  </a:cubicBezTo>
                  <a:cubicBezTo>
                    <a:pt x="191" y="97"/>
                    <a:pt x="164" y="28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0"/>
            <p:cNvSpPr/>
            <p:nvPr/>
          </p:nvSpPr>
          <p:spPr>
            <a:xfrm flipH="1">
              <a:off x="8591767" y="-306632"/>
              <a:ext cx="30852" cy="17743"/>
            </a:xfrm>
            <a:custGeom>
              <a:avLst/>
              <a:gdLst/>
              <a:ahLst/>
              <a:cxnLst/>
              <a:rect l="l" t="t" r="r" b="b"/>
              <a:pathLst>
                <a:path w="233" h="134" extrusionOk="0">
                  <a:moveTo>
                    <a:pt x="137" y="0"/>
                  </a:moveTo>
                  <a:cubicBezTo>
                    <a:pt x="113" y="0"/>
                    <a:pt x="89" y="3"/>
                    <a:pt x="69" y="10"/>
                  </a:cubicBezTo>
                  <a:cubicBezTo>
                    <a:pt x="28" y="24"/>
                    <a:pt x="1" y="51"/>
                    <a:pt x="1" y="79"/>
                  </a:cubicBezTo>
                  <a:cubicBezTo>
                    <a:pt x="1" y="106"/>
                    <a:pt x="55" y="133"/>
                    <a:pt x="96" y="133"/>
                  </a:cubicBezTo>
                  <a:cubicBezTo>
                    <a:pt x="137" y="133"/>
                    <a:pt x="178" y="120"/>
                    <a:pt x="205" y="92"/>
                  </a:cubicBezTo>
                  <a:cubicBezTo>
                    <a:pt x="233" y="79"/>
                    <a:pt x="233" y="38"/>
                    <a:pt x="205" y="10"/>
                  </a:cubicBezTo>
                  <a:cubicBezTo>
                    <a:pt x="185" y="3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10"/>
            <p:cNvSpPr/>
            <p:nvPr/>
          </p:nvSpPr>
          <p:spPr>
            <a:xfrm flipH="1">
              <a:off x="8441744" y="-167997"/>
              <a:ext cx="27144" cy="18935"/>
            </a:xfrm>
            <a:custGeom>
              <a:avLst/>
              <a:gdLst/>
              <a:ahLst/>
              <a:cxnLst/>
              <a:rect l="l" t="t" r="r" b="b"/>
              <a:pathLst>
                <a:path w="205" h="143" extrusionOk="0">
                  <a:moveTo>
                    <a:pt x="123" y="1"/>
                  </a:moveTo>
                  <a:cubicBezTo>
                    <a:pt x="82" y="15"/>
                    <a:pt x="55" y="28"/>
                    <a:pt x="27" y="56"/>
                  </a:cubicBezTo>
                  <a:cubicBezTo>
                    <a:pt x="14" y="83"/>
                    <a:pt x="0" y="110"/>
                    <a:pt x="27" y="137"/>
                  </a:cubicBezTo>
                  <a:cubicBezTo>
                    <a:pt x="42" y="141"/>
                    <a:pt x="58" y="143"/>
                    <a:pt x="73" y="143"/>
                  </a:cubicBezTo>
                  <a:cubicBezTo>
                    <a:pt x="116" y="143"/>
                    <a:pt x="158" y="130"/>
                    <a:pt x="178" y="110"/>
                  </a:cubicBezTo>
                  <a:cubicBezTo>
                    <a:pt x="205" y="69"/>
                    <a:pt x="178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0"/>
            <p:cNvSpPr/>
            <p:nvPr/>
          </p:nvSpPr>
          <p:spPr>
            <a:xfrm flipH="1">
              <a:off x="8333166" y="-215003"/>
              <a:ext cx="34559" cy="45417"/>
            </a:xfrm>
            <a:custGeom>
              <a:avLst/>
              <a:gdLst/>
              <a:ahLst/>
              <a:cxnLst/>
              <a:rect l="l" t="t" r="r" b="b"/>
              <a:pathLst>
                <a:path w="261" h="343" extrusionOk="0">
                  <a:moveTo>
                    <a:pt x="151" y="1"/>
                  </a:moveTo>
                  <a:cubicBezTo>
                    <a:pt x="110" y="15"/>
                    <a:pt x="96" y="42"/>
                    <a:pt x="110" y="83"/>
                  </a:cubicBezTo>
                  <a:cubicBezTo>
                    <a:pt x="124" y="138"/>
                    <a:pt x="96" y="206"/>
                    <a:pt x="42" y="233"/>
                  </a:cubicBezTo>
                  <a:cubicBezTo>
                    <a:pt x="14" y="247"/>
                    <a:pt x="1" y="288"/>
                    <a:pt x="14" y="315"/>
                  </a:cubicBezTo>
                  <a:cubicBezTo>
                    <a:pt x="28" y="329"/>
                    <a:pt x="55" y="342"/>
                    <a:pt x="69" y="342"/>
                  </a:cubicBezTo>
                  <a:lnTo>
                    <a:pt x="96" y="342"/>
                  </a:lnTo>
                  <a:cubicBezTo>
                    <a:pt x="206" y="288"/>
                    <a:pt x="260" y="151"/>
                    <a:pt x="219" y="42"/>
                  </a:cubicBezTo>
                  <a:cubicBezTo>
                    <a:pt x="206" y="15"/>
                    <a:pt x="178" y="1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10"/>
            <p:cNvSpPr/>
            <p:nvPr/>
          </p:nvSpPr>
          <p:spPr>
            <a:xfrm flipH="1">
              <a:off x="8485043" y="-148268"/>
              <a:ext cx="43563" cy="32838"/>
            </a:xfrm>
            <a:custGeom>
              <a:avLst/>
              <a:gdLst/>
              <a:ahLst/>
              <a:cxnLst/>
              <a:rect l="l" t="t" r="r" b="b"/>
              <a:pathLst>
                <a:path w="329" h="248" extrusionOk="0">
                  <a:moveTo>
                    <a:pt x="68" y="1"/>
                  </a:moveTo>
                  <a:cubicBezTo>
                    <a:pt x="48" y="1"/>
                    <a:pt x="31" y="13"/>
                    <a:pt x="14" y="29"/>
                  </a:cubicBezTo>
                  <a:cubicBezTo>
                    <a:pt x="1" y="57"/>
                    <a:pt x="14" y="98"/>
                    <a:pt x="42" y="111"/>
                  </a:cubicBezTo>
                  <a:lnTo>
                    <a:pt x="219" y="234"/>
                  </a:lnTo>
                  <a:cubicBezTo>
                    <a:pt x="233" y="248"/>
                    <a:pt x="246" y="248"/>
                    <a:pt x="260" y="248"/>
                  </a:cubicBezTo>
                  <a:cubicBezTo>
                    <a:pt x="274" y="248"/>
                    <a:pt x="301" y="234"/>
                    <a:pt x="301" y="221"/>
                  </a:cubicBezTo>
                  <a:cubicBezTo>
                    <a:pt x="328" y="193"/>
                    <a:pt x="315" y="152"/>
                    <a:pt x="287" y="139"/>
                  </a:cubicBezTo>
                  <a:lnTo>
                    <a:pt x="110" y="16"/>
                  </a:lnTo>
                  <a:cubicBezTo>
                    <a:pt x="94" y="5"/>
                    <a:pt x="81" y="1"/>
                    <a:pt x="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0"/>
            <p:cNvSpPr/>
            <p:nvPr/>
          </p:nvSpPr>
          <p:spPr>
            <a:xfrm flipH="1">
              <a:off x="8680351" y="-90139"/>
              <a:ext cx="25423" cy="41709"/>
            </a:xfrm>
            <a:custGeom>
              <a:avLst/>
              <a:gdLst/>
              <a:ahLst/>
              <a:cxnLst/>
              <a:rect l="l" t="t" r="r" b="b"/>
              <a:pathLst>
                <a:path w="192" h="315" extrusionOk="0">
                  <a:moveTo>
                    <a:pt x="55" y="0"/>
                  </a:moveTo>
                  <a:cubicBezTo>
                    <a:pt x="14" y="14"/>
                    <a:pt x="1" y="55"/>
                    <a:pt x="14" y="82"/>
                  </a:cubicBezTo>
                  <a:lnTo>
                    <a:pt x="69" y="273"/>
                  </a:lnTo>
                  <a:cubicBezTo>
                    <a:pt x="83" y="300"/>
                    <a:pt x="110" y="314"/>
                    <a:pt x="123" y="314"/>
                  </a:cubicBezTo>
                  <a:cubicBezTo>
                    <a:pt x="137" y="314"/>
                    <a:pt x="137" y="314"/>
                    <a:pt x="151" y="300"/>
                  </a:cubicBezTo>
                  <a:cubicBezTo>
                    <a:pt x="178" y="300"/>
                    <a:pt x="192" y="259"/>
                    <a:pt x="192" y="232"/>
                  </a:cubicBezTo>
                  <a:lnTo>
                    <a:pt x="123" y="41"/>
                  </a:lnTo>
                  <a:cubicBezTo>
                    <a:pt x="110" y="14"/>
                    <a:pt x="83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0"/>
            <p:cNvSpPr/>
            <p:nvPr/>
          </p:nvSpPr>
          <p:spPr>
            <a:xfrm flipH="1">
              <a:off x="8832229" y="-114900"/>
              <a:ext cx="50713" cy="44755"/>
            </a:xfrm>
            <a:custGeom>
              <a:avLst/>
              <a:gdLst/>
              <a:ahLst/>
              <a:cxnLst/>
              <a:rect l="l" t="t" r="r" b="b"/>
              <a:pathLst>
                <a:path w="383" h="338" extrusionOk="0">
                  <a:moveTo>
                    <a:pt x="312" y="1"/>
                  </a:moveTo>
                  <a:cubicBezTo>
                    <a:pt x="299" y="1"/>
                    <a:pt x="285" y="4"/>
                    <a:pt x="274" y="10"/>
                  </a:cubicBezTo>
                  <a:lnTo>
                    <a:pt x="28" y="228"/>
                  </a:lnTo>
                  <a:cubicBezTo>
                    <a:pt x="1" y="255"/>
                    <a:pt x="1" y="296"/>
                    <a:pt x="14" y="324"/>
                  </a:cubicBezTo>
                  <a:cubicBezTo>
                    <a:pt x="28" y="337"/>
                    <a:pt x="55" y="337"/>
                    <a:pt x="69" y="337"/>
                  </a:cubicBezTo>
                  <a:cubicBezTo>
                    <a:pt x="82" y="337"/>
                    <a:pt x="96" y="337"/>
                    <a:pt x="110" y="324"/>
                  </a:cubicBezTo>
                  <a:lnTo>
                    <a:pt x="356" y="105"/>
                  </a:lnTo>
                  <a:cubicBezTo>
                    <a:pt x="383" y="78"/>
                    <a:pt x="383" y="51"/>
                    <a:pt x="356" y="23"/>
                  </a:cubicBezTo>
                  <a:cubicBezTo>
                    <a:pt x="348" y="7"/>
                    <a:pt x="330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0"/>
            <p:cNvSpPr/>
            <p:nvPr/>
          </p:nvSpPr>
          <p:spPr>
            <a:xfrm flipH="1">
              <a:off x="8920812" y="-189580"/>
              <a:ext cx="43430" cy="16286"/>
            </a:xfrm>
            <a:custGeom>
              <a:avLst/>
              <a:gdLst/>
              <a:ahLst/>
              <a:cxnLst/>
              <a:rect l="l" t="t" r="r" b="b"/>
              <a:pathLst>
                <a:path w="328" h="123" extrusionOk="0">
                  <a:moveTo>
                    <a:pt x="55" y="0"/>
                  </a:moveTo>
                  <a:cubicBezTo>
                    <a:pt x="27" y="0"/>
                    <a:pt x="0" y="27"/>
                    <a:pt x="0" y="55"/>
                  </a:cubicBezTo>
                  <a:cubicBezTo>
                    <a:pt x="0" y="96"/>
                    <a:pt x="27" y="123"/>
                    <a:pt x="55" y="123"/>
                  </a:cubicBezTo>
                  <a:lnTo>
                    <a:pt x="273" y="123"/>
                  </a:lnTo>
                  <a:cubicBezTo>
                    <a:pt x="314" y="123"/>
                    <a:pt x="328" y="96"/>
                    <a:pt x="328" y="55"/>
                  </a:cubicBezTo>
                  <a:cubicBezTo>
                    <a:pt x="328" y="27"/>
                    <a:pt x="314" y="0"/>
                    <a:pt x="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0"/>
            <p:cNvSpPr/>
            <p:nvPr/>
          </p:nvSpPr>
          <p:spPr>
            <a:xfrm flipH="1">
              <a:off x="8707496" y="-232084"/>
              <a:ext cx="38002" cy="37207"/>
            </a:xfrm>
            <a:custGeom>
              <a:avLst/>
              <a:gdLst/>
              <a:ahLst/>
              <a:cxnLst/>
              <a:rect l="l" t="t" r="r" b="b"/>
              <a:pathLst>
                <a:path w="287" h="281" extrusionOk="0">
                  <a:moveTo>
                    <a:pt x="63" y="0"/>
                  </a:moveTo>
                  <a:cubicBezTo>
                    <a:pt x="48" y="0"/>
                    <a:pt x="34" y="7"/>
                    <a:pt x="28" y="21"/>
                  </a:cubicBezTo>
                  <a:cubicBezTo>
                    <a:pt x="0" y="34"/>
                    <a:pt x="0" y="75"/>
                    <a:pt x="28" y="103"/>
                  </a:cubicBezTo>
                  <a:lnTo>
                    <a:pt x="178" y="253"/>
                  </a:lnTo>
                  <a:cubicBezTo>
                    <a:pt x="191" y="267"/>
                    <a:pt x="205" y="280"/>
                    <a:pt x="219" y="280"/>
                  </a:cubicBezTo>
                  <a:cubicBezTo>
                    <a:pt x="232" y="280"/>
                    <a:pt x="246" y="267"/>
                    <a:pt x="260" y="253"/>
                  </a:cubicBezTo>
                  <a:cubicBezTo>
                    <a:pt x="287" y="239"/>
                    <a:pt x="287" y="198"/>
                    <a:pt x="260" y="171"/>
                  </a:cubicBezTo>
                  <a:lnTo>
                    <a:pt x="109" y="21"/>
                  </a:lnTo>
                  <a:cubicBezTo>
                    <a:pt x="96" y="7"/>
                    <a:pt x="79" y="0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0"/>
            <p:cNvSpPr/>
            <p:nvPr/>
          </p:nvSpPr>
          <p:spPr>
            <a:xfrm flipH="1">
              <a:off x="9047266" y="-218578"/>
              <a:ext cx="41709" cy="19994"/>
            </a:xfrm>
            <a:custGeom>
              <a:avLst/>
              <a:gdLst/>
              <a:ahLst/>
              <a:cxnLst/>
              <a:rect l="l" t="t" r="r" b="b"/>
              <a:pathLst>
                <a:path w="315" h="151" extrusionOk="0">
                  <a:moveTo>
                    <a:pt x="68" y="1"/>
                  </a:moveTo>
                  <a:cubicBezTo>
                    <a:pt x="41" y="1"/>
                    <a:pt x="14" y="14"/>
                    <a:pt x="0" y="55"/>
                  </a:cubicBezTo>
                  <a:cubicBezTo>
                    <a:pt x="0" y="83"/>
                    <a:pt x="14" y="110"/>
                    <a:pt x="55" y="124"/>
                  </a:cubicBezTo>
                  <a:lnTo>
                    <a:pt x="232" y="151"/>
                  </a:lnTo>
                  <a:lnTo>
                    <a:pt x="246" y="151"/>
                  </a:lnTo>
                  <a:cubicBezTo>
                    <a:pt x="273" y="151"/>
                    <a:pt x="300" y="137"/>
                    <a:pt x="314" y="110"/>
                  </a:cubicBezTo>
                  <a:cubicBezTo>
                    <a:pt x="314" y="69"/>
                    <a:pt x="287" y="42"/>
                    <a:pt x="259" y="42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0"/>
            <p:cNvSpPr/>
            <p:nvPr/>
          </p:nvSpPr>
          <p:spPr>
            <a:xfrm flipH="1">
              <a:off x="8626062" y="-295245"/>
              <a:ext cx="32705" cy="46079"/>
            </a:xfrm>
            <a:custGeom>
              <a:avLst/>
              <a:gdLst/>
              <a:ahLst/>
              <a:cxnLst/>
              <a:rect l="l" t="t" r="r" b="b"/>
              <a:pathLst>
                <a:path w="247" h="348" extrusionOk="0">
                  <a:moveTo>
                    <a:pt x="175" y="1"/>
                  </a:moveTo>
                  <a:cubicBezTo>
                    <a:pt x="166" y="1"/>
                    <a:pt x="158" y="3"/>
                    <a:pt x="151" y="6"/>
                  </a:cubicBezTo>
                  <a:cubicBezTo>
                    <a:pt x="42" y="61"/>
                    <a:pt x="1" y="184"/>
                    <a:pt x="28" y="307"/>
                  </a:cubicBezTo>
                  <a:cubicBezTo>
                    <a:pt x="42" y="320"/>
                    <a:pt x="55" y="348"/>
                    <a:pt x="82" y="348"/>
                  </a:cubicBezTo>
                  <a:cubicBezTo>
                    <a:pt x="96" y="348"/>
                    <a:pt x="96" y="348"/>
                    <a:pt x="96" y="334"/>
                  </a:cubicBezTo>
                  <a:cubicBezTo>
                    <a:pt x="137" y="334"/>
                    <a:pt x="151" y="293"/>
                    <a:pt x="137" y="266"/>
                  </a:cubicBezTo>
                  <a:cubicBezTo>
                    <a:pt x="123" y="211"/>
                    <a:pt x="151" y="143"/>
                    <a:pt x="205" y="115"/>
                  </a:cubicBezTo>
                  <a:cubicBezTo>
                    <a:pt x="233" y="102"/>
                    <a:pt x="246" y="61"/>
                    <a:pt x="233" y="34"/>
                  </a:cubicBezTo>
                  <a:cubicBezTo>
                    <a:pt x="223" y="14"/>
                    <a:pt x="198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0"/>
            <p:cNvSpPr/>
            <p:nvPr/>
          </p:nvSpPr>
          <p:spPr>
            <a:xfrm flipH="1">
              <a:off x="8937099" y="-371646"/>
              <a:ext cx="41709" cy="32043"/>
            </a:xfrm>
            <a:custGeom>
              <a:avLst/>
              <a:gdLst/>
              <a:ahLst/>
              <a:cxnLst/>
              <a:rect l="l" t="t" r="r" b="b"/>
              <a:pathLst>
                <a:path w="315" h="242" extrusionOk="0">
                  <a:moveTo>
                    <a:pt x="58" y="1"/>
                  </a:moveTo>
                  <a:cubicBezTo>
                    <a:pt x="40" y="1"/>
                    <a:pt x="23" y="7"/>
                    <a:pt x="15" y="23"/>
                  </a:cubicBezTo>
                  <a:cubicBezTo>
                    <a:pt x="1" y="51"/>
                    <a:pt x="1" y="92"/>
                    <a:pt x="28" y="105"/>
                  </a:cubicBezTo>
                  <a:lnTo>
                    <a:pt x="219" y="228"/>
                  </a:lnTo>
                  <a:cubicBezTo>
                    <a:pt x="233" y="242"/>
                    <a:pt x="247" y="242"/>
                    <a:pt x="247" y="242"/>
                  </a:cubicBezTo>
                  <a:cubicBezTo>
                    <a:pt x="274" y="242"/>
                    <a:pt x="288" y="228"/>
                    <a:pt x="301" y="215"/>
                  </a:cubicBezTo>
                  <a:cubicBezTo>
                    <a:pt x="315" y="187"/>
                    <a:pt x="315" y="146"/>
                    <a:pt x="288" y="133"/>
                  </a:cubicBezTo>
                  <a:lnTo>
                    <a:pt x="97" y="10"/>
                  </a:lnTo>
                  <a:cubicBezTo>
                    <a:pt x="85" y="4"/>
                    <a:pt x="72" y="1"/>
                    <a:pt x="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0"/>
            <p:cNvSpPr/>
            <p:nvPr/>
          </p:nvSpPr>
          <p:spPr>
            <a:xfrm flipH="1">
              <a:off x="8770656" y="-383034"/>
              <a:ext cx="27276" cy="41709"/>
            </a:xfrm>
            <a:custGeom>
              <a:avLst/>
              <a:gdLst/>
              <a:ahLst/>
              <a:cxnLst/>
              <a:rect l="l" t="t" r="r" b="b"/>
              <a:pathLst>
                <a:path w="206" h="315" extrusionOk="0">
                  <a:moveTo>
                    <a:pt x="55" y="0"/>
                  </a:moveTo>
                  <a:cubicBezTo>
                    <a:pt x="28" y="14"/>
                    <a:pt x="0" y="55"/>
                    <a:pt x="14" y="82"/>
                  </a:cubicBezTo>
                  <a:lnTo>
                    <a:pt x="82" y="273"/>
                  </a:lnTo>
                  <a:cubicBezTo>
                    <a:pt x="82" y="301"/>
                    <a:pt x="109" y="314"/>
                    <a:pt x="137" y="314"/>
                  </a:cubicBezTo>
                  <a:lnTo>
                    <a:pt x="150" y="314"/>
                  </a:lnTo>
                  <a:cubicBezTo>
                    <a:pt x="191" y="301"/>
                    <a:pt x="205" y="260"/>
                    <a:pt x="191" y="232"/>
                  </a:cubicBezTo>
                  <a:lnTo>
                    <a:pt x="137" y="41"/>
                  </a:lnTo>
                  <a:cubicBezTo>
                    <a:pt x="123" y="14"/>
                    <a:pt x="82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0"/>
            <p:cNvSpPr/>
            <p:nvPr/>
          </p:nvSpPr>
          <p:spPr>
            <a:xfrm flipH="1">
              <a:off x="8580910" y="-417726"/>
              <a:ext cx="50713" cy="45681"/>
            </a:xfrm>
            <a:custGeom>
              <a:avLst/>
              <a:gdLst/>
              <a:ahLst/>
              <a:cxnLst/>
              <a:rect l="l" t="t" r="r" b="b"/>
              <a:pathLst>
                <a:path w="383" h="345" extrusionOk="0">
                  <a:moveTo>
                    <a:pt x="308" y="1"/>
                  </a:moveTo>
                  <a:cubicBezTo>
                    <a:pt x="297" y="1"/>
                    <a:pt x="285" y="5"/>
                    <a:pt x="273" y="16"/>
                  </a:cubicBezTo>
                  <a:lnTo>
                    <a:pt x="28" y="235"/>
                  </a:lnTo>
                  <a:cubicBezTo>
                    <a:pt x="0" y="262"/>
                    <a:pt x="0" y="290"/>
                    <a:pt x="14" y="317"/>
                  </a:cubicBezTo>
                  <a:cubicBezTo>
                    <a:pt x="28" y="330"/>
                    <a:pt x="41" y="344"/>
                    <a:pt x="69" y="344"/>
                  </a:cubicBezTo>
                  <a:cubicBezTo>
                    <a:pt x="82" y="344"/>
                    <a:pt x="96" y="330"/>
                    <a:pt x="96" y="330"/>
                  </a:cubicBezTo>
                  <a:lnTo>
                    <a:pt x="355" y="112"/>
                  </a:lnTo>
                  <a:cubicBezTo>
                    <a:pt x="383" y="85"/>
                    <a:pt x="383" y="44"/>
                    <a:pt x="355" y="16"/>
                  </a:cubicBezTo>
                  <a:cubicBezTo>
                    <a:pt x="340" y="9"/>
                    <a:pt x="324" y="1"/>
                    <a:pt x="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0"/>
            <p:cNvSpPr/>
            <p:nvPr/>
          </p:nvSpPr>
          <p:spPr>
            <a:xfrm flipH="1">
              <a:off x="8434462" y="-350593"/>
              <a:ext cx="43563" cy="14698"/>
            </a:xfrm>
            <a:custGeom>
              <a:avLst/>
              <a:gdLst/>
              <a:ahLst/>
              <a:cxnLst/>
              <a:rect l="l" t="t" r="r" b="b"/>
              <a:pathLst>
                <a:path w="329" h="111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7"/>
                    <a:pt x="28" y="110"/>
                    <a:pt x="56" y="110"/>
                  </a:cubicBezTo>
                  <a:lnTo>
                    <a:pt x="274" y="110"/>
                  </a:lnTo>
                  <a:cubicBezTo>
                    <a:pt x="315" y="110"/>
                    <a:pt x="329" y="97"/>
                    <a:pt x="329" y="56"/>
                  </a:cubicBezTo>
                  <a:cubicBezTo>
                    <a:pt x="329" y="28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0"/>
            <p:cNvSpPr/>
            <p:nvPr/>
          </p:nvSpPr>
          <p:spPr>
            <a:xfrm flipH="1">
              <a:off x="8871952" y="-286770"/>
              <a:ext cx="38134" cy="35751"/>
            </a:xfrm>
            <a:custGeom>
              <a:avLst/>
              <a:gdLst/>
              <a:ahLst/>
              <a:cxnLst/>
              <a:rect l="l" t="t" r="r" b="b"/>
              <a:pathLst>
                <a:path w="288" h="270" extrusionOk="0">
                  <a:moveTo>
                    <a:pt x="62" y="0"/>
                  </a:moveTo>
                  <a:cubicBezTo>
                    <a:pt x="45" y="0"/>
                    <a:pt x="28" y="4"/>
                    <a:pt x="14" y="10"/>
                  </a:cubicBezTo>
                  <a:cubicBezTo>
                    <a:pt x="1" y="38"/>
                    <a:pt x="1" y="79"/>
                    <a:pt x="14" y="106"/>
                  </a:cubicBezTo>
                  <a:lnTo>
                    <a:pt x="178" y="256"/>
                  </a:lnTo>
                  <a:cubicBezTo>
                    <a:pt x="192" y="270"/>
                    <a:pt x="206" y="270"/>
                    <a:pt x="219" y="270"/>
                  </a:cubicBezTo>
                  <a:cubicBezTo>
                    <a:pt x="233" y="270"/>
                    <a:pt x="247" y="270"/>
                    <a:pt x="260" y="256"/>
                  </a:cubicBezTo>
                  <a:cubicBezTo>
                    <a:pt x="287" y="229"/>
                    <a:pt x="287" y="202"/>
                    <a:pt x="260" y="174"/>
                  </a:cubicBezTo>
                  <a:lnTo>
                    <a:pt x="110" y="10"/>
                  </a:lnTo>
                  <a:cubicBezTo>
                    <a:pt x="96" y="4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0"/>
            <p:cNvSpPr/>
            <p:nvPr/>
          </p:nvSpPr>
          <p:spPr>
            <a:xfrm flipH="1">
              <a:off x="8483322" y="-240294"/>
              <a:ext cx="43430" cy="20126"/>
            </a:xfrm>
            <a:custGeom>
              <a:avLst/>
              <a:gdLst/>
              <a:ahLst/>
              <a:cxnLst/>
              <a:rect l="l" t="t" r="r" b="b"/>
              <a:pathLst>
                <a:path w="328" h="152" extrusionOk="0">
                  <a:moveTo>
                    <a:pt x="82" y="1"/>
                  </a:moveTo>
                  <a:cubicBezTo>
                    <a:pt x="55" y="1"/>
                    <a:pt x="14" y="14"/>
                    <a:pt x="14" y="55"/>
                  </a:cubicBezTo>
                  <a:cubicBezTo>
                    <a:pt x="0" y="83"/>
                    <a:pt x="28" y="110"/>
                    <a:pt x="55" y="124"/>
                  </a:cubicBezTo>
                  <a:lnTo>
                    <a:pt x="246" y="151"/>
                  </a:lnTo>
                  <a:lnTo>
                    <a:pt x="260" y="151"/>
                  </a:lnTo>
                  <a:cubicBezTo>
                    <a:pt x="287" y="151"/>
                    <a:pt x="314" y="137"/>
                    <a:pt x="314" y="110"/>
                  </a:cubicBezTo>
                  <a:cubicBezTo>
                    <a:pt x="328" y="69"/>
                    <a:pt x="301" y="42"/>
                    <a:pt x="273" y="42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0"/>
            <p:cNvSpPr/>
            <p:nvPr/>
          </p:nvSpPr>
          <p:spPr>
            <a:xfrm flipH="1">
              <a:off x="7886684" y="110332"/>
              <a:ext cx="696079" cy="343736"/>
            </a:xfrm>
            <a:custGeom>
              <a:avLst/>
              <a:gdLst/>
              <a:ahLst/>
              <a:cxnLst/>
              <a:rect l="l" t="t" r="r" b="b"/>
              <a:pathLst>
                <a:path w="5257" h="2596" extrusionOk="0">
                  <a:moveTo>
                    <a:pt x="2291" y="1"/>
                  </a:moveTo>
                  <a:cubicBezTo>
                    <a:pt x="2274" y="1"/>
                    <a:pt x="2256" y="1"/>
                    <a:pt x="2239" y="2"/>
                  </a:cubicBezTo>
                  <a:cubicBezTo>
                    <a:pt x="1952" y="15"/>
                    <a:pt x="1693" y="138"/>
                    <a:pt x="1420" y="220"/>
                  </a:cubicBezTo>
                  <a:cubicBezTo>
                    <a:pt x="1188" y="275"/>
                    <a:pt x="874" y="384"/>
                    <a:pt x="669" y="534"/>
                  </a:cubicBezTo>
                  <a:cubicBezTo>
                    <a:pt x="492" y="671"/>
                    <a:pt x="410" y="971"/>
                    <a:pt x="259" y="1135"/>
                  </a:cubicBezTo>
                  <a:cubicBezTo>
                    <a:pt x="82" y="1340"/>
                    <a:pt x="0" y="1626"/>
                    <a:pt x="68" y="1886"/>
                  </a:cubicBezTo>
                  <a:cubicBezTo>
                    <a:pt x="218" y="2418"/>
                    <a:pt x="997" y="2391"/>
                    <a:pt x="1420" y="2405"/>
                  </a:cubicBezTo>
                  <a:cubicBezTo>
                    <a:pt x="1666" y="2405"/>
                    <a:pt x="1830" y="2582"/>
                    <a:pt x="2062" y="2596"/>
                  </a:cubicBezTo>
                  <a:cubicBezTo>
                    <a:pt x="2212" y="2596"/>
                    <a:pt x="2362" y="2527"/>
                    <a:pt x="2499" y="2500"/>
                  </a:cubicBezTo>
                  <a:cubicBezTo>
                    <a:pt x="2533" y="2494"/>
                    <a:pt x="2568" y="2491"/>
                    <a:pt x="2603" y="2491"/>
                  </a:cubicBezTo>
                  <a:cubicBezTo>
                    <a:pt x="2718" y="2491"/>
                    <a:pt x="2831" y="2520"/>
                    <a:pt x="2935" y="2541"/>
                  </a:cubicBezTo>
                  <a:cubicBezTo>
                    <a:pt x="2989" y="2552"/>
                    <a:pt x="3040" y="2556"/>
                    <a:pt x="3090" y="2556"/>
                  </a:cubicBezTo>
                  <a:cubicBezTo>
                    <a:pt x="3295" y="2556"/>
                    <a:pt x="3478" y="2481"/>
                    <a:pt x="3686" y="2459"/>
                  </a:cubicBezTo>
                  <a:cubicBezTo>
                    <a:pt x="3987" y="2432"/>
                    <a:pt x="4273" y="2418"/>
                    <a:pt x="4574" y="2336"/>
                  </a:cubicBezTo>
                  <a:cubicBezTo>
                    <a:pt x="5147" y="2200"/>
                    <a:pt x="5257" y="1613"/>
                    <a:pt x="4956" y="1148"/>
                  </a:cubicBezTo>
                  <a:cubicBezTo>
                    <a:pt x="4847" y="971"/>
                    <a:pt x="4765" y="807"/>
                    <a:pt x="4656" y="643"/>
                  </a:cubicBezTo>
                  <a:cubicBezTo>
                    <a:pt x="4547" y="438"/>
                    <a:pt x="4233" y="288"/>
                    <a:pt x="4028" y="206"/>
                  </a:cubicBezTo>
                  <a:cubicBezTo>
                    <a:pt x="3787" y="119"/>
                    <a:pt x="3600" y="93"/>
                    <a:pt x="3380" y="93"/>
                  </a:cubicBezTo>
                  <a:cubicBezTo>
                    <a:pt x="3325" y="93"/>
                    <a:pt x="3269" y="94"/>
                    <a:pt x="3209" y="97"/>
                  </a:cubicBezTo>
                  <a:cubicBezTo>
                    <a:pt x="3191" y="98"/>
                    <a:pt x="3174" y="98"/>
                    <a:pt x="3157" y="98"/>
                  </a:cubicBezTo>
                  <a:cubicBezTo>
                    <a:pt x="2865" y="98"/>
                    <a:pt x="2583" y="1"/>
                    <a:pt x="229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0"/>
            <p:cNvSpPr/>
            <p:nvPr/>
          </p:nvSpPr>
          <p:spPr>
            <a:xfrm flipH="1">
              <a:off x="7984260" y="328547"/>
              <a:ext cx="29130" cy="33367"/>
            </a:xfrm>
            <a:custGeom>
              <a:avLst/>
              <a:gdLst/>
              <a:ahLst/>
              <a:cxnLst/>
              <a:rect l="l" t="t" r="r" b="b"/>
              <a:pathLst>
                <a:path w="220" h="252" extrusionOk="0">
                  <a:moveTo>
                    <a:pt x="138" y="0"/>
                  </a:moveTo>
                  <a:cubicBezTo>
                    <a:pt x="130" y="0"/>
                    <a:pt x="120" y="2"/>
                    <a:pt x="110" y="6"/>
                  </a:cubicBezTo>
                  <a:cubicBezTo>
                    <a:pt x="83" y="6"/>
                    <a:pt x="69" y="47"/>
                    <a:pt x="69" y="74"/>
                  </a:cubicBezTo>
                  <a:cubicBezTo>
                    <a:pt x="83" y="101"/>
                    <a:pt x="69" y="128"/>
                    <a:pt x="42" y="142"/>
                  </a:cubicBezTo>
                  <a:cubicBezTo>
                    <a:pt x="14" y="156"/>
                    <a:pt x="1" y="197"/>
                    <a:pt x="14" y="224"/>
                  </a:cubicBezTo>
                  <a:cubicBezTo>
                    <a:pt x="28" y="251"/>
                    <a:pt x="55" y="251"/>
                    <a:pt x="69" y="251"/>
                  </a:cubicBezTo>
                  <a:lnTo>
                    <a:pt x="96" y="251"/>
                  </a:lnTo>
                  <a:cubicBezTo>
                    <a:pt x="178" y="210"/>
                    <a:pt x="219" y="115"/>
                    <a:pt x="192" y="47"/>
                  </a:cubicBezTo>
                  <a:cubicBezTo>
                    <a:pt x="182" y="16"/>
                    <a:pt x="164" y="0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0"/>
            <p:cNvSpPr/>
            <p:nvPr/>
          </p:nvSpPr>
          <p:spPr>
            <a:xfrm flipH="1">
              <a:off x="8080126" y="369594"/>
              <a:ext cx="34427" cy="26614"/>
            </a:xfrm>
            <a:custGeom>
              <a:avLst/>
              <a:gdLst/>
              <a:ahLst/>
              <a:cxnLst/>
              <a:rect l="l" t="t" r="r" b="b"/>
              <a:pathLst>
                <a:path w="260" h="201" extrusionOk="0">
                  <a:moveTo>
                    <a:pt x="71" y="1"/>
                  </a:moveTo>
                  <a:cubicBezTo>
                    <a:pt x="53" y="1"/>
                    <a:pt x="36" y="7"/>
                    <a:pt x="28" y="23"/>
                  </a:cubicBezTo>
                  <a:cubicBezTo>
                    <a:pt x="0" y="51"/>
                    <a:pt x="14" y="92"/>
                    <a:pt x="41" y="105"/>
                  </a:cubicBezTo>
                  <a:lnTo>
                    <a:pt x="164" y="187"/>
                  </a:lnTo>
                  <a:cubicBezTo>
                    <a:pt x="164" y="201"/>
                    <a:pt x="178" y="201"/>
                    <a:pt x="191" y="201"/>
                  </a:cubicBezTo>
                  <a:cubicBezTo>
                    <a:pt x="205" y="201"/>
                    <a:pt x="232" y="187"/>
                    <a:pt x="246" y="173"/>
                  </a:cubicBezTo>
                  <a:cubicBezTo>
                    <a:pt x="260" y="146"/>
                    <a:pt x="246" y="105"/>
                    <a:pt x="219" y="92"/>
                  </a:cubicBezTo>
                  <a:lnTo>
                    <a:pt x="109" y="10"/>
                  </a:lnTo>
                  <a:cubicBezTo>
                    <a:pt x="98" y="4"/>
                    <a:pt x="84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0"/>
            <p:cNvSpPr/>
            <p:nvPr/>
          </p:nvSpPr>
          <p:spPr>
            <a:xfrm flipH="1">
              <a:off x="8201283" y="405213"/>
              <a:ext cx="23569" cy="32573"/>
            </a:xfrm>
            <a:custGeom>
              <a:avLst/>
              <a:gdLst/>
              <a:ahLst/>
              <a:cxnLst/>
              <a:rect l="l" t="t" r="r" b="b"/>
              <a:pathLst>
                <a:path w="178" h="246" extrusionOk="0">
                  <a:moveTo>
                    <a:pt x="41" y="0"/>
                  </a:moveTo>
                  <a:cubicBezTo>
                    <a:pt x="14" y="14"/>
                    <a:pt x="0" y="55"/>
                    <a:pt x="14" y="82"/>
                  </a:cubicBezTo>
                  <a:lnTo>
                    <a:pt x="41" y="205"/>
                  </a:lnTo>
                  <a:cubicBezTo>
                    <a:pt x="55" y="219"/>
                    <a:pt x="82" y="246"/>
                    <a:pt x="110" y="246"/>
                  </a:cubicBezTo>
                  <a:cubicBezTo>
                    <a:pt x="110" y="246"/>
                    <a:pt x="123" y="246"/>
                    <a:pt x="123" y="232"/>
                  </a:cubicBezTo>
                  <a:cubicBezTo>
                    <a:pt x="151" y="232"/>
                    <a:pt x="178" y="191"/>
                    <a:pt x="164" y="164"/>
                  </a:cubicBezTo>
                  <a:lnTo>
                    <a:pt x="123" y="41"/>
                  </a:lnTo>
                  <a:cubicBezTo>
                    <a:pt x="110" y="14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0"/>
            <p:cNvSpPr/>
            <p:nvPr/>
          </p:nvSpPr>
          <p:spPr>
            <a:xfrm flipH="1">
              <a:off x="8298872" y="389853"/>
              <a:ext cx="38134" cy="33500"/>
            </a:xfrm>
            <a:custGeom>
              <a:avLst/>
              <a:gdLst/>
              <a:ahLst/>
              <a:cxnLst/>
              <a:rect l="l" t="t" r="r" b="b"/>
              <a:pathLst>
                <a:path w="288" h="253" extrusionOk="0">
                  <a:moveTo>
                    <a:pt x="228" y="0"/>
                  </a:moveTo>
                  <a:cubicBezTo>
                    <a:pt x="212" y="0"/>
                    <a:pt x="199" y="7"/>
                    <a:pt x="192" y="20"/>
                  </a:cubicBezTo>
                  <a:lnTo>
                    <a:pt x="28" y="157"/>
                  </a:lnTo>
                  <a:cubicBezTo>
                    <a:pt x="1" y="171"/>
                    <a:pt x="1" y="212"/>
                    <a:pt x="28" y="239"/>
                  </a:cubicBezTo>
                  <a:cubicBezTo>
                    <a:pt x="42" y="253"/>
                    <a:pt x="55" y="253"/>
                    <a:pt x="69" y="253"/>
                  </a:cubicBezTo>
                  <a:cubicBezTo>
                    <a:pt x="83" y="253"/>
                    <a:pt x="96" y="253"/>
                    <a:pt x="110" y="239"/>
                  </a:cubicBezTo>
                  <a:lnTo>
                    <a:pt x="260" y="102"/>
                  </a:lnTo>
                  <a:cubicBezTo>
                    <a:pt x="288" y="89"/>
                    <a:pt x="288" y="48"/>
                    <a:pt x="274" y="20"/>
                  </a:cubicBezTo>
                  <a:cubicBezTo>
                    <a:pt x="260" y="7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0"/>
            <p:cNvSpPr/>
            <p:nvPr/>
          </p:nvSpPr>
          <p:spPr>
            <a:xfrm flipH="1">
              <a:off x="8353161" y="343642"/>
              <a:ext cx="34427" cy="16419"/>
            </a:xfrm>
            <a:custGeom>
              <a:avLst/>
              <a:gdLst/>
              <a:ahLst/>
              <a:cxnLst/>
              <a:rect l="l" t="t" r="r" b="b"/>
              <a:pathLst>
                <a:path w="260" h="124" extrusionOk="0">
                  <a:moveTo>
                    <a:pt x="55" y="1"/>
                  </a:moveTo>
                  <a:cubicBezTo>
                    <a:pt x="28" y="1"/>
                    <a:pt x="1" y="28"/>
                    <a:pt x="1" y="69"/>
                  </a:cubicBezTo>
                  <a:cubicBezTo>
                    <a:pt x="1" y="96"/>
                    <a:pt x="28" y="124"/>
                    <a:pt x="55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69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0"/>
            <p:cNvSpPr/>
            <p:nvPr/>
          </p:nvSpPr>
          <p:spPr>
            <a:xfrm flipH="1">
              <a:off x="8219292" y="317424"/>
              <a:ext cx="30852" cy="28203"/>
            </a:xfrm>
            <a:custGeom>
              <a:avLst/>
              <a:gdLst/>
              <a:ahLst/>
              <a:cxnLst/>
              <a:rect l="l" t="t" r="r" b="b"/>
              <a:pathLst>
                <a:path w="233" h="213" extrusionOk="0">
                  <a:moveTo>
                    <a:pt x="63" y="1"/>
                  </a:moveTo>
                  <a:cubicBezTo>
                    <a:pt x="48" y="1"/>
                    <a:pt x="34" y="8"/>
                    <a:pt x="28" y="21"/>
                  </a:cubicBezTo>
                  <a:cubicBezTo>
                    <a:pt x="0" y="49"/>
                    <a:pt x="0" y="76"/>
                    <a:pt x="28" y="103"/>
                  </a:cubicBezTo>
                  <a:lnTo>
                    <a:pt x="123" y="199"/>
                  </a:lnTo>
                  <a:cubicBezTo>
                    <a:pt x="137" y="212"/>
                    <a:pt x="150" y="212"/>
                    <a:pt x="164" y="212"/>
                  </a:cubicBezTo>
                  <a:cubicBezTo>
                    <a:pt x="178" y="212"/>
                    <a:pt x="191" y="212"/>
                    <a:pt x="205" y="199"/>
                  </a:cubicBezTo>
                  <a:cubicBezTo>
                    <a:pt x="232" y="172"/>
                    <a:pt x="232" y="144"/>
                    <a:pt x="205" y="117"/>
                  </a:cubicBezTo>
                  <a:lnTo>
                    <a:pt x="109" y="21"/>
                  </a:lnTo>
                  <a:cubicBezTo>
                    <a:pt x="96" y="8"/>
                    <a:pt x="79" y="1"/>
                    <a:pt x="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0"/>
            <p:cNvSpPr/>
            <p:nvPr/>
          </p:nvSpPr>
          <p:spPr>
            <a:xfrm flipH="1">
              <a:off x="8432608" y="325634"/>
              <a:ext cx="34559" cy="19994"/>
            </a:xfrm>
            <a:custGeom>
              <a:avLst/>
              <a:gdLst/>
              <a:ahLst/>
              <a:cxnLst/>
              <a:rect l="l" t="t" r="r" b="b"/>
              <a:pathLst>
                <a:path w="261" h="151" extrusionOk="0">
                  <a:moveTo>
                    <a:pt x="83" y="0"/>
                  </a:moveTo>
                  <a:cubicBezTo>
                    <a:pt x="55" y="0"/>
                    <a:pt x="14" y="14"/>
                    <a:pt x="14" y="55"/>
                  </a:cubicBezTo>
                  <a:cubicBezTo>
                    <a:pt x="1" y="82"/>
                    <a:pt x="28" y="123"/>
                    <a:pt x="55" y="123"/>
                  </a:cubicBezTo>
                  <a:lnTo>
                    <a:pt x="178" y="150"/>
                  </a:lnTo>
                  <a:lnTo>
                    <a:pt x="192" y="150"/>
                  </a:lnTo>
                  <a:cubicBezTo>
                    <a:pt x="219" y="150"/>
                    <a:pt x="247" y="123"/>
                    <a:pt x="247" y="96"/>
                  </a:cubicBezTo>
                  <a:cubicBezTo>
                    <a:pt x="260" y="69"/>
                    <a:pt x="233" y="28"/>
                    <a:pt x="206" y="28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0"/>
            <p:cNvSpPr/>
            <p:nvPr/>
          </p:nvSpPr>
          <p:spPr>
            <a:xfrm flipH="1">
              <a:off x="8168710" y="278495"/>
              <a:ext cx="27276" cy="34559"/>
            </a:xfrm>
            <a:custGeom>
              <a:avLst/>
              <a:gdLst/>
              <a:ahLst/>
              <a:cxnLst/>
              <a:rect l="l" t="t" r="r" b="b"/>
              <a:pathLst>
                <a:path w="206" h="261" extrusionOk="0">
                  <a:moveTo>
                    <a:pt x="145" y="0"/>
                  </a:moveTo>
                  <a:cubicBezTo>
                    <a:pt x="133" y="0"/>
                    <a:pt x="120" y="5"/>
                    <a:pt x="110" y="15"/>
                  </a:cubicBezTo>
                  <a:cubicBezTo>
                    <a:pt x="42" y="42"/>
                    <a:pt x="1" y="138"/>
                    <a:pt x="28" y="220"/>
                  </a:cubicBezTo>
                  <a:cubicBezTo>
                    <a:pt x="28" y="247"/>
                    <a:pt x="55" y="261"/>
                    <a:pt x="83" y="261"/>
                  </a:cubicBezTo>
                  <a:lnTo>
                    <a:pt x="96" y="261"/>
                  </a:lnTo>
                  <a:cubicBezTo>
                    <a:pt x="124" y="247"/>
                    <a:pt x="151" y="220"/>
                    <a:pt x="137" y="179"/>
                  </a:cubicBezTo>
                  <a:cubicBezTo>
                    <a:pt x="137" y="152"/>
                    <a:pt x="137" y="124"/>
                    <a:pt x="165" y="111"/>
                  </a:cubicBezTo>
                  <a:cubicBezTo>
                    <a:pt x="192" y="97"/>
                    <a:pt x="206" y="70"/>
                    <a:pt x="192" y="29"/>
                  </a:cubicBezTo>
                  <a:cubicBezTo>
                    <a:pt x="184" y="12"/>
                    <a:pt x="165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0"/>
            <p:cNvSpPr/>
            <p:nvPr/>
          </p:nvSpPr>
          <p:spPr>
            <a:xfrm flipH="1">
              <a:off x="8363886" y="231489"/>
              <a:ext cx="32705" cy="25555"/>
            </a:xfrm>
            <a:custGeom>
              <a:avLst/>
              <a:gdLst/>
              <a:ahLst/>
              <a:cxnLst/>
              <a:rect l="l" t="t" r="r" b="b"/>
              <a:pathLst>
                <a:path w="247" h="193" extrusionOk="0">
                  <a:moveTo>
                    <a:pt x="61" y="0"/>
                  </a:moveTo>
                  <a:cubicBezTo>
                    <a:pt x="41" y="0"/>
                    <a:pt x="22" y="12"/>
                    <a:pt x="14" y="29"/>
                  </a:cubicBezTo>
                  <a:cubicBezTo>
                    <a:pt x="0" y="56"/>
                    <a:pt x="0" y="97"/>
                    <a:pt x="28" y="111"/>
                  </a:cubicBezTo>
                  <a:lnTo>
                    <a:pt x="150" y="192"/>
                  </a:lnTo>
                  <a:lnTo>
                    <a:pt x="178" y="192"/>
                  </a:lnTo>
                  <a:cubicBezTo>
                    <a:pt x="205" y="192"/>
                    <a:pt x="219" y="192"/>
                    <a:pt x="232" y="165"/>
                  </a:cubicBezTo>
                  <a:cubicBezTo>
                    <a:pt x="246" y="138"/>
                    <a:pt x="246" y="111"/>
                    <a:pt x="219" y="83"/>
                  </a:cubicBezTo>
                  <a:lnTo>
                    <a:pt x="96" y="15"/>
                  </a:lnTo>
                  <a:cubicBezTo>
                    <a:pt x="85" y="5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0"/>
            <p:cNvSpPr/>
            <p:nvPr/>
          </p:nvSpPr>
          <p:spPr>
            <a:xfrm flipH="1">
              <a:off x="8259148" y="224339"/>
              <a:ext cx="23569" cy="30852"/>
            </a:xfrm>
            <a:custGeom>
              <a:avLst/>
              <a:gdLst/>
              <a:ahLst/>
              <a:cxnLst/>
              <a:rect l="l" t="t" r="r" b="b"/>
              <a:pathLst>
                <a:path w="178" h="233" extrusionOk="0">
                  <a:moveTo>
                    <a:pt x="55" y="1"/>
                  </a:moveTo>
                  <a:cubicBezTo>
                    <a:pt x="14" y="14"/>
                    <a:pt x="0" y="55"/>
                    <a:pt x="14" y="83"/>
                  </a:cubicBezTo>
                  <a:lnTo>
                    <a:pt x="55" y="192"/>
                  </a:lnTo>
                  <a:cubicBezTo>
                    <a:pt x="55" y="219"/>
                    <a:pt x="82" y="233"/>
                    <a:pt x="110" y="233"/>
                  </a:cubicBezTo>
                  <a:lnTo>
                    <a:pt x="123" y="233"/>
                  </a:lnTo>
                  <a:cubicBezTo>
                    <a:pt x="164" y="219"/>
                    <a:pt x="178" y="192"/>
                    <a:pt x="164" y="165"/>
                  </a:cubicBezTo>
                  <a:lnTo>
                    <a:pt x="123" y="42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0"/>
            <p:cNvSpPr/>
            <p:nvPr/>
          </p:nvSpPr>
          <p:spPr>
            <a:xfrm flipH="1">
              <a:off x="8139712" y="203285"/>
              <a:ext cx="39988" cy="33897"/>
            </a:xfrm>
            <a:custGeom>
              <a:avLst/>
              <a:gdLst/>
              <a:ahLst/>
              <a:cxnLst/>
              <a:rect l="l" t="t" r="r" b="b"/>
              <a:pathLst>
                <a:path w="302" h="256" extrusionOk="0">
                  <a:moveTo>
                    <a:pt x="226" y="1"/>
                  </a:moveTo>
                  <a:cubicBezTo>
                    <a:pt x="214" y="1"/>
                    <a:pt x="203" y="4"/>
                    <a:pt x="192" y="10"/>
                  </a:cubicBezTo>
                  <a:lnTo>
                    <a:pt x="28" y="146"/>
                  </a:lnTo>
                  <a:cubicBezTo>
                    <a:pt x="14" y="173"/>
                    <a:pt x="1" y="214"/>
                    <a:pt x="28" y="228"/>
                  </a:cubicBezTo>
                  <a:cubicBezTo>
                    <a:pt x="42" y="242"/>
                    <a:pt x="55" y="255"/>
                    <a:pt x="69" y="255"/>
                  </a:cubicBezTo>
                  <a:cubicBezTo>
                    <a:pt x="83" y="255"/>
                    <a:pt x="96" y="255"/>
                    <a:pt x="110" y="242"/>
                  </a:cubicBezTo>
                  <a:lnTo>
                    <a:pt x="274" y="105"/>
                  </a:lnTo>
                  <a:cubicBezTo>
                    <a:pt x="287" y="78"/>
                    <a:pt x="301" y="51"/>
                    <a:pt x="274" y="23"/>
                  </a:cubicBezTo>
                  <a:cubicBezTo>
                    <a:pt x="258" y="7"/>
                    <a:pt x="242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0"/>
            <p:cNvSpPr/>
            <p:nvPr/>
          </p:nvSpPr>
          <p:spPr>
            <a:xfrm flipH="1">
              <a:off x="8047553" y="244200"/>
              <a:ext cx="34559" cy="16419"/>
            </a:xfrm>
            <a:custGeom>
              <a:avLst/>
              <a:gdLst/>
              <a:ahLst/>
              <a:cxnLst/>
              <a:rect l="l" t="t" r="r" b="b"/>
              <a:pathLst>
                <a:path w="261" h="124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6"/>
                    <a:pt x="28" y="124"/>
                    <a:pt x="56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56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0"/>
            <p:cNvSpPr/>
            <p:nvPr/>
          </p:nvSpPr>
          <p:spPr>
            <a:xfrm flipH="1">
              <a:off x="8324162" y="283129"/>
              <a:ext cx="29130" cy="29925"/>
            </a:xfrm>
            <a:custGeom>
              <a:avLst/>
              <a:gdLst/>
              <a:ahLst/>
              <a:cxnLst/>
              <a:rect l="l" t="t" r="r" b="b"/>
              <a:pathLst>
                <a:path w="220" h="226" extrusionOk="0">
                  <a:moveTo>
                    <a:pt x="62" y="0"/>
                  </a:moveTo>
                  <a:cubicBezTo>
                    <a:pt x="45" y="0"/>
                    <a:pt x="28" y="7"/>
                    <a:pt x="15" y="21"/>
                  </a:cubicBezTo>
                  <a:cubicBezTo>
                    <a:pt x="1" y="48"/>
                    <a:pt x="1" y="89"/>
                    <a:pt x="15" y="103"/>
                  </a:cubicBezTo>
                  <a:lnTo>
                    <a:pt x="124" y="212"/>
                  </a:lnTo>
                  <a:cubicBezTo>
                    <a:pt x="124" y="212"/>
                    <a:pt x="151" y="226"/>
                    <a:pt x="165" y="226"/>
                  </a:cubicBezTo>
                  <a:cubicBezTo>
                    <a:pt x="178" y="226"/>
                    <a:pt x="192" y="212"/>
                    <a:pt x="206" y="212"/>
                  </a:cubicBezTo>
                  <a:cubicBezTo>
                    <a:pt x="219" y="185"/>
                    <a:pt x="219" y="144"/>
                    <a:pt x="206" y="117"/>
                  </a:cubicBezTo>
                  <a:lnTo>
                    <a:pt x="110" y="21"/>
                  </a:lnTo>
                  <a:cubicBezTo>
                    <a:pt x="97" y="7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0"/>
            <p:cNvSpPr/>
            <p:nvPr/>
          </p:nvSpPr>
          <p:spPr>
            <a:xfrm flipH="1">
              <a:off x="8080126" y="312525"/>
              <a:ext cx="32705" cy="18670"/>
            </a:xfrm>
            <a:custGeom>
              <a:avLst/>
              <a:gdLst/>
              <a:ahLst/>
              <a:cxnLst/>
              <a:rect l="l" t="t" r="r" b="b"/>
              <a:pathLst>
                <a:path w="247" h="141" extrusionOk="0">
                  <a:moveTo>
                    <a:pt x="62" y="0"/>
                  </a:moveTo>
                  <a:cubicBezTo>
                    <a:pt x="33" y="0"/>
                    <a:pt x="15" y="22"/>
                    <a:pt x="15" y="45"/>
                  </a:cubicBezTo>
                  <a:cubicBezTo>
                    <a:pt x="1" y="86"/>
                    <a:pt x="28" y="113"/>
                    <a:pt x="55" y="127"/>
                  </a:cubicBezTo>
                  <a:lnTo>
                    <a:pt x="178" y="140"/>
                  </a:lnTo>
                  <a:lnTo>
                    <a:pt x="192" y="140"/>
                  </a:lnTo>
                  <a:cubicBezTo>
                    <a:pt x="219" y="140"/>
                    <a:pt x="247" y="127"/>
                    <a:pt x="247" y="99"/>
                  </a:cubicBezTo>
                  <a:cubicBezTo>
                    <a:pt x="247" y="58"/>
                    <a:pt x="233" y="31"/>
                    <a:pt x="192" y="31"/>
                  </a:cubicBezTo>
                  <a:lnTo>
                    <a:pt x="83" y="4"/>
                  </a:lnTo>
                  <a:cubicBezTo>
                    <a:pt x="75" y="1"/>
                    <a:pt x="68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10"/>
            <p:cNvSpPr/>
            <p:nvPr/>
          </p:nvSpPr>
          <p:spPr>
            <a:xfrm flipH="1">
              <a:off x="7915538" y="428120"/>
              <a:ext cx="52567" cy="29527"/>
            </a:xfrm>
            <a:custGeom>
              <a:avLst/>
              <a:gdLst/>
              <a:ahLst/>
              <a:cxnLst/>
              <a:rect l="l" t="t" r="r" b="b"/>
              <a:pathLst>
                <a:path w="397" h="223" extrusionOk="0">
                  <a:moveTo>
                    <a:pt x="330" y="1"/>
                  </a:moveTo>
                  <a:cubicBezTo>
                    <a:pt x="325" y="1"/>
                    <a:pt x="319" y="2"/>
                    <a:pt x="314" y="5"/>
                  </a:cubicBezTo>
                  <a:lnTo>
                    <a:pt x="41" y="114"/>
                  </a:lnTo>
                  <a:cubicBezTo>
                    <a:pt x="14" y="127"/>
                    <a:pt x="0" y="155"/>
                    <a:pt x="0" y="196"/>
                  </a:cubicBezTo>
                  <a:cubicBezTo>
                    <a:pt x="14" y="209"/>
                    <a:pt x="41" y="223"/>
                    <a:pt x="68" y="223"/>
                  </a:cubicBezTo>
                  <a:lnTo>
                    <a:pt x="82" y="223"/>
                  </a:lnTo>
                  <a:lnTo>
                    <a:pt x="355" y="114"/>
                  </a:lnTo>
                  <a:cubicBezTo>
                    <a:pt x="382" y="114"/>
                    <a:pt x="396" y="73"/>
                    <a:pt x="396" y="46"/>
                  </a:cubicBezTo>
                  <a:cubicBezTo>
                    <a:pt x="385" y="23"/>
                    <a:pt x="356" y="1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10"/>
            <p:cNvSpPr/>
            <p:nvPr/>
          </p:nvSpPr>
          <p:spPr>
            <a:xfrm flipH="1">
              <a:off x="7595644" y="825488"/>
              <a:ext cx="858811" cy="508984"/>
            </a:xfrm>
            <a:custGeom>
              <a:avLst/>
              <a:gdLst/>
              <a:ahLst/>
              <a:cxnLst/>
              <a:rect l="l" t="t" r="r" b="b"/>
              <a:pathLst>
                <a:path w="6486" h="3844" extrusionOk="0">
                  <a:moveTo>
                    <a:pt x="3076" y="0"/>
                  </a:moveTo>
                  <a:cubicBezTo>
                    <a:pt x="2888" y="0"/>
                    <a:pt x="2704" y="35"/>
                    <a:pt x="2554" y="130"/>
                  </a:cubicBezTo>
                  <a:cubicBezTo>
                    <a:pt x="2417" y="226"/>
                    <a:pt x="2294" y="294"/>
                    <a:pt x="2130" y="294"/>
                  </a:cubicBezTo>
                  <a:cubicBezTo>
                    <a:pt x="2085" y="294"/>
                    <a:pt x="2036" y="291"/>
                    <a:pt x="1987" y="291"/>
                  </a:cubicBezTo>
                  <a:cubicBezTo>
                    <a:pt x="1889" y="291"/>
                    <a:pt x="1789" y="303"/>
                    <a:pt x="1707" y="376"/>
                  </a:cubicBezTo>
                  <a:cubicBezTo>
                    <a:pt x="1611" y="444"/>
                    <a:pt x="1571" y="567"/>
                    <a:pt x="1502" y="663"/>
                  </a:cubicBezTo>
                  <a:cubicBezTo>
                    <a:pt x="1393" y="813"/>
                    <a:pt x="1202" y="895"/>
                    <a:pt x="1065" y="1004"/>
                  </a:cubicBezTo>
                  <a:cubicBezTo>
                    <a:pt x="942" y="1113"/>
                    <a:pt x="820" y="1168"/>
                    <a:pt x="683" y="1250"/>
                  </a:cubicBezTo>
                  <a:cubicBezTo>
                    <a:pt x="506" y="1345"/>
                    <a:pt x="396" y="1523"/>
                    <a:pt x="314" y="1700"/>
                  </a:cubicBezTo>
                  <a:cubicBezTo>
                    <a:pt x="151" y="2014"/>
                    <a:pt x="0" y="2465"/>
                    <a:pt x="164" y="2820"/>
                  </a:cubicBezTo>
                  <a:cubicBezTo>
                    <a:pt x="273" y="3038"/>
                    <a:pt x="656" y="3229"/>
                    <a:pt x="874" y="3325"/>
                  </a:cubicBezTo>
                  <a:cubicBezTo>
                    <a:pt x="1052" y="3407"/>
                    <a:pt x="1229" y="3434"/>
                    <a:pt x="1420" y="3475"/>
                  </a:cubicBezTo>
                  <a:cubicBezTo>
                    <a:pt x="1598" y="3516"/>
                    <a:pt x="1680" y="3707"/>
                    <a:pt x="1857" y="3735"/>
                  </a:cubicBezTo>
                  <a:cubicBezTo>
                    <a:pt x="2067" y="3771"/>
                    <a:pt x="2379" y="3844"/>
                    <a:pt x="2649" y="3844"/>
                  </a:cubicBezTo>
                  <a:cubicBezTo>
                    <a:pt x="2784" y="3844"/>
                    <a:pt x="2909" y="3826"/>
                    <a:pt x="3004" y="3776"/>
                  </a:cubicBezTo>
                  <a:cubicBezTo>
                    <a:pt x="3108" y="3729"/>
                    <a:pt x="3212" y="3644"/>
                    <a:pt x="3333" y="3644"/>
                  </a:cubicBezTo>
                  <a:cubicBezTo>
                    <a:pt x="3355" y="3644"/>
                    <a:pt x="3377" y="3646"/>
                    <a:pt x="3400" y="3653"/>
                  </a:cubicBezTo>
                  <a:cubicBezTo>
                    <a:pt x="3605" y="3721"/>
                    <a:pt x="3700" y="3830"/>
                    <a:pt x="3933" y="3830"/>
                  </a:cubicBezTo>
                  <a:cubicBezTo>
                    <a:pt x="4301" y="3803"/>
                    <a:pt x="4615" y="3694"/>
                    <a:pt x="4957" y="3571"/>
                  </a:cubicBezTo>
                  <a:cubicBezTo>
                    <a:pt x="5091" y="3522"/>
                    <a:pt x="5214" y="3473"/>
                    <a:pt x="5356" y="3473"/>
                  </a:cubicBezTo>
                  <a:cubicBezTo>
                    <a:pt x="5373" y="3473"/>
                    <a:pt x="5390" y="3474"/>
                    <a:pt x="5407" y="3475"/>
                  </a:cubicBezTo>
                  <a:cubicBezTo>
                    <a:pt x="5480" y="3485"/>
                    <a:pt x="5543" y="3493"/>
                    <a:pt x="5602" y="3493"/>
                  </a:cubicBezTo>
                  <a:cubicBezTo>
                    <a:pt x="5707" y="3493"/>
                    <a:pt x="5798" y="3467"/>
                    <a:pt x="5912" y="3380"/>
                  </a:cubicBezTo>
                  <a:cubicBezTo>
                    <a:pt x="6172" y="3188"/>
                    <a:pt x="6431" y="2915"/>
                    <a:pt x="6458" y="2574"/>
                  </a:cubicBezTo>
                  <a:cubicBezTo>
                    <a:pt x="6486" y="2205"/>
                    <a:pt x="6281" y="1932"/>
                    <a:pt x="6267" y="1591"/>
                  </a:cubicBezTo>
                  <a:cubicBezTo>
                    <a:pt x="6254" y="1263"/>
                    <a:pt x="5981" y="1004"/>
                    <a:pt x="5721" y="826"/>
                  </a:cubicBezTo>
                  <a:cubicBezTo>
                    <a:pt x="5421" y="608"/>
                    <a:pt x="5038" y="349"/>
                    <a:pt x="4670" y="280"/>
                  </a:cubicBezTo>
                  <a:cubicBezTo>
                    <a:pt x="4328" y="212"/>
                    <a:pt x="3960" y="171"/>
                    <a:pt x="3619" y="76"/>
                  </a:cubicBezTo>
                  <a:cubicBezTo>
                    <a:pt x="3455" y="35"/>
                    <a:pt x="3264" y="0"/>
                    <a:pt x="307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0"/>
            <p:cNvSpPr/>
            <p:nvPr/>
          </p:nvSpPr>
          <p:spPr>
            <a:xfrm flipH="1">
              <a:off x="7803518" y="1104744"/>
              <a:ext cx="68853" cy="60644"/>
            </a:xfrm>
            <a:custGeom>
              <a:avLst/>
              <a:gdLst/>
              <a:ahLst/>
              <a:cxnLst/>
              <a:rect l="l" t="t" r="r" b="b"/>
              <a:pathLst>
                <a:path w="520" h="458" extrusionOk="0">
                  <a:moveTo>
                    <a:pt x="328" y="1"/>
                  </a:moveTo>
                  <a:cubicBezTo>
                    <a:pt x="247" y="1"/>
                    <a:pt x="165" y="42"/>
                    <a:pt x="96" y="96"/>
                  </a:cubicBezTo>
                  <a:cubicBezTo>
                    <a:pt x="42" y="151"/>
                    <a:pt x="1" y="219"/>
                    <a:pt x="14" y="301"/>
                  </a:cubicBezTo>
                  <a:cubicBezTo>
                    <a:pt x="28" y="342"/>
                    <a:pt x="55" y="370"/>
                    <a:pt x="83" y="397"/>
                  </a:cubicBezTo>
                  <a:cubicBezTo>
                    <a:pt x="137" y="433"/>
                    <a:pt x="204" y="458"/>
                    <a:pt x="271" y="458"/>
                  </a:cubicBezTo>
                  <a:cubicBezTo>
                    <a:pt x="304" y="458"/>
                    <a:pt x="338" y="451"/>
                    <a:pt x="369" y="438"/>
                  </a:cubicBezTo>
                  <a:cubicBezTo>
                    <a:pt x="451" y="397"/>
                    <a:pt x="520" y="301"/>
                    <a:pt x="506" y="192"/>
                  </a:cubicBezTo>
                  <a:cubicBezTo>
                    <a:pt x="506" y="96"/>
                    <a:pt x="424" y="15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0"/>
            <p:cNvSpPr/>
            <p:nvPr/>
          </p:nvSpPr>
          <p:spPr>
            <a:xfrm flipH="1">
              <a:off x="7857806" y="1088590"/>
              <a:ext cx="43430" cy="22510"/>
            </a:xfrm>
            <a:custGeom>
              <a:avLst/>
              <a:gdLst/>
              <a:ahLst/>
              <a:cxnLst/>
              <a:rect l="l" t="t" r="r" b="b"/>
              <a:pathLst>
                <a:path w="328" h="170" extrusionOk="0">
                  <a:moveTo>
                    <a:pt x="191" y="0"/>
                  </a:moveTo>
                  <a:cubicBezTo>
                    <a:pt x="123" y="14"/>
                    <a:pt x="69" y="27"/>
                    <a:pt x="14" y="55"/>
                  </a:cubicBezTo>
                  <a:cubicBezTo>
                    <a:pt x="0" y="82"/>
                    <a:pt x="0" y="96"/>
                    <a:pt x="14" y="123"/>
                  </a:cubicBezTo>
                  <a:cubicBezTo>
                    <a:pt x="28" y="137"/>
                    <a:pt x="55" y="137"/>
                    <a:pt x="69" y="150"/>
                  </a:cubicBezTo>
                  <a:cubicBezTo>
                    <a:pt x="107" y="160"/>
                    <a:pt x="153" y="169"/>
                    <a:pt x="195" y="169"/>
                  </a:cubicBezTo>
                  <a:cubicBezTo>
                    <a:pt x="213" y="169"/>
                    <a:pt x="230" y="168"/>
                    <a:pt x="246" y="164"/>
                  </a:cubicBezTo>
                  <a:cubicBezTo>
                    <a:pt x="301" y="137"/>
                    <a:pt x="328" y="55"/>
                    <a:pt x="273" y="14"/>
                  </a:cubicBezTo>
                  <a:cubicBezTo>
                    <a:pt x="246" y="0"/>
                    <a:pt x="219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0"/>
            <p:cNvSpPr/>
            <p:nvPr/>
          </p:nvSpPr>
          <p:spPr>
            <a:xfrm flipH="1">
              <a:off x="7843241" y="1029269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217" y="0"/>
                  </a:moveTo>
                  <a:cubicBezTo>
                    <a:pt x="164" y="0"/>
                    <a:pt x="112" y="26"/>
                    <a:pt x="82" y="66"/>
                  </a:cubicBezTo>
                  <a:cubicBezTo>
                    <a:pt x="28" y="120"/>
                    <a:pt x="0" y="202"/>
                    <a:pt x="55" y="257"/>
                  </a:cubicBezTo>
                  <a:cubicBezTo>
                    <a:pt x="75" y="277"/>
                    <a:pt x="102" y="290"/>
                    <a:pt x="131" y="290"/>
                  </a:cubicBezTo>
                  <a:cubicBezTo>
                    <a:pt x="142" y="290"/>
                    <a:pt x="153" y="288"/>
                    <a:pt x="164" y="284"/>
                  </a:cubicBezTo>
                  <a:cubicBezTo>
                    <a:pt x="232" y="271"/>
                    <a:pt x="301" y="243"/>
                    <a:pt x="328" y="175"/>
                  </a:cubicBezTo>
                  <a:cubicBezTo>
                    <a:pt x="355" y="120"/>
                    <a:pt x="328" y="38"/>
                    <a:pt x="273" y="11"/>
                  </a:cubicBezTo>
                  <a:cubicBezTo>
                    <a:pt x="255" y="4"/>
                    <a:pt x="236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0"/>
            <p:cNvSpPr/>
            <p:nvPr/>
          </p:nvSpPr>
          <p:spPr>
            <a:xfrm flipH="1">
              <a:off x="7919246" y="1083161"/>
              <a:ext cx="61571" cy="70575"/>
            </a:xfrm>
            <a:custGeom>
              <a:avLst/>
              <a:gdLst/>
              <a:ahLst/>
              <a:cxnLst/>
              <a:rect l="l" t="t" r="r" b="b"/>
              <a:pathLst>
                <a:path w="465" h="533" extrusionOk="0">
                  <a:moveTo>
                    <a:pt x="260" y="0"/>
                  </a:moveTo>
                  <a:cubicBezTo>
                    <a:pt x="205" y="41"/>
                    <a:pt x="1" y="191"/>
                    <a:pt x="1" y="259"/>
                  </a:cubicBezTo>
                  <a:cubicBezTo>
                    <a:pt x="1" y="328"/>
                    <a:pt x="28" y="410"/>
                    <a:pt x="82" y="464"/>
                  </a:cubicBezTo>
                  <a:cubicBezTo>
                    <a:pt x="123" y="505"/>
                    <a:pt x="192" y="533"/>
                    <a:pt x="260" y="533"/>
                  </a:cubicBezTo>
                  <a:cubicBezTo>
                    <a:pt x="328" y="533"/>
                    <a:pt x="397" y="505"/>
                    <a:pt x="424" y="437"/>
                  </a:cubicBezTo>
                  <a:cubicBezTo>
                    <a:pt x="465" y="382"/>
                    <a:pt x="465" y="300"/>
                    <a:pt x="451" y="232"/>
                  </a:cubicBezTo>
                  <a:cubicBezTo>
                    <a:pt x="424" y="137"/>
                    <a:pt x="369" y="27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0"/>
            <p:cNvSpPr/>
            <p:nvPr/>
          </p:nvSpPr>
          <p:spPr>
            <a:xfrm flipH="1">
              <a:off x="7931824" y="1019736"/>
              <a:ext cx="21715" cy="30984"/>
            </a:xfrm>
            <a:custGeom>
              <a:avLst/>
              <a:gdLst/>
              <a:ahLst/>
              <a:cxnLst/>
              <a:rect l="l" t="t" r="r" b="b"/>
              <a:pathLst>
                <a:path w="164" h="234" extrusionOk="0">
                  <a:moveTo>
                    <a:pt x="38" y="1"/>
                  </a:moveTo>
                  <a:cubicBezTo>
                    <a:pt x="12" y="1"/>
                    <a:pt x="0" y="206"/>
                    <a:pt x="27" y="220"/>
                  </a:cubicBezTo>
                  <a:cubicBezTo>
                    <a:pt x="40" y="229"/>
                    <a:pt x="54" y="234"/>
                    <a:pt x="69" y="234"/>
                  </a:cubicBezTo>
                  <a:cubicBezTo>
                    <a:pt x="116" y="234"/>
                    <a:pt x="163" y="190"/>
                    <a:pt x="163" y="138"/>
                  </a:cubicBezTo>
                  <a:cubicBezTo>
                    <a:pt x="163" y="69"/>
                    <a:pt x="109" y="15"/>
                    <a:pt x="40" y="1"/>
                  </a:cubicBezTo>
                  <a:cubicBezTo>
                    <a:pt x="39" y="1"/>
                    <a:pt x="39" y="1"/>
                    <a:pt x="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0"/>
            <p:cNvSpPr/>
            <p:nvPr/>
          </p:nvSpPr>
          <p:spPr>
            <a:xfrm flipH="1">
              <a:off x="7977110" y="1046880"/>
              <a:ext cx="65146" cy="48992"/>
            </a:xfrm>
            <a:custGeom>
              <a:avLst/>
              <a:gdLst/>
              <a:ahLst/>
              <a:cxnLst/>
              <a:rect l="l" t="t" r="r" b="b"/>
              <a:pathLst>
                <a:path w="492" h="370" extrusionOk="0">
                  <a:moveTo>
                    <a:pt x="355" y="1"/>
                  </a:moveTo>
                  <a:cubicBezTo>
                    <a:pt x="328" y="1"/>
                    <a:pt x="301" y="1"/>
                    <a:pt x="273" y="15"/>
                  </a:cubicBezTo>
                  <a:cubicBezTo>
                    <a:pt x="205" y="15"/>
                    <a:pt x="137" y="42"/>
                    <a:pt x="82" y="83"/>
                  </a:cubicBezTo>
                  <a:cubicBezTo>
                    <a:pt x="41" y="124"/>
                    <a:pt x="0" y="192"/>
                    <a:pt x="14" y="260"/>
                  </a:cubicBezTo>
                  <a:cubicBezTo>
                    <a:pt x="41" y="342"/>
                    <a:pt x="151" y="370"/>
                    <a:pt x="246" y="370"/>
                  </a:cubicBezTo>
                  <a:cubicBezTo>
                    <a:pt x="328" y="356"/>
                    <a:pt x="424" y="301"/>
                    <a:pt x="465" y="219"/>
                  </a:cubicBezTo>
                  <a:cubicBezTo>
                    <a:pt x="492" y="138"/>
                    <a:pt x="451" y="28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0"/>
            <p:cNvSpPr/>
            <p:nvPr/>
          </p:nvSpPr>
          <p:spPr>
            <a:xfrm flipH="1">
              <a:off x="8024116" y="1015763"/>
              <a:ext cx="21715" cy="22112"/>
            </a:xfrm>
            <a:custGeom>
              <a:avLst/>
              <a:gdLst/>
              <a:ahLst/>
              <a:cxnLst/>
              <a:rect l="l" t="t" r="r" b="b"/>
              <a:pathLst>
                <a:path w="164" h="167" extrusionOk="0">
                  <a:moveTo>
                    <a:pt x="84" y="0"/>
                  </a:moveTo>
                  <a:cubicBezTo>
                    <a:pt x="79" y="0"/>
                    <a:pt x="73" y="1"/>
                    <a:pt x="68" y="4"/>
                  </a:cubicBezTo>
                  <a:cubicBezTo>
                    <a:pt x="55" y="4"/>
                    <a:pt x="41" y="18"/>
                    <a:pt x="41" y="31"/>
                  </a:cubicBezTo>
                  <a:cubicBezTo>
                    <a:pt x="14" y="58"/>
                    <a:pt x="0" y="113"/>
                    <a:pt x="41" y="140"/>
                  </a:cubicBezTo>
                  <a:cubicBezTo>
                    <a:pt x="53" y="159"/>
                    <a:pt x="71" y="166"/>
                    <a:pt x="90" y="166"/>
                  </a:cubicBezTo>
                  <a:cubicBezTo>
                    <a:pt x="112" y="166"/>
                    <a:pt x="135" y="155"/>
                    <a:pt x="150" y="140"/>
                  </a:cubicBezTo>
                  <a:cubicBezTo>
                    <a:pt x="164" y="99"/>
                    <a:pt x="164" y="72"/>
                    <a:pt x="150" y="45"/>
                  </a:cubicBezTo>
                  <a:cubicBezTo>
                    <a:pt x="139" y="23"/>
                    <a:pt x="110" y="0"/>
                    <a:pt x="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0"/>
            <p:cNvSpPr/>
            <p:nvPr/>
          </p:nvSpPr>
          <p:spPr>
            <a:xfrm flipH="1">
              <a:off x="8045700" y="1070449"/>
              <a:ext cx="72561" cy="80373"/>
            </a:xfrm>
            <a:custGeom>
              <a:avLst/>
              <a:gdLst/>
              <a:ahLst/>
              <a:cxnLst/>
              <a:rect l="l" t="t" r="r" b="b"/>
              <a:pathLst>
                <a:path w="548" h="607" extrusionOk="0">
                  <a:moveTo>
                    <a:pt x="206" y="0"/>
                  </a:moveTo>
                  <a:cubicBezTo>
                    <a:pt x="165" y="14"/>
                    <a:pt x="124" y="41"/>
                    <a:pt x="110" y="82"/>
                  </a:cubicBezTo>
                  <a:cubicBezTo>
                    <a:pt x="56" y="110"/>
                    <a:pt x="28" y="164"/>
                    <a:pt x="28" y="233"/>
                  </a:cubicBezTo>
                  <a:cubicBezTo>
                    <a:pt x="1" y="369"/>
                    <a:pt x="83" y="506"/>
                    <a:pt x="192" y="574"/>
                  </a:cubicBezTo>
                  <a:cubicBezTo>
                    <a:pt x="232" y="594"/>
                    <a:pt x="279" y="607"/>
                    <a:pt x="323" y="607"/>
                  </a:cubicBezTo>
                  <a:cubicBezTo>
                    <a:pt x="339" y="607"/>
                    <a:pt x="355" y="605"/>
                    <a:pt x="370" y="601"/>
                  </a:cubicBezTo>
                  <a:cubicBezTo>
                    <a:pt x="438" y="588"/>
                    <a:pt x="492" y="560"/>
                    <a:pt x="520" y="506"/>
                  </a:cubicBezTo>
                  <a:cubicBezTo>
                    <a:pt x="533" y="465"/>
                    <a:pt x="547" y="424"/>
                    <a:pt x="547" y="383"/>
                  </a:cubicBezTo>
                  <a:cubicBezTo>
                    <a:pt x="547" y="233"/>
                    <a:pt x="465" y="96"/>
                    <a:pt x="329" y="28"/>
                  </a:cubicBezTo>
                  <a:cubicBezTo>
                    <a:pt x="288" y="14"/>
                    <a:pt x="247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0"/>
            <p:cNvSpPr/>
            <p:nvPr/>
          </p:nvSpPr>
          <p:spPr>
            <a:xfrm flipH="1">
              <a:off x="8009550" y="1110173"/>
              <a:ext cx="21848" cy="28733"/>
            </a:xfrm>
            <a:custGeom>
              <a:avLst/>
              <a:gdLst/>
              <a:ahLst/>
              <a:cxnLst/>
              <a:rect l="l" t="t" r="r" b="b"/>
              <a:pathLst>
                <a:path w="165" h="217" extrusionOk="0">
                  <a:moveTo>
                    <a:pt x="82" y="1"/>
                  </a:moveTo>
                  <a:cubicBezTo>
                    <a:pt x="55" y="1"/>
                    <a:pt x="41" y="28"/>
                    <a:pt x="28" y="55"/>
                  </a:cubicBezTo>
                  <a:cubicBezTo>
                    <a:pt x="14" y="83"/>
                    <a:pt x="14" y="110"/>
                    <a:pt x="0" y="124"/>
                  </a:cubicBezTo>
                  <a:cubicBezTo>
                    <a:pt x="0" y="151"/>
                    <a:pt x="0" y="165"/>
                    <a:pt x="14" y="192"/>
                  </a:cubicBezTo>
                  <a:cubicBezTo>
                    <a:pt x="25" y="209"/>
                    <a:pt x="44" y="217"/>
                    <a:pt x="64" y="217"/>
                  </a:cubicBezTo>
                  <a:cubicBezTo>
                    <a:pt x="91" y="217"/>
                    <a:pt x="121" y="202"/>
                    <a:pt x="137" y="178"/>
                  </a:cubicBezTo>
                  <a:cubicBezTo>
                    <a:pt x="164" y="137"/>
                    <a:pt x="150" y="83"/>
                    <a:pt x="123" y="42"/>
                  </a:cubicBezTo>
                  <a:cubicBezTo>
                    <a:pt x="109" y="28"/>
                    <a:pt x="96" y="14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0"/>
            <p:cNvSpPr/>
            <p:nvPr/>
          </p:nvSpPr>
          <p:spPr>
            <a:xfrm flipH="1">
              <a:off x="7955394" y="962004"/>
              <a:ext cx="47138" cy="45946"/>
            </a:xfrm>
            <a:custGeom>
              <a:avLst/>
              <a:gdLst/>
              <a:ahLst/>
              <a:cxnLst/>
              <a:rect l="l" t="t" r="r" b="b"/>
              <a:pathLst>
                <a:path w="356" h="347" extrusionOk="0">
                  <a:moveTo>
                    <a:pt x="217" y="0"/>
                  </a:moveTo>
                  <a:cubicBezTo>
                    <a:pt x="192" y="0"/>
                    <a:pt x="165" y="7"/>
                    <a:pt x="137" y="14"/>
                  </a:cubicBezTo>
                  <a:cubicBezTo>
                    <a:pt x="110" y="28"/>
                    <a:pt x="83" y="28"/>
                    <a:pt x="69" y="41"/>
                  </a:cubicBezTo>
                  <a:cubicBezTo>
                    <a:pt x="55" y="41"/>
                    <a:pt x="28" y="41"/>
                    <a:pt x="28" y="55"/>
                  </a:cubicBezTo>
                  <a:cubicBezTo>
                    <a:pt x="1" y="82"/>
                    <a:pt x="1" y="123"/>
                    <a:pt x="1" y="150"/>
                  </a:cubicBezTo>
                  <a:cubicBezTo>
                    <a:pt x="1" y="191"/>
                    <a:pt x="1" y="232"/>
                    <a:pt x="14" y="260"/>
                  </a:cubicBezTo>
                  <a:cubicBezTo>
                    <a:pt x="43" y="316"/>
                    <a:pt x="103" y="347"/>
                    <a:pt x="161" y="347"/>
                  </a:cubicBezTo>
                  <a:cubicBezTo>
                    <a:pt x="187" y="347"/>
                    <a:pt x="212" y="341"/>
                    <a:pt x="233" y="328"/>
                  </a:cubicBezTo>
                  <a:cubicBezTo>
                    <a:pt x="315" y="287"/>
                    <a:pt x="356" y="191"/>
                    <a:pt x="342" y="109"/>
                  </a:cubicBezTo>
                  <a:cubicBezTo>
                    <a:pt x="328" y="82"/>
                    <a:pt x="315" y="41"/>
                    <a:pt x="287" y="28"/>
                  </a:cubicBezTo>
                  <a:cubicBezTo>
                    <a:pt x="267" y="7"/>
                    <a:pt x="243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0"/>
            <p:cNvSpPr/>
            <p:nvPr/>
          </p:nvSpPr>
          <p:spPr>
            <a:xfrm flipH="1">
              <a:off x="7848669" y="978026"/>
              <a:ext cx="29130" cy="19597"/>
            </a:xfrm>
            <a:custGeom>
              <a:avLst/>
              <a:gdLst/>
              <a:ahLst/>
              <a:cxnLst/>
              <a:rect l="l" t="t" r="r" b="b"/>
              <a:pathLst>
                <a:path w="220" h="148" extrusionOk="0">
                  <a:moveTo>
                    <a:pt x="137" y="0"/>
                  </a:moveTo>
                  <a:cubicBezTo>
                    <a:pt x="116" y="0"/>
                    <a:pt x="93" y="8"/>
                    <a:pt x="69" y="16"/>
                  </a:cubicBezTo>
                  <a:cubicBezTo>
                    <a:pt x="55" y="29"/>
                    <a:pt x="28" y="29"/>
                    <a:pt x="14" y="57"/>
                  </a:cubicBezTo>
                  <a:cubicBezTo>
                    <a:pt x="1" y="70"/>
                    <a:pt x="1" y="98"/>
                    <a:pt x="14" y="125"/>
                  </a:cubicBezTo>
                  <a:cubicBezTo>
                    <a:pt x="14" y="125"/>
                    <a:pt x="28" y="139"/>
                    <a:pt x="55" y="139"/>
                  </a:cubicBezTo>
                  <a:cubicBezTo>
                    <a:pt x="72" y="144"/>
                    <a:pt x="89" y="148"/>
                    <a:pt x="105" y="148"/>
                  </a:cubicBezTo>
                  <a:cubicBezTo>
                    <a:pt x="128" y="148"/>
                    <a:pt x="149" y="141"/>
                    <a:pt x="165" y="125"/>
                  </a:cubicBezTo>
                  <a:cubicBezTo>
                    <a:pt x="206" y="98"/>
                    <a:pt x="219" y="43"/>
                    <a:pt x="178" y="16"/>
                  </a:cubicBezTo>
                  <a:cubicBezTo>
                    <a:pt x="167" y="4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0"/>
            <p:cNvSpPr/>
            <p:nvPr/>
          </p:nvSpPr>
          <p:spPr>
            <a:xfrm flipH="1">
              <a:off x="7796234" y="1041584"/>
              <a:ext cx="29130" cy="29263"/>
            </a:xfrm>
            <a:custGeom>
              <a:avLst/>
              <a:gdLst/>
              <a:ahLst/>
              <a:cxnLst/>
              <a:rect l="l" t="t" r="r" b="b"/>
              <a:pathLst>
                <a:path w="220" h="221" extrusionOk="0">
                  <a:moveTo>
                    <a:pt x="137" y="0"/>
                  </a:moveTo>
                  <a:cubicBezTo>
                    <a:pt x="83" y="55"/>
                    <a:pt x="1" y="205"/>
                    <a:pt x="69" y="218"/>
                  </a:cubicBezTo>
                  <a:cubicBezTo>
                    <a:pt x="76" y="220"/>
                    <a:pt x="83" y="221"/>
                    <a:pt x="90" y="221"/>
                  </a:cubicBezTo>
                  <a:cubicBezTo>
                    <a:pt x="151" y="221"/>
                    <a:pt x="206" y="170"/>
                    <a:pt x="206" y="109"/>
                  </a:cubicBezTo>
                  <a:cubicBezTo>
                    <a:pt x="219" y="55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0"/>
            <p:cNvSpPr/>
            <p:nvPr/>
          </p:nvSpPr>
          <p:spPr>
            <a:xfrm flipH="1">
              <a:off x="8090985" y="996299"/>
              <a:ext cx="70575" cy="54685"/>
            </a:xfrm>
            <a:custGeom>
              <a:avLst/>
              <a:gdLst/>
              <a:ahLst/>
              <a:cxnLst/>
              <a:rect l="l" t="t" r="r" b="b"/>
              <a:pathLst>
                <a:path w="533" h="413" extrusionOk="0">
                  <a:moveTo>
                    <a:pt x="383" y="1"/>
                  </a:moveTo>
                  <a:cubicBezTo>
                    <a:pt x="301" y="1"/>
                    <a:pt x="219" y="28"/>
                    <a:pt x="150" y="55"/>
                  </a:cubicBezTo>
                  <a:cubicBezTo>
                    <a:pt x="123" y="69"/>
                    <a:pt x="96" y="96"/>
                    <a:pt x="68" y="124"/>
                  </a:cubicBezTo>
                  <a:cubicBezTo>
                    <a:pt x="0" y="192"/>
                    <a:pt x="28" y="315"/>
                    <a:pt x="96" y="369"/>
                  </a:cubicBezTo>
                  <a:cubicBezTo>
                    <a:pt x="140" y="399"/>
                    <a:pt x="191" y="412"/>
                    <a:pt x="243" y="412"/>
                  </a:cubicBezTo>
                  <a:cubicBezTo>
                    <a:pt x="287" y="412"/>
                    <a:pt x="331" y="402"/>
                    <a:pt x="369" y="383"/>
                  </a:cubicBezTo>
                  <a:cubicBezTo>
                    <a:pt x="464" y="328"/>
                    <a:pt x="533" y="192"/>
                    <a:pt x="505" y="83"/>
                  </a:cubicBezTo>
                  <a:cubicBezTo>
                    <a:pt x="492" y="55"/>
                    <a:pt x="478" y="28"/>
                    <a:pt x="451" y="14"/>
                  </a:cubicBezTo>
                  <a:cubicBezTo>
                    <a:pt x="437" y="1"/>
                    <a:pt x="410" y="1"/>
                    <a:pt x="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0"/>
            <p:cNvSpPr/>
            <p:nvPr/>
          </p:nvSpPr>
          <p:spPr>
            <a:xfrm flipH="1">
              <a:off x="8145141" y="1095740"/>
              <a:ext cx="39988" cy="29130"/>
            </a:xfrm>
            <a:custGeom>
              <a:avLst/>
              <a:gdLst/>
              <a:ahLst/>
              <a:cxnLst/>
              <a:rect l="l" t="t" r="r" b="b"/>
              <a:pathLst>
                <a:path w="302" h="220" extrusionOk="0">
                  <a:moveTo>
                    <a:pt x="145" y="0"/>
                  </a:moveTo>
                  <a:cubicBezTo>
                    <a:pt x="123" y="0"/>
                    <a:pt x="102" y="5"/>
                    <a:pt x="83" y="14"/>
                  </a:cubicBezTo>
                  <a:cubicBezTo>
                    <a:pt x="69" y="28"/>
                    <a:pt x="55" y="28"/>
                    <a:pt x="42" y="42"/>
                  </a:cubicBezTo>
                  <a:cubicBezTo>
                    <a:pt x="1" y="69"/>
                    <a:pt x="14" y="137"/>
                    <a:pt x="42" y="164"/>
                  </a:cubicBezTo>
                  <a:cubicBezTo>
                    <a:pt x="69" y="205"/>
                    <a:pt x="124" y="219"/>
                    <a:pt x="178" y="219"/>
                  </a:cubicBezTo>
                  <a:cubicBezTo>
                    <a:pt x="206" y="219"/>
                    <a:pt x="233" y="219"/>
                    <a:pt x="260" y="205"/>
                  </a:cubicBezTo>
                  <a:cubicBezTo>
                    <a:pt x="301" y="164"/>
                    <a:pt x="301" y="83"/>
                    <a:pt x="260" y="42"/>
                  </a:cubicBezTo>
                  <a:cubicBezTo>
                    <a:pt x="225" y="15"/>
                    <a:pt x="184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0"/>
            <p:cNvSpPr/>
            <p:nvPr/>
          </p:nvSpPr>
          <p:spPr>
            <a:xfrm flipH="1">
              <a:off x="7964399" y="1161681"/>
              <a:ext cx="77857" cy="73090"/>
            </a:xfrm>
            <a:custGeom>
              <a:avLst/>
              <a:gdLst/>
              <a:ahLst/>
              <a:cxnLst/>
              <a:rect l="l" t="t" r="r" b="b"/>
              <a:pathLst>
                <a:path w="588" h="552" extrusionOk="0">
                  <a:moveTo>
                    <a:pt x="240" y="0"/>
                  </a:moveTo>
                  <a:cubicBezTo>
                    <a:pt x="208" y="0"/>
                    <a:pt x="178" y="3"/>
                    <a:pt x="151" y="8"/>
                  </a:cubicBezTo>
                  <a:cubicBezTo>
                    <a:pt x="110" y="21"/>
                    <a:pt x="82" y="35"/>
                    <a:pt x="69" y="49"/>
                  </a:cubicBezTo>
                  <a:cubicBezTo>
                    <a:pt x="28" y="90"/>
                    <a:pt x="0" y="144"/>
                    <a:pt x="0" y="199"/>
                  </a:cubicBezTo>
                  <a:cubicBezTo>
                    <a:pt x="0" y="240"/>
                    <a:pt x="0" y="281"/>
                    <a:pt x="14" y="322"/>
                  </a:cubicBezTo>
                  <a:cubicBezTo>
                    <a:pt x="28" y="404"/>
                    <a:pt x="110" y="472"/>
                    <a:pt x="191" y="513"/>
                  </a:cubicBezTo>
                  <a:cubicBezTo>
                    <a:pt x="239" y="537"/>
                    <a:pt x="291" y="551"/>
                    <a:pt x="340" y="551"/>
                  </a:cubicBezTo>
                  <a:cubicBezTo>
                    <a:pt x="375" y="551"/>
                    <a:pt x="409" y="544"/>
                    <a:pt x="437" y="527"/>
                  </a:cubicBezTo>
                  <a:cubicBezTo>
                    <a:pt x="533" y="486"/>
                    <a:pt x="587" y="376"/>
                    <a:pt x="587" y="281"/>
                  </a:cubicBezTo>
                  <a:cubicBezTo>
                    <a:pt x="574" y="185"/>
                    <a:pt x="519" y="90"/>
                    <a:pt x="424" y="49"/>
                  </a:cubicBezTo>
                  <a:cubicBezTo>
                    <a:pt x="369" y="12"/>
                    <a:pt x="302" y="0"/>
                    <a:pt x="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0"/>
            <p:cNvSpPr/>
            <p:nvPr/>
          </p:nvSpPr>
          <p:spPr>
            <a:xfrm flipH="1">
              <a:off x="8054836" y="1175319"/>
              <a:ext cx="34427" cy="24231"/>
            </a:xfrm>
            <a:custGeom>
              <a:avLst/>
              <a:gdLst/>
              <a:ahLst/>
              <a:cxnLst/>
              <a:rect l="l" t="t" r="r" b="b"/>
              <a:pathLst>
                <a:path w="260" h="183" extrusionOk="0">
                  <a:moveTo>
                    <a:pt x="192" y="0"/>
                  </a:moveTo>
                  <a:cubicBezTo>
                    <a:pt x="164" y="0"/>
                    <a:pt x="137" y="0"/>
                    <a:pt x="110" y="14"/>
                  </a:cubicBezTo>
                  <a:cubicBezTo>
                    <a:pt x="55" y="28"/>
                    <a:pt x="0" y="69"/>
                    <a:pt x="28" y="123"/>
                  </a:cubicBezTo>
                  <a:cubicBezTo>
                    <a:pt x="28" y="151"/>
                    <a:pt x="55" y="164"/>
                    <a:pt x="82" y="178"/>
                  </a:cubicBezTo>
                  <a:cubicBezTo>
                    <a:pt x="96" y="181"/>
                    <a:pt x="110" y="183"/>
                    <a:pt x="123" y="183"/>
                  </a:cubicBezTo>
                  <a:cubicBezTo>
                    <a:pt x="162" y="183"/>
                    <a:pt x="198" y="168"/>
                    <a:pt x="219" y="137"/>
                  </a:cubicBezTo>
                  <a:cubicBezTo>
                    <a:pt x="260" y="96"/>
                    <a:pt x="232" y="14"/>
                    <a:pt x="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0"/>
            <p:cNvSpPr/>
            <p:nvPr/>
          </p:nvSpPr>
          <p:spPr>
            <a:xfrm flipH="1">
              <a:off x="8108992" y="1161416"/>
              <a:ext cx="41577" cy="39988"/>
            </a:xfrm>
            <a:custGeom>
              <a:avLst/>
              <a:gdLst/>
              <a:ahLst/>
              <a:cxnLst/>
              <a:rect l="l" t="t" r="r" b="b"/>
              <a:pathLst>
                <a:path w="314" h="302" extrusionOk="0">
                  <a:moveTo>
                    <a:pt x="144" y="1"/>
                  </a:moveTo>
                  <a:cubicBezTo>
                    <a:pt x="131" y="1"/>
                    <a:pt x="174" y="27"/>
                    <a:pt x="122" y="37"/>
                  </a:cubicBezTo>
                  <a:cubicBezTo>
                    <a:pt x="81" y="51"/>
                    <a:pt x="54" y="64"/>
                    <a:pt x="26" y="92"/>
                  </a:cubicBezTo>
                  <a:cubicBezTo>
                    <a:pt x="26" y="105"/>
                    <a:pt x="13" y="119"/>
                    <a:pt x="13" y="146"/>
                  </a:cubicBezTo>
                  <a:cubicBezTo>
                    <a:pt x="1" y="218"/>
                    <a:pt x="84" y="301"/>
                    <a:pt x="160" y="301"/>
                  </a:cubicBezTo>
                  <a:cubicBezTo>
                    <a:pt x="170" y="301"/>
                    <a:pt x="181" y="300"/>
                    <a:pt x="190" y="297"/>
                  </a:cubicBezTo>
                  <a:cubicBezTo>
                    <a:pt x="286" y="269"/>
                    <a:pt x="313" y="133"/>
                    <a:pt x="259" y="64"/>
                  </a:cubicBezTo>
                  <a:cubicBezTo>
                    <a:pt x="231" y="37"/>
                    <a:pt x="204" y="23"/>
                    <a:pt x="177" y="10"/>
                  </a:cubicBezTo>
                  <a:cubicBezTo>
                    <a:pt x="157" y="3"/>
                    <a:pt x="148" y="1"/>
                    <a:pt x="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0"/>
            <p:cNvSpPr/>
            <p:nvPr/>
          </p:nvSpPr>
          <p:spPr>
            <a:xfrm flipH="1">
              <a:off x="7886672" y="1166315"/>
              <a:ext cx="50713" cy="50183"/>
            </a:xfrm>
            <a:custGeom>
              <a:avLst/>
              <a:gdLst/>
              <a:ahLst/>
              <a:cxnLst/>
              <a:rect l="l" t="t" r="r" b="b"/>
              <a:pathLst>
                <a:path w="383" h="379" extrusionOk="0">
                  <a:moveTo>
                    <a:pt x="219" y="0"/>
                  </a:moveTo>
                  <a:cubicBezTo>
                    <a:pt x="150" y="14"/>
                    <a:pt x="69" y="55"/>
                    <a:pt x="41" y="109"/>
                  </a:cubicBezTo>
                  <a:cubicBezTo>
                    <a:pt x="0" y="178"/>
                    <a:pt x="0" y="260"/>
                    <a:pt x="41" y="328"/>
                  </a:cubicBezTo>
                  <a:cubicBezTo>
                    <a:pt x="74" y="361"/>
                    <a:pt x="122" y="379"/>
                    <a:pt x="170" y="379"/>
                  </a:cubicBezTo>
                  <a:cubicBezTo>
                    <a:pt x="202" y="379"/>
                    <a:pt x="233" y="371"/>
                    <a:pt x="260" y="355"/>
                  </a:cubicBezTo>
                  <a:cubicBezTo>
                    <a:pt x="328" y="328"/>
                    <a:pt x="369" y="246"/>
                    <a:pt x="383" y="164"/>
                  </a:cubicBezTo>
                  <a:cubicBezTo>
                    <a:pt x="383" y="109"/>
                    <a:pt x="355" y="27"/>
                    <a:pt x="287" y="14"/>
                  </a:cubicBezTo>
                  <a:cubicBezTo>
                    <a:pt x="273" y="0"/>
                    <a:pt x="246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0"/>
            <p:cNvSpPr/>
            <p:nvPr/>
          </p:nvSpPr>
          <p:spPr>
            <a:xfrm flipH="1">
              <a:off x="8163282" y="1132550"/>
              <a:ext cx="54421" cy="43563"/>
            </a:xfrm>
            <a:custGeom>
              <a:avLst/>
              <a:gdLst/>
              <a:ahLst/>
              <a:cxnLst/>
              <a:rect l="l" t="t" r="r" b="b"/>
              <a:pathLst>
                <a:path w="411" h="329" extrusionOk="0">
                  <a:moveTo>
                    <a:pt x="205" y="0"/>
                  </a:moveTo>
                  <a:cubicBezTo>
                    <a:pt x="183" y="0"/>
                    <a:pt x="160" y="4"/>
                    <a:pt x="138" y="9"/>
                  </a:cubicBezTo>
                  <a:cubicBezTo>
                    <a:pt x="97" y="23"/>
                    <a:pt x="56" y="50"/>
                    <a:pt x="28" y="91"/>
                  </a:cubicBezTo>
                  <a:cubicBezTo>
                    <a:pt x="1" y="160"/>
                    <a:pt x="42" y="255"/>
                    <a:pt x="110" y="296"/>
                  </a:cubicBezTo>
                  <a:cubicBezTo>
                    <a:pt x="140" y="319"/>
                    <a:pt x="179" y="329"/>
                    <a:pt x="216" y="329"/>
                  </a:cubicBezTo>
                  <a:cubicBezTo>
                    <a:pt x="247" y="329"/>
                    <a:pt x="277" y="322"/>
                    <a:pt x="301" y="310"/>
                  </a:cubicBezTo>
                  <a:cubicBezTo>
                    <a:pt x="370" y="282"/>
                    <a:pt x="411" y="214"/>
                    <a:pt x="397" y="146"/>
                  </a:cubicBezTo>
                  <a:cubicBezTo>
                    <a:pt x="383" y="91"/>
                    <a:pt x="342" y="50"/>
                    <a:pt x="301" y="23"/>
                  </a:cubicBezTo>
                  <a:cubicBezTo>
                    <a:pt x="269" y="7"/>
                    <a:pt x="237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0"/>
            <p:cNvSpPr/>
            <p:nvPr/>
          </p:nvSpPr>
          <p:spPr>
            <a:xfrm flipH="1">
              <a:off x="7852377" y="1194784"/>
              <a:ext cx="18140" cy="16816"/>
            </a:xfrm>
            <a:custGeom>
              <a:avLst/>
              <a:gdLst/>
              <a:ahLst/>
              <a:cxnLst/>
              <a:rect l="l" t="t" r="r" b="b"/>
              <a:pathLst>
                <a:path w="137" h="127" extrusionOk="0">
                  <a:moveTo>
                    <a:pt x="71" y="1"/>
                  </a:moveTo>
                  <a:cubicBezTo>
                    <a:pt x="66" y="1"/>
                    <a:pt x="61" y="2"/>
                    <a:pt x="55" y="4"/>
                  </a:cubicBezTo>
                  <a:cubicBezTo>
                    <a:pt x="14" y="17"/>
                    <a:pt x="0" y="85"/>
                    <a:pt x="28" y="113"/>
                  </a:cubicBezTo>
                  <a:cubicBezTo>
                    <a:pt x="37" y="122"/>
                    <a:pt x="50" y="126"/>
                    <a:pt x="65" y="126"/>
                  </a:cubicBezTo>
                  <a:cubicBezTo>
                    <a:pt x="94" y="126"/>
                    <a:pt x="128" y="108"/>
                    <a:pt x="137" y="72"/>
                  </a:cubicBezTo>
                  <a:cubicBezTo>
                    <a:pt x="137" y="36"/>
                    <a:pt x="10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0"/>
            <p:cNvSpPr/>
            <p:nvPr/>
          </p:nvSpPr>
          <p:spPr>
            <a:xfrm flipH="1">
              <a:off x="8056557" y="1216897"/>
              <a:ext cx="50845" cy="39988"/>
            </a:xfrm>
            <a:custGeom>
              <a:avLst/>
              <a:gdLst/>
              <a:ahLst/>
              <a:cxnLst/>
              <a:rect l="l" t="t" r="r" b="b"/>
              <a:pathLst>
                <a:path w="384" h="302" extrusionOk="0">
                  <a:moveTo>
                    <a:pt x="124" y="0"/>
                  </a:moveTo>
                  <a:cubicBezTo>
                    <a:pt x="96" y="0"/>
                    <a:pt x="55" y="0"/>
                    <a:pt x="28" y="28"/>
                  </a:cubicBezTo>
                  <a:cubicBezTo>
                    <a:pt x="1" y="55"/>
                    <a:pt x="14" y="110"/>
                    <a:pt x="28" y="137"/>
                  </a:cubicBezTo>
                  <a:cubicBezTo>
                    <a:pt x="55" y="192"/>
                    <a:pt x="96" y="246"/>
                    <a:pt x="151" y="273"/>
                  </a:cubicBezTo>
                  <a:cubicBezTo>
                    <a:pt x="185" y="290"/>
                    <a:pt x="219" y="302"/>
                    <a:pt x="252" y="302"/>
                  </a:cubicBezTo>
                  <a:cubicBezTo>
                    <a:pt x="273" y="302"/>
                    <a:pt x="294" y="298"/>
                    <a:pt x="315" y="287"/>
                  </a:cubicBezTo>
                  <a:cubicBezTo>
                    <a:pt x="329" y="287"/>
                    <a:pt x="342" y="273"/>
                    <a:pt x="356" y="273"/>
                  </a:cubicBezTo>
                  <a:cubicBezTo>
                    <a:pt x="356" y="260"/>
                    <a:pt x="369" y="246"/>
                    <a:pt x="369" y="232"/>
                  </a:cubicBezTo>
                  <a:cubicBezTo>
                    <a:pt x="383" y="178"/>
                    <a:pt x="369" y="123"/>
                    <a:pt x="329" y="82"/>
                  </a:cubicBezTo>
                  <a:cubicBezTo>
                    <a:pt x="274" y="28"/>
                    <a:pt x="192" y="14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0"/>
            <p:cNvSpPr/>
            <p:nvPr/>
          </p:nvSpPr>
          <p:spPr>
            <a:xfrm flipH="1">
              <a:off x="8118129" y="1214381"/>
              <a:ext cx="70575" cy="59584"/>
            </a:xfrm>
            <a:custGeom>
              <a:avLst/>
              <a:gdLst/>
              <a:ahLst/>
              <a:cxnLst/>
              <a:rect l="l" t="t" r="r" b="b"/>
              <a:pathLst>
                <a:path w="533" h="450" extrusionOk="0">
                  <a:moveTo>
                    <a:pt x="255" y="1"/>
                  </a:moveTo>
                  <a:cubicBezTo>
                    <a:pt x="181" y="1"/>
                    <a:pt x="112" y="31"/>
                    <a:pt x="55" y="88"/>
                  </a:cubicBezTo>
                  <a:cubicBezTo>
                    <a:pt x="41" y="115"/>
                    <a:pt x="28" y="142"/>
                    <a:pt x="14" y="170"/>
                  </a:cubicBezTo>
                  <a:cubicBezTo>
                    <a:pt x="0" y="224"/>
                    <a:pt x="28" y="279"/>
                    <a:pt x="69" y="320"/>
                  </a:cubicBezTo>
                  <a:cubicBezTo>
                    <a:pt x="110" y="361"/>
                    <a:pt x="164" y="388"/>
                    <a:pt x="205" y="415"/>
                  </a:cubicBezTo>
                  <a:cubicBezTo>
                    <a:pt x="257" y="433"/>
                    <a:pt x="309" y="450"/>
                    <a:pt x="357" y="450"/>
                  </a:cubicBezTo>
                  <a:cubicBezTo>
                    <a:pt x="385" y="450"/>
                    <a:pt x="412" y="444"/>
                    <a:pt x="437" y="429"/>
                  </a:cubicBezTo>
                  <a:cubicBezTo>
                    <a:pt x="506" y="402"/>
                    <a:pt x="533" y="320"/>
                    <a:pt x="533" y="251"/>
                  </a:cubicBezTo>
                  <a:cubicBezTo>
                    <a:pt x="519" y="156"/>
                    <a:pt x="451" y="47"/>
                    <a:pt x="355" y="19"/>
                  </a:cubicBezTo>
                  <a:cubicBezTo>
                    <a:pt x="322" y="7"/>
                    <a:pt x="288" y="1"/>
                    <a:pt x="2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0"/>
            <p:cNvSpPr/>
            <p:nvPr/>
          </p:nvSpPr>
          <p:spPr>
            <a:xfrm flipH="1">
              <a:off x="8181289" y="1193327"/>
              <a:ext cx="23701" cy="22245"/>
            </a:xfrm>
            <a:custGeom>
              <a:avLst/>
              <a:gdLst/>
              <a:ahLst/>
              <a:cxnLst/>
              <a:rect l="l" t="t" r="r" b="b"/>
              <a:pathLst>
                <a:path w="179" h="168" extrusionOk="0">
                  <a:moveTo>
                    <a:pt x="69" y="1"/>
                  </a:moveTo>
                  <a:cubicBezTo>
                    <a:pt x="28" y="15"/>
                    <a:pt x="1" y="42"/>
                    <a:pt x="1" y="83"/>
                  </a:cubicBezTo>
                  <a:cubicBezTo>
                    <a:pt x="1" y="130"/>
                    <a:pt x="42" y="167"/>
                    <a:pt x="88" y="167"/>
                  </a:cubicBezTo>
                  <a:cubicBezTo>
                    <a:pt x="95" y="167"/>
                    <a:pt x="103" y="167"/>
                    <a:pt x="110" y="165"/>
                  </a:cubicBezTo>
                  <a:cubicBezTo>
                    <a:pt x="164" y="137"/>
                    <a:pt x="178" y="69"/>
                    <a:pt x="137" y="28"/>
                  </a:cubicBezTo>
                  <a:cubicBezTo>
                    <a:pt x="123" y="15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0"/>
            <p:cNvSpPr/>
            <p:nvPr/>
          </p:nvSpPr>
          <p:spPr>
            <a:xfrm flipH="1">
              <a:off x="7980685" y="1248278"/>
              <a:ext cx="45284" cy="43166"/>
            </a:xfrm>
            <a:custGeom>
              <a:avLst/>
              <a:gdLst/>
              <a:ahLst/>
              <a:cxnLst/>
              <a:rect l="l" t="t" r="r" b="b"/>
              <a:pathLst>
                <a:path w="342" h="326" extrusionOk="0">
                  <a:moveTo>
                    <a:pt x="217" y="0"/>
                  </a:moveTo>
                  <a:cubicBezTo>
                    <a:pt x="196" y="0"/>
                    <a:pt x="173" y="3"/>
                    <a:pt x="150" y="9"/>
                  </a:cubicBezTo>
                  <a:cubicBezTo>
                    <a:pt x="123" y="23"/>
                    <a:pt x="82" y="36"/>
                    <a:pt x="68" y="64"/>
                  </a:cubicBezTo>
                  <a:cubicBezTo>
                    <a:pt x="41" y="77"/>
                    <a:pt x="28" y="105"/>
                    <a:pt x="28" y="118"/>
                  </a:cubicBezTo>
                  <a:cubicBezTo>
                    <a:pt x="0" y="187"/>
                    <a:pt x="14" y="241"/>
                    <a:pt x="55" y="282"/>
                  </a:cubicBezTo>
                  <a:cubicBezTo>
                    <a:pt x="84" y="311"/>
                    <a:pt x="121" y="325"/>
                    <a:pt x="158" y="325"/>
                  </a:cubicBezTo>
                  <a:cubicBezTo>
                    <a:pt x="189" y="325"/>
                    <a:pt x="221" y="315"/>
                    <a:pt x="246" y="296"/>
                  </a:cubicBezTo>
                  <a:cubicBezTo>
                    <a:pt x="301" y="269"/>
                    <a:pt x="328" y="200"/>
                    <a:pt x="342" y="132"/>
                  </a:cubicBezTo>
                  <a:cubicBezTo>
                    <a:pt x="342" y="91"/>
                    <a:pt x="328" y="50"/>
                    <a:pt x="301" y="23"/>
                  </a:cubicBezTo>
                  <a:cubicBezTo>
                    <a:pt x="277" y="7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0"/>
            <p:cNvSpPr/>
            <p:nvPr/>
          </p:nvSpPr>
          <p:spPr>
            <a:xfrm flipH="1">
              <a:off x="7897530" y="1235302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147" y="0"/>
                  </a:moveTo>
                  <a:cubicBezTo>
                    <a:pt x="137" y="0"/>
                    <a:pt x="126" y="4"/>
                    <a:pt x="110" y="12"/>
                  </a:cubicBezTo>
                  <a:cubicBezTo>
                    <a:pt x="55" y="39"/>
                    <a:pt x="1" y="93"/>
                    <a:pt x="14" y="148"/>
                  </a:cubicBezTo>
                  <a:cubicBezTo>
                    <a:pt x="14" y="203"/>
                    <a:pt x="69" y="244"/>
                    <a:pt x="124" y="257"/>
                  </a:cubicBezTo>
                  <a:cubicBezTo>
                    <a:pt x="153" y="277"/>
                    <a:pt x="191" y="290"/>
                    <a:pt x="225" y="290"/>
                  </a:cubicBezTo>
                  <a:cubicBezTo>
                    <a:pt x="237" y="290"/>
                    <a:pt x="249" y="288"/>
                    <a:pt x="260" y="285"/>
                  </a:cubicBezTo>
                  <a:cubicBezTo>
                    <a:pt x="315" y="285"/>
                    <a:pt x="356" y="244"/>
                    <a:pt x="356" y="189"/>
                  </a:cubicBezTo>
                  <a:cubicBezTo>
                    <a:pt x="356" y="162"/>
                    <a:pt x="342" y="148"/>
                    <a:pt x="328" y="121"/>
                  </a:cubicBezTo>
                  <a:cubicBezTo>
                    <a:pt x="287" y="93"/>
                    <a:pt x="260" y="66"/>
                    <a:pt x="219" y="39"/>
                  </a:cubicBezTo>
                  <a:cubicBezTo>
                    <a:pt x="180" y="20"/>
                    <a:pt x="169" y="0"/>
                    <a:pt x="1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0"/>
            <p:cNvSpPr/>
            <p:nvPr/>
          </p:nvSpPr>
          <p:spPr>
            <a:xfrm flipH="1">
              <a:off x="7789084" y="1184058"/>
              <a:ext cx="30852" cy="27939"/>
            </a:xfrm>
            <a:custGeom>
              <a:avLst/>
              <a:gdLst/>
              <a:ahLst/>
              <a:cxnLst/>
              <a:rect l="l" t="t" r="r" b="b"/>
              <a:pathLst>
                <a:path w="233" h="211" extrusionOk="0">
                  <a:moveTo>
                    <a:pt x="123" y="0"/>
                  </a:moveTo>
                  <a:cubicBezTo>
                    <a:pt x="114" y="0"/>
                    <a:pt x="105" y="1"/>
                    <a:pt x="96" y="3"/>
                  </a:cubicBezTo>
                  <a:cubicBezTo>
                    <a:pt x="42" y="3"/>
                    <a:pt x="1" y="85"/>
                    <a:pt x="14" y="139"/>
                  </a:cubicBezTo>
                  <a:cubicBezTo>
                    <a:pt x="34" y="178"/>
                    <a:pt x="82" y="210"/>
                    <a:pt x="127" y="210"/>
                  </a:cubicBezTo>
                  <a:cubicBezTo>
                    <a:pt x="145" y="210"/>
                    <a:pt x="163" y="205"/>
                    <a:pt x="178" y="194"/>
                  </a:cubicBezTo>
                  <a:cubicBezTo>
                    <a:pt x="192" y="194"/>
                    <a:pt x="206" y="166"/>
                    <a:pt x="219" y="153"/>
                  </a:cubicBezTo>
                  <a:cubicBezTo>
                    <a:pt x="233" y="139"/>
                    <a:pt x="233" y="112"/>
                    <a:pt x="233" y="98"/>
                  </a:cubicBezTo>
                  <a:cubicBezTo>
                    <a:pt x="233" y="39"/>
                    <a:pt x="181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0"/>
            <p:cNvSpPr/>
            <p:nvPr/>
          </p:nvSpPr>
          <p:spPr>
            <a:xfrm flipH="1">
              <a:off x="7836090" y="1230138"/>
              <a:ext cx="32573" cy="24099"/>
            </a:xfrm>
            <a:custGeom>
              <a:avLst/>
              <a:gdLst/>
              <a:ahLst/>
              <a:cxnLst/>
              <a:rect l="l" t="t" r="r" b="b"/>
              <a:pathLst>
                <a:path w="246" h="182" extrusionOk="0">
                  <a:moveTo>
                    <a:pt x="148" y="1"/>
                  </a:moveTo>
                  <a:cubicBezTo>
                    <a:pt x="134" y="1"/>
                    <a:pt x="121" y="4"/>
                    <a:pt x="109" y="10"/>
                  </a:cubicBezTo>
                  <a:cubicBezTo>
                    <a:pt x="82" y="23"/>
                    <a:pt x="55" y="51"/>
                    <a:pt x="41" y="78"/>
                  </a:cubicBezTo>
                  <a:cubicBezTo>
                    <a:pt x="14" y="105"/>
                    <a:pt x="0" y="132"/>
                    <a:pt x="14" y="160"/>
                  </a:cubicBezTo>
                  <a:cubicBezTo>
                    <a:pt x="27" y="173"/>
                    <a:pt x="41" y="173"/>
                    <a:pt x="55" y="173"/>
                  </a:cubicBezTo>
                  <a:cubicBezTo>
                    <a:pt x="75" y="178"/>
                    <a:pt x="95" y="182"/>
                    <a:pt x="114" y="182"/>
                  </a:cubicBezTo>
                  <a:cubicBezTo>
                    <a:pt x="147" y="182"/>
                    <a:pt x="179" y="172"/>
                    <a:pt x="205" y="146"/>
                  </a:cubicBezTo>
                  <a:cubicBezTo>
                    <a:pt x="232" y="119"/>
                    <a:pt x="246" y="51"/>
                    <a:pt x="205" y="23"/>
                  </a:cubicBezTo>
                  <a:cubicBezTo>
                    <a:pt x="189" y="7"/>
                    <a:pt x="168" y="1"/>
                    <a:pt x="1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0"/>
            <p:cNvSpPr/>
            <p:nvPr/>
          </p:nvSpPr>
          <p:spPr>
            <a:xfrm flipH="1">
              <a:off x="8083701" y="949822"/>
              <a:ext cx="23701" cy="14035"/>
            </a:xfrm>
            <a:custGeom>
              <a:avLst/>
              <a:gdLst/>
              <a:ahLst/>
              <a:cxnLst/>
              <a:rect l="l" t="t" r="r" b="b"/>
              <a:pathLst>
                <a:path w="179" h="106" extrusionOk="0">
                  <a:moveTo>
                    <a:pt x="76" y="0"/>
                  </a:moveTo>
                  <a:cubicBezTo>
                    <a:pt x="59" y="0"/>
                    <a:pt x="42" y="4"/>
                    <a:pt x="28" y="10"/>
                  </a:cubicBezTo>
                  <a:cubicBezTo>
                    <a:pt x="28" y="24"/>
                    <a:pt x="14" y="24"/>
                    <a:pt x="14" y="38"/>
                  </a:cubicBezTo>
                  <a:cubicBezTo>
                    <a:pt x="1" y="51"/>
                    <a:pt x="1" y="79"/>
                    <a:pt x="14" y="92"/>
                  </a:cubicBezTo>
                  <a:cubicBezTo>
                    <a:pt x="42" y="106"/>
                    <a:pt x="55" y="106"/>
                    <a:pt x="83" y="106"/>
                  </a:cubicBezTo>
                  <a:cubicBezTo>
                    <a:pt x="110" y="106"/>
                    <a:pt x="137" y="106"/>
                    <a:pt x="165" y="92"/>
                  </a:cubicBezTo>
                  <a:cubicBezTo>
                    <a:pt x="178" y="65"/>
                    <a:pt x="165" y="24"/>
                    <a:pt x="124" y="10"/>
                  </a:cubicBezTo>
                  <a:cubicBezTo>
                    <a:pt x="110" y="4"/>
                    <a:pt x="93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0"/>
            <p:cNvSpPr/>
            <p:nvPr/>
          </p:nvSpPr>
          <p:spPr>
            <a:xfrm flipH="1">
              <a:off x="8181289" y="1028872"/>
              <a:ext cx="21848" cy="23834"/>
            </a:xfrm>
            <a:custGeom>
              <a:avLst/>
              <a:gdLst/>
              <a:ahLst/>
              <a:cxnLst/>
              <a:rect l="l" t="t" r="r" b="b"/>
              <a:pathLst>
                <a:path w="165" h="180" extrusionOk="0">
                  <a:moveTo>
                    <a:pt x="96" y="0"/>
                  </a:moveTo>
                  <a:cubicBezTo>
                    <a:pt x="55" y="14"/>
                    <a:pt x="28" y="41"/>
                    <a:pt x="14" y="69"/>
                  </a:cubicBezTo>
                  <a:cubicBezTo>
                    <a:pt x="0" y="110"/>
                    <a:pt x="28" y="151"/>
                    <a:pt x="55" y="164"/>
                  </a:cubicBezTo>
                  <a:cubicBezTo>
                    <a:pt x="65" y="175"/>
                    <a:pt x="78" y="179"/>
                    <a:pt x="91" y="179"/>
                  </a:cubicBezTo>
                  <a:cubicBezTo>
                    <a:pt x="111" y="179"/>
                    <a:pt x="134" y="168"/>
                    <a:pt x="150" y="151"/>
                  </a:cubicBezTo>
                  <a:cubicBezTo>
                    <a:pt x="164" y="96"/>
                    <a:pt x="137" y="41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0"/>
            <p:cNvSpPr/>
            <p:nvPr/>
          </p:nvSpPr>
          <p:spPr>
            <a:xfrm flipH="1">
              <a:off x="7886672" y="935257"/>
              <a:ext cx="25423" cy="17875"/>
            </a:xfrm>
            <a:custGeom>
              <a:avLst/>
              <a:gdLst/>
              <a:ahLst/>
              <a:cxnLst/>
              <a:rect l="l" t="t" r="r" b="b"/>
              <a:pathLst>
                <a:path w="192" h="135" extrusionOk="0">
                  <a:moveTo>
                    <a:pt x="116" y="1"/>
                  </a:moveTo>
                  <a:cubicBezTo>
                    <a:pt x="99" y="1"/>
                    <a:pt x="82" y="4"/>
                    <a:pt x="69" y="11"/>
                  </a:cubicBezTo>
                  <a:cubicBezTo>
                    <a:pt x="28" y="25"/>
                    <a:pt x="0" y="52"/>
                    <a:pt x="0" y="79"/>
                  </a:cubicBezTo>
                  <a:cubicBezTo>
                    <a:pt x="14" y="120"/>
                    <a:pt x="55" y="134"/>
                    <a:pt x="82" y="134"/>
                  </a:cubicBezTo>
                  <a:cubicBezTo>
                    <a:pt x="123" y="134"/>
                    <a:pt x="151" y="134"/>
                    <a:pt x="164" y="107"/>
                  </a:cubicBezTo>
                  <a:cubicBezTo>
                    <a:pt x="192" y="79"/>
                    <a:pt x="192" y="38"/>
                    <a:pt x="164" y="11"/>
                  </a:cubicBezTo>
                  <a:cubicBezTo>
                    <a:pt x="151" y="4"/>
                    <a:pt x="134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0"/>
            <p:cNvSpPr/>
            <p:nvPr/>
          </p:nvSpPr>
          <p:spPr>
            <a:xfrm flipH="1">
              <a:off x="7765514" y="1075878"/>
              <a:ext cx="21848" cy="21450"/>
            </a:xfrm>
            <a:custGeom>
              <a:avLst/>
              <a:gdLst/>
              <a:ahLst/>
              <a:cxnLst/>
              <a:rect l="l" t="t" r="r" b="b"/>
              <a:pathLst>
                <a:path w="165" h="162" extrusionOk="0">
                  <a:moveTo>
                    <a:pt x="96" y="0"/>
                  </a:moveTo>
                  <a:cubicBezTo>
                    <a:pt x="69" y="28"/>
                    <a:pt x="41" y="41"/>
                    <a:pt x="28" y="69"/>
                  </a:cubicBezTo>
                  <a:cubicBezTo>
                    <a:pt x="0" y="96"/>
                    <a:pt x="0" y="123"/>
                    <a:pt x="14" y="151"/>
                  </a:cubicBezTo>
                  <a:cubicBezTo>
                    <a:pt x="26" y="159"/>
                    <a:pt x="39" y="162"/>
                    <a:pt x="53" y="162"/>
                  </a:cubicBezTo>
                  <a:cubicBezTo>
                    <a:pt x="85" y="162"/>
                    <a:pt x="118" y="143"/>
                    <a:pt x="137" y="123"/>
                  </a:cubicBezTo>
                  <a:cubicBezTo>
                    <a:pt x="164" y="82"/>
                    <a:pt x="137" y="14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0"/>
            <p:cNvSpPr/>
            <p:nvPr/>
          </p:nvSpPr>
          <p:spPr>
            <a:xfrm flipH="1">
              <a:off x="7908387" y="894209"/>
              <a:ext cx="32705" cy="31778"/>
            </a:xfrm>
            <a:custGeom>
              <a:avLst/>
              <a:gdLst/>
              <a:ahLst/>
              <a:cxnLst/>
              <a:rect l="l" t="t" r="r" b="b"/>
              <a:pathLst>
                <a:path w="247" h="240" extrusionOk="0">
                  <a:moveTo>
                    <a:pt x="185" y="0"/>
                  </a:moveTo>
                  <a:cubicBezTo>
                    <a:pt x="168" y="0"/>
                    <a:pt x="151" y="7"/>
                    <a:pt x="137" y="21"/>
                  </a:cubicBezTo>
                  <a:lnTo>
                    <a:pt x="15" y="144"/>
                  </a:lnTo>
                  <a:cubicBezTo>
                    <a:pt x="1" y="171"/>
                    <a:pt x="1" y="198"/>
                    <a:pt x="15" y="226"/>
                  </a:cubicBezTo>
                  <a:cubicBezTo>
                    <a:pt x="28" y="239"/>
                    <a:pt x="42" y="239"/>
                    <a:pt x="69" y="239"/>
                  </a:cubicBezTo>
                  <a:cubicBezTo>
                    <a:pt x="83" y="239"/>
                    <a:pt x="97" y="239"/>
                    <a:pt x="110" y="226"/>
                  </a:cubicBezTo>
                  <a:lnTo>
                    <a:pt x="233" y="103"/>
                  </a:lnTo>
                  <a:cubicBezTo>
                    <a:pt x="247" y="75"/>
                    <a:pt x="247" y="34"/>
                    <a:pt x="233" y="21"/>
                  </a:cubicBezTo>
                  <a:cubicBezTo>
                    <a:pt x="219" y="7"/>
                    <a:pt x="202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0"/>
            <p:cNvSpPr/>
            <p:nvPr/>
          </p:nvSpPr>
          <p:spPr>
            <a:xfrm flipH="1">
              <a:off x="8096413" y="890105"/>
              <a:ext cx="30852" cy="28601"/>
            </a:xfrm>
            <a:custGeom>
              <a:avLst/>
              <a:gdLst/>
              <a:ahLst/>
              <a:cxnLst/>
              <a:rect l="l" t="t" r="r" b="b"/>
              <a:pathLst>
                <a:path w="233" h="216" extrusionOk="0">
                  <a:moveTo>
                    <a:pt x="74" y="1"/>
                  </a:moveTo>
                  <a:cubicBezTo>
                    <a:pt x="59" y="1"/>
                    <a:pt x="42" y="4"/>
                    <a:pt x="28" y="11"/>
                  </a:cubicBezTo>
                  <a:cubicBezTo>
                    <a:pt x="1" y="38"/>
                    <a:pt x="1" y="79"/>
                    <a:pt x="28" y="106"/>
                  </a:cubicBezTo>
                  <a:lnTo>
                    <a:pt x="124" y="202"/>
                  </a:lnTo>
                  <a:cubicBezTo>
                    <a:pt x="137" y="216"/>
                    <a:pt x="151" y="216"/>
                    <a:pt x="164" y="216"/>
                  </a:cubicBezTo>
                  <a:cubicBezTo>
                    <a:pt x="192" y="216"/>
                    <a:pt x="205" y="216"/>
                    <a:pt x="219" y="202"/>
                  </a:cubicBezTo>
                  <a:cubicBezTo>
                    <a:pt x="233" y="175"/>
                    <a:pt x="233" y="134"/>
                    <a:pt x="219" y="120"/>
                  </a:cubicBezTo>
                  <a:lnTo>
                    <a:pt x="110" y="11"/>
                  </a:lnTo>
                  <a:cubicBezTo>
                    <a:pt x="103" y="4"/>
                    <a:pt x="89" y="1"/>
                    <a:pt x="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0"/>
            <p:cNvSpPr/>
            <p:nvPr/>
          </p:nvSpPr>
          <p:spPr>
            <a:xfrm flipH="1">
              <a:off x="8177715" y="928769"/>
              <a:ext cx="65278" cy="36942"/>
            </a:xfrm>
            <a:custGeom>
              <a:avLst/>
              <a:gdLst/>
              <a:ahLst/>
              <a:cxnLst/>
              <a:rect l="l" t="t" r="r" b="b"/>
              <a:pathLst>
                <a:path w="493" h="279" extrusionOk="0">
                  <a:moveTo>
                    <a:pt x="74" y="0"/>
                  </a:moveTo>
                  <a:cubicBezTo>
                    <a:pt x="50" y="0"/>
                    <a:pt x="25" y="16"/>
                    <a:pt x="14" y="46"/>
                  </a:cubicBezTo>
                  <a:cubicBezTo>
                    <a:pt x="1" y="74"/>
                    <a:pt x="14" y="115"/>
                    <a:pt x="55" y="128"/>
                  </a:cubicBezTo>
                  <a:lnTo>
                    <a:pt x="397" y="265"/>
                  </a:lnTo>
                  <a:cubicBezTo>
                    <a:pt x="410" y="279"/>
                    <a:pt x="410" y="279"/>
                    <a:pt x="424" y="279"/>
                  </a:cubicBezTo>
                  <a:cubicBezTo>
                    <a:pt x="451" y="279"/>
                    <a:pt x="465" y="265"/>
                    <a:pt x="479" y="238"/>
                  </a:cubicBezTo>
                  <a:cubicBezTo>
                    <a:pt x="492" y="210"/>
                    <a:pt x="479" y="169"/>
                    <a:pt x="451" y="156"/>
                  </a:cubicBezTo>
                  <a:lnTo>
                    <a:pt x="96" y="6"/>
                  </a:lnTo>
                  <a:cubicBezTo>
                    <a:pt x="90" y="2"/>
                    <a:pt x="82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0"/>
            <p:cNvSpPr/>
            <p:nvPr/>
          </p:nvSpPr>
          <p:spPr>
            <a:xfrm flipH="1">
              <a:off x="8250011" y="1037876"/>
              <a:ext cx="34559" cy="39988"/>
            </a:xfrm>
            <a:custGeom>
              <a:avLst/>
              <a:gdLst/>
              <a:ahLst/>
              <a:cxnLst/>
              <a:rect l="l" t="t" r="r" b="b"/>
              <a:pathLst>
                <a:path w="261" h="302" extrusionOk="0">
                  <a:moveTo>
                    <a:pt x="55" y="1"/>
                  </a:moveTo>
                  <a:cubicBezTo>
                    <a:pt x="28" y="14"/>
                    <a:pt x="1" y="42"/>
                    <a:pt x="1" y="69"/>
                  </a:cubicBezTo>
                  <a:cubicBezTo>
                    <a:pt x="28" y="165"/>
                    <a:pt x="83" y="246"/>
                    <a:pt x="165" y="287"/>
                  </a:cubicBezTo>
                  <a:cubicBezTo>
                    <a:pt x="165" y="301"/>
                    <a:pt x="178" y="301"/>
                    <a:pt x="192" y="301"/>
                  </a:cubicBezTo>
                  <a:cubicBezTo>
                    <a:pt x="206" y="301"/>
                    <a:pt x="233" y="287"/>
                    <a:pt x="247" y="260"/>
                  </a:cubicBezTo>
                  <a:cubicBezTo>
                    <a:pt x="260" y="233"/>
                    <a:pt x="247" y="206"/>
                    <a:pt x="219" y="192"/>
                  </a:cubicBezTo>
                  <a:cubicBezTo>
                    <a:pt x="165" y="165"/>
                    <a:pt x="137" y="110"/>
                    <a:pt x="124" y="55"/>
                  </a:cubicBezTo>
                  <a:cubicBezTo>
                    <a:pt x="124" y="14"/>
                    <a:pt x="83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0"/>
            <p:cNvSpPr/>
            <p:nvPr/>
          </p:nvSpPr>
          <p:spPr>
            <a:xfrm flipH="1">
              <a:off x="8083701" y="1126459"/>
              <a:ext cx="16419" cy="32705"/>
            </a:xfrm>
            <a:custGeom>
              <a:avLst/>
              <a:gdLst/>
              <a:ahLst/>
              <a:cxnLst/>
              <a:rect l="l" t="t" r="r" b="b"/>
              <a:pathLst>
                <a:path w="124" h="247" extrusionOk="0">
                  <a:moveTo>
                    <a:pt x="69" y="1"/>
                  </a:moveTo>
                  <a:cubicBezTo>
                    <a:pt x="28" y="1"/>
                    <a:pt x="0" y="28"/>
                    <a:pt x="0" y="69"/>
                  </a:cubicBezTo>
                  <a:lnTo>
                    <a:pt x="0" y="192"/>
                  </a:lnTo>
                  <a:cubicBezTo>
                    <a:pt x="0" y="219"/>
                    <a:pt x="28" y="246"/>
                    <a:pt x="69" y="246"/>
                  </a:cubicBezTo>
                  <a:cubicBezTo>
                    <a:pt x="96" y="246"/>
                    <a:pt x="123" y="219"/>
                    <a:pt x="123" y="192"/>
                  </a:cubicBezTo>
                  <a:lnTo>
                    <a:pt x="123" y="69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0"/>
            <p:cNvSpPr/>
            <p:nvPr/>
          </p:nvSpPr>
          <p:spPr>
            <a:xfrm flipH="1">
              <a:off x="7977110" y="1009010"/>
              <a:ext cx="66999" cy="28998"/>
            </a:xfrm>
            <a:custGeom>
              <a:avLst/>
              <a:gdLst/>
              <a:ahLst/>
              <a:cxnLst/>
              <a:rect l="l" t="t" r="r" b="b"/>
              <a:pathLst>
                <a:path w="506" h="219" extrusionOk="0">
                  <a:moveTo>
                    <a:pt x="69" y="0"/>
                  </a:moveTo>
                  <a:cubicBezTo>
                    <a:pt x="28" y="0"/>
                    <a:pt x="1" y="28"/>
                    <a:pt x="1" y="55"/>
                  </a:cubicBezTo>
                  <a:cubicBezTo>
                    <a:pt x="1" y="89"/>
                    <a:pt x="19" y="113"/>
                    <a:pt x="49" y="113"/>
                  </a:cubicBezTo>
                  <a:cubicBezTo>
                    <a:pt x="55" y="113"/>
                    <a:pt x="62" y="112"/>
                    <a:pt x="69" y="109"/>
                  </a:cubicBezTo>
                  <a:cubicBezTo>
                    <a:pt x="178" y="109"/>
                    <a:pt x="301" y="150"/>
                    <a:pt x="410" y="205"/>
                  </a:cubicBezTo>
                  <a:cubicBezTo>
                    <a:pt x="410" y="219"/>
                    <a:pt x="424" y="219"/>
                    <a:pt x="438" y="219"/>
                  </a:cubicBezTo>
                  <a:cubicBezTo>
                    <a:pt x="451" y="219"/>
                    <a:pt x="479" y="205"/>
                    <a:pt x="492" y="191"/>
                  </a:cubicBezTo>
                  <a:cubicBezTo>
                    <a:pt x="506" y="164"/>
                    <a:pt x="492" y="123"/>
                    <a:pt x="465" y="109"/>
                  </a:cubicBezTo>
                  <a:cubicBezTo>
                    <a:pt x="342" y="28"/>
                    <a:pt x="20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0"/>
            <p:cNvSpPr/>
            <p:nvPr/>
          </p:nvSpPr>
          <p:spPr>
            <a:xfrm flipH="1">
              <a:off x="7760086" y="1025032"/>
              <a:ext cx="38134" cy="41974"/>
            </a:xfrm>
            <a:custGeom>
              <a:avLst/>
              <a:gdLst/>
              <a:ahLst/>
              <a:cxnLst/>
              <a:rect l="l" t="t" r="r" b="b"/>
              <a:pathLst>
                <a:path w="288" h="317" extrusionOk="0">
                  <a:moveTo>
                    <a:pt x="225" y="1"/>
                  </a:moveTo>
                  <a:cubicBezTo>
                    <a:pt x="205" y="1"/>
                    <a:pt x="186" y="13"/>
                    <a:pt x="178" y="29"/>
                  </a:cubicBezTo>
                  <a:lnTo>
                    <a:pt x="28" y="221"/>
                  </a:lnTo>
                  <a:cubicBezTo>
                    <a:pt x="1" y="248"/>
                    <a:pt x="14" y="289"/>
                    <a:pt x="42" y="303"/>
                  </a:cubicBezTo>
                  <a:cubicBezTo>
                    <a:pt x="55" y="316"/>
                    <a:pt x="55" y="316"/>
                    <a:pt x="69" y="316"/>
                  </a:cubicBezTo>
                  <a:cubicBezTo>
                    <a:pt x="96" y="316"/>
                    <a:pt x="110" y="316"/>
                    <a:pt x="123" y="303"/>
                  </a:cubicBezTo>
                  <a:lnTo>
                    <a:pt x="274" y="98"/>
                  </a:lnTo>
                  <a:cubicBezTo>
                    <a:pt x="287" y="70"/>
                    <a:pt x="287" y="29"/>
                    <a:pt x="260" y="16"/>
                  </a:cubicBezTo>
                  <a:cubicBezTo>
                    <a:pt x="250" y="5"/>
                    <a:pt x="237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0"/>
            <p:cNvSpPr/>
            <p:nvPr/>
          </p:nvSpPr>
          <p:spPr>
            <a:xfrm flipH="1">
              <a:off x="7884818" y="1156384"/>
              <a:ext cx="47138" cy="51640"/>
            </a:xfrm>
            <a:custGeom>
              <a:avLst/>
              <a:gdLst/>
              <a:ahLst/>
              <a:cxnLst/>
              <a:rect l="l" t="t" r="r" b="b"/>
              <a:pathLst>
                <a:path w="356" h="390" extrusionOk="0">
                  <a:moveTo>
                    <a:pt x="74" y="0"/>
                  </a:moveTo>
                  <a:cubicBezTo>
                    <a:pt x="58" y="0"/>
                    <a:pt x="41" y="7"/>
                    <a:pt x="28" y="20"/>
                  </a:cubicBezTo>
                  <a:cubicBezTo>
                    <a:pt x="0" y="34"/>
                    <a:pt x="0" y="75"/>
                    <a:pt x="28" y="102"/>
                  </a:cubicBezTo>
                  <a:lnTo>
                    <a:pt x="246" y="375"/>
                  </a:lnTo>
                  <a:cubicBezTo>
                    <a:pt x="260" y="389"/>
                    <a:pt x="273" y="389"/>
                    <a:pt x="287" y="389"/>
                  </a:cubicBezTo>
                  <a:cubicBezTo>
                    <a:pt x="301" y="389"/>
                    <a:pt x="314" y="389"/>
                    <a:pt x="328" y="375"/>
                  </a:cubicBezTo>
                  <a:cubicBezTo>
                    <a:pt x="355" y="362"/>
                    <a:pt x="355" y="321"/>
                    <a:pt x="342" y="294"/>
                  </a:cubicBezTo>
                  <a:lnTo>
                    <a:pt x="109" y="20"/>
                  </a:lnTo>
                  <a:cubicBezTo>
                    <a:pt x="103" y="7"/>
                    <a:pt x="89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0"/>
            <p:cNvSpPr/>
            <p:nvPr/>
          </p:nvSpPr>
          <p:spPr>
            <a:xfrm flipH="1">
              <a:off x="8009550" y="1222325"/>
              <a:ext cx="30984" cy="27276"/>
            </a:xfrm>
            <a:custGeom>
              <a:avLst/>
              <a:gdLst/>
              <a:ahLst/>
              <a:cxnLst/>
              <a:rect l="l" t="t" r="r" b="b"/>
              <a:pathLst>
                <a:path w="234" h="206" extrusionOk="0">
                  <a:moveTo>
                    <a:pt x="178" y="0"/>
                  </a:moveTo>
                  <a:cubicBezTo>
                    <a:pt x="138" y="0"/>
                    <a:pt x="110" y="28"/>
                    <a:pt x="110" y="55"/>
                  </a:cubicBezTo>
                  <a:cubicBezTo>
                    <a:pt x="97" y="69"/>
                    <a:pt x="83" y="82"/>
                    <a:pt x="69" y="82"/>
                  </a:cubicBezTo>
                  <a:cubicBezTo>
                    <a:pt x="64" y="80"/>
                    <a:pt x="59" y="79"/>
                    <a:pt x="54" y="79"/>
                  </a:cubicBezTo>
                  <a:cubicBezTo>
                    <a:pt x="29" y="79"/>
                    <a:pt x="1" y="103"/>
                    <a:pt x="1" y="137"/>
                  </a:cubicBezTo>
                  <a:cubicBezTo>
                    <a:pt x="1" y="164"/>
                    <a:pt x="28" y="191"/>
                    <a:pt x="56" y="191"/>
                  </a:cubicBezTo>
                  <a:cubicBezTo>
                    <a:pt x="56" y="205"/>
                    <a:pt x="69" y="205"/>
                    <a:pt x="69" y="205"/>
                  </a:cubicBezTo>
                  <a:cubicBezTo>
                    <a:pt x="151" y="205"/>
                    <a:pt x="206" y="151"/>
                    <a:pt x="219" y="69"/>
                  </a:cubicBezTo>
                  <a:cubicBezTo>
                    <a:pt x="233" y="41"/>
                    <a:pt x="206" y="14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0"/>
            <p:cNvSpPr/>
            <p:nvPr/>
          </p:nvSpPr>
          <p:spPr>
            <a:xfrm flipH="1">
              <a:off x="7801663" y="906524"/>
              <a:ext cx="32705" cy="26614"/>
            </a:xfrm>
            <a:custGeom>
              <a:avLst/>
              <a:gdLst/>
              <a:ahLst/>
              <a:cxnLst/>
              <a:rect l="l" t="t" r="r" b="b"/>
              <a:pathLst>
                <a:path w="247" h="201" extrusionOk="0">
                  <a:moveTo>
                    <a:pt x="175" y="1"/>
                  </a:moveTo>
                  <a:cubicBezTo>
                    <a:pt x="162" y="1"/>
                    <a:pt x="148" y="4"/>
                    <a:pt x="137" y="10"/>
                  </a:cubicBezTo>
                  <a:lnTo>
                    <a:pt x="41" y="92"/>
                  </a:lnTo>
                  <a:cubicBezTo>
                    <a:pt x="14" y="105"/>
                    <a:pt x="0" y="146"/>
                    <a:pt x="28" y="174"/>
                  </a:cubicBezTo>
                  <a:cubicBezTo>
                    <a:pt x="41" y="187"/>
                    <a:pt x="55" y="201"/>
                    <a:pt x="69" y="201"/>
                  </a:cubicBezTo>
                  <a:cubicBezTo>
                    <a:pt x="82" y="201"/>
                    <a:pt x="96" y="187"/>
                    <a:pt x="110" y="187"/>
                  </a:cubicBezTo>
                  <a:lnTo>
                    <a:pt x="205" y="105"/>
                  </a:lnTo>
                  <a:cubicBezTo>
                    <a:pt x="233" y="92"/>
                    <a:pt x="246" y="51"/>
                    <a:pt x="219" y="23"/>
                  </a:cubicBezTo>
                  <a:cubicBezTo>
                    <a:pt x="211" y="7"/>
                    <a:pt x="194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0"/>
            <p:cNvSpPr/>
            <p:nvPr/>
          </p:nvSpPr>
          <p:spPr>
            <a:xfrm flipH="1">
              <a:off x="8170564" y="1140230"/>
              <a:ext cx="52434" cy="49654"/>
            </a:xfrm>
            <a:custGeom>
              <a:avLst/>
              <a:gdLst/>
              <a:ahLst/>
              <a:cxnLst/>
              <a:rect l="l" t="t" r="r" b="b"/>
              <a:pathLst>
                <a:path w="396" h="375" extrusionOk="0">
                  <a:moveTo>
                    <a:pt x="319" y="1"/>
                  </a:moveTo>
                  <a:cubicBezTo>
                    <a:pt x="295" y="1"/>
                    <a:pt x="270" y="16"/>
                    <a:pt x="259" y="47"/>
                  </a:cubicBezTo>
                  <a:cubicBezTo>
                    <a:pt x="232" y="142"/>
                    <a:pt x="150" y="224"/>
                    <a:pt x="55" y="252"/>
                  </a:cubicBezTo>
                  <a:cubicBezTo>
                    <a:pt x="27" y="265"/>
                    <a:pt x="0" y="293"/>
                    <a:pt x="14" y="334"/>
                  </a:cubicBezTo>
                  <a:cubicBezTo>
                    <a:pt x="27" y="361"/>
                    <a:pt x="41" y="375"/>
                    <a:pt x="68" y="375"/>
                  </a:cubicBezTo>
                  <a:cubicBezTo>
                    <a:pt x="82" y="375"/>
                    <a:pt x="82" y="375"/>
                    <a:pt x="96" y="361"/>
                  </a:cubicBezTo>
                  <a:cubicBezTo>
                    <a:pt x="218" y="320"/>
                    <a:pt x="328" y="211"/>
                    <a:pt x="382" y="88"/>
                  </a:cubicBezTo>
                  <a:cubicBezTo>
                    <a:pt x="396" y="47"/>
                    <a:pt x="369" y="20"/>
                    <a:pt x="341" y="6"/>
                  </a:cubicBezTo>
                  <a:cubicBezTo>
                    <a:pt x="335" y="3"/>
                    <a:pt x="327" y="1"/>
                    <a:pt x="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0"/>
            <p:cNvSpPr/>
            <p:nvPr/>
          </p:nvSpPr>
          <p:spPr>
            <a:xfrm flipH="1">
              <a:off x="8335047" y="286705"/>
              <a:ext cx="1585610" cy="896548"/>
            </a:xfrm>
            <a:custGeom>
              <a:avLst/>
              <a:gdLst/>
              <a:ahLst/>
              <a:cxnLst/>
              <a:rect l="l" t="t" r="r" b="b"/>
              <a:pathLst>
                <a:path w="11975" h="6771" extrusionOk="0">
                  <a:moveTo>
                    <a:pt x="6512" y="1"/>
                  </a:moveTo>
                  <a:cubicBezTo>
                    <a:pt x="6408" y="1"/>
                    <a:pt x="6303" y="46"/>
                    <a:pt x="6213" y="76"/>
                  </a:cubicBezTo>
                  <a:cubicBezTo>
                    <a:pt x="6076" y="130"/>
                    <a:pt x="5926" y="117"/>
                    <a:pt x="5776" y="130"/>
                  </a:cubicBezTo>
                  <a:cubicBezTo>
                    <a:pt x="5380" y="158"/>
                    <a:pt x="5066" y="199"/>
                    <a:pt x="4697" y="363"/>
                  </a:cubicBezTo>
                  <a:cubicBezTo>
                    <a:pt x="4523" y="434"/>
                    <a:pt x="4310" y="560"/>
                    <a:pt x="4110" y="560"/>
                  </a:cubicBezTo>
                  <a:cubicBezTo>
                    <a:pt x="4044" y="560"/>
                    <a:pt x="3980" y="547"/>
                    <a:pt x="3919" y="513"/>
                  </a:cubicBezTo>
                  <a:cubicBezTo>
                    <a:pt x="3823" y="458"/>
                    <a:pt x="3728" y="390"/>
                    <a:pt x="3619" y="349"/>
                  </a:cubicBezTo>
                  <a:cubicBezTo>
                    <a:pt x="3604" y="345"/>
                    <a:pt x="3589" y="344"/>
                    <a:pt x="3575" y="344"/>
                  </a:cubicBezTo>
                  <a:cubicBezTo>
                    <a:pt x="3426" y="344"/>
                    <a:pt x="3280" y="519"/>
                    <a:pt x="3168" y="581"/>
                  </a:cubicBezTo>
                  <a:cubicBezTo>
                    <a:pt x="2936" y="731"/>
                    <a:pt x="2977" y="950"/>
                    <a:pt x="2813" y="1141"/>
                  </a:cubicBezTo>
                  <a:cubicBezTo>
                    <a:pt x="2770" y="1187"/>
                    <a:pt x="2719" y="1203"/>
                    <a:pt x="2663" y="1203"/>
                  </a:cubicBezTo>
                  <a:cubicBezTo>
                    <a:pt x="2546" y="1203"/>
                    <a:pt x="2409" y="1133"/>
                    <a:pt x="2292" y="1133"/>
                  </a:cubicBezTo>
                  <a:cubicBezTo>
                    <a:pt x="2218" y="1133"/>
                    <a:pt x="2152" y="1160"/>
                    <a:pt x="2103" y="1250"/>
                  </a:cubicBezTo>
                  <a:cubicBezTo>
                    <a:pt x="2035" y="1359"/>
                    <a:pt x="2021" y="1496"/>
                    <a:pt x="1939" y="1591"/>
                  </a:cubicBezTo>
                  <a:cubicBezTo>
                    <a:pt x="1844" y="1701"/>
                    <a:pt x="1680" y="1701"/>
                    <a:pt x="1543" y="1728"/>
                  </a:cubicBezTo>
                  <a:cubicBezTo>
                    <a:pt x="1407" y="1755"/>
                    <a:pt x="1311" y="1851"/>
                    <a:pt x="1175" y="1892"/>
                  </a:cubicBezTo>
                  <a:cubicBezTo>
                    <a:pt x="1025" y="1933"/>
                    <a:pt x="861" y="1974"/>
                    <a:pt x="833" y="2151"/>
                  </a:cubicBezTo>
                  <a:cubicBezTo>
                    <a:pt x="792" y="2438"/>
                    <a:pt x="888" y="2615"/>
                    <a:pt x="560" y="2725"/>
                  </a:cubicBezTo>
                  <a:cubicBezTo>
                    <a:pt x="315" y="2820"/>
                    <a:pt x="1" y="3148"/>
                    <a:pt x="42" y="3435"/>
                  </a:cubicBezTo>
                  <a:cubicBezTo>
                    <a:pt x="82" y="3680"/>
                    <a:pt x="369" y="3762"/>
                    <a:pt x="328" y="4035"/>
                  </a:cubicBezTo>
                  <a:cubicBezTo>
                    <a:pt x="301" y="4186"/>
                    <a:pt x="315" y="4336"/>
                    <a:pt x="315" y="4500"/>
                  </a:cubicBezTo>
                  <a:cubicBezTo>
                    <a:pt x="301" y="4650"/>
                    <a:pt x="178" y="4841"/>
                    <a:pt x="260" y="4991"/>
                  </a:cubicBezTo>
                  <a:cubicBezTo>
                    <a:pt x="383" y="5250"/>
                    <a:pt x="806" y="5455"/>
                    <a:pt x="1038" y="5592"/>
                  </a:cubicBezTo>
                  <a:cubicBezTo>
                    <a:pt x="1366" y="5769"/>
                    <a:pt x="1571" y="6179"/>
                    <a:pt x="1926" y="6302"/>
                  </a:cubicBezTo>
                  <a:cubicBezTo>
                    <a:pt x="1962" y="6314"/>
                    <a:pt x="1998" y="6319"/>
                    <a:pt x="2035" y="6319"/>
                  </a:cubicBezTo>
                  <a:cubicBezTo>
                    <a:pt x="2162" y="6319"/>
                    <a:pt x="2290" y="6261"/>
                    <a:pt x="2417" y="6261"/>
                  </a:cubicBezTo>
                  <a:cubicBezTo>
                    <a:pt x="2424" y="6260"/>
                    <a:pt x="2430" y="6260"/>
                    <a:pt x="2436" y="6260"/>
                  </a:cubicBezTo>
                  <a:cubicBezTo>
                    <a:pt x="2588" y="6260"/>
                    <a:pt x="2667" y="6415"/>
                    <a:pt x="2759" y="6520"/>
                  </a:cubicBezTo>
                  <a:cubicBezTo>
                    <a:pt x="2833" y="6601"/>
                    <a:pt x="2896" y="6631"/>
                    <a:pt x="2954" y="6631"/>
                  </a:cubicBezTo>
                  <a:cubicBezTo>
                    <a:pt x="3132" y="6631"/>
                    <a:pt x="3257" y="6341"/>
                    <a:pt x="3477" y="6341"/>
                  </a:cubicBezTo>
                  <a:cubicBezTo>
                    <a:pt x="3487" y="6341"/>
                    <a:pt x="3498" y="6341"/>
                    <a:pt x="3509" y="6343"/>
                  </a:cubicBezTo>
                  <a:cubicBezTo>
                    <a:pt x="3542" y="6347"/>
                    <a:pt x="3576" y="6349"/>
                    <a:pt x="3611" y="6349"/>
                  </a:cubicBezTo>
                  <a:cubicBezTo>
                    <a:pt x="3698" y="6349"/>
                    <a:pt x="3790" y="6339"/>
                    <a:pt x="3880" y="6339"/>
                  </a:cubicBezTo>
                  <a:cubicBezTo>
                    <a:pt x="3975" y="6339"/>
                    <a:pt x="4068" y="6350"/>
                    <a:pt x="4151" y="6397"/>
                  </a:cubicBezTo>
                  <a:cubicBezTo>
                    <a:pt x="4315" y="6493"/>
                    <a:pt x="4424" y="6588"/>
                    <a:pt x="4615" y="6588"/>
                  </a:cubicBezTo>
                  <a:cubicBezTo>
                    <a:pt x="4664" y="6587"/>
                    <a:pt x="4711" y="6586"/>
                    <a:pt x="4758" y="6586"/>
                  </a:cubicBezTo>
                  <a:cubicBezTo>
                    <a:pt x="5174" y="6586"/>
                    <a:pt x="5536" y="6640"/>
                    <a:pt x="5953" y="6739"/>
                  </a:cubicBezTo>
                  <a:cubicBezTo>
                    <a:pt x="5980" y="6744"/>
                    <a:pt x="6006" y="6747"/>
                    <a:pt x="6032" y="6747"/>
                  </a:cubicBezTo>
                  <a:cubicBezTo>
                    <a:pt x="6187" y="6747"/>
                    <a:pt x="6320" y="6653"/>
                    <a:pt x="6472" y="6629"/>
                  </a:cubicBezTo>
                  <a:cubicBezTo>
                    <a:pt x="6513" y="6619"/>
                    <a:pt x="6554" y="6614"/>
                    <a:pt x="6595" y="6614"/>
                  </a:cubicBezTo>
                  <a:cubicBezTo>
                    <a:pt x="6759" y="6614"/>
                    <a:pt x="6923" y="6684"/>
                    <a:pt x="7087" y="6684"/>
                  </a:cubicBezTo>
                  <a:cubicBezTo>
                    <a:pt x="7281" y="6684"/>
                    <a:pt x="7443" y="6770"/>
                    <a:pt x="7639" y="6770"/>
                  </a:cubicBezTo>
                  <a:cubicBezTo>
                    <a:pt x="7664" y="6770"/>
                    <a:pt x="7689" y="6769"/>
                    <a:pt x="7715" y="6766"/>
                  </a:cubicBezTo>
                  <a:cubicBezTo>
                    <a:pt x="7919" y="6739"/>
                    <a:pt x="8165" y="6725"/>
                    <a:pt x="8329" y="6588"/>
                  </a:cubicBezTo>
                  <a:cubicBezTo>
                    <a:pt x="8538" y="6406"/>
                    <a:pt x="8802" y="6346"/>
                    <a:pt x="9072" y="6346"/>
                  </a:cubicBezTo>
                  <a:cubicBezTo>
                    <a:pt x="9207" y="6346"/>
                    <a:pt x="9344" y="6361"/>
                    <a:pt x="9476" y="6384"/>
                  </a:cubicBezTo>
                  <a:cubicBezTo>
                    <a:pt x="9498" y="6388"/>
                    <a:pt x="9518" y="6389"/>
                    <a:pt x="9538" y="6389"/>
                  </a:cubicBezTo>
                  <a:cubicBezTo>
                    <a:pt x="9826" y="6389"/>
                    <a:pt x="9892" y="5994"/>
                    <a:pt x="10137" y="5994"/>
                  </a:cubicBezTo>
                  <a:cubicBezTo>
                    <a:pt x="10168" y="5994"/>
                    <a:pt x="10203" y="6000"/>
                    <a:pt x="10241" y="6015"/>
                  </a:cubicBezTo>
                  <a:cubicBezTo>
                    <a:pt x="10356" y="6066"/>
                    <a:pt x="10496" y="6166"/>
                    <a:pt x="10626" y="6166"/>
                  </a:cubicBezTo>
                  <a:cubicBezTo>
                    <a:pt x="10634" y="6166"/>
                    <a:pt x="10642" y="6166"/>
                    <a:pt x="10650" y="6165"/>
                  </a:cubicBezTo>
                  <a:cubicBezTo>
                    <a:pt x="10800" y="6165"/>
                    <a:pt x="10923" y="5919"/>
                    <a:pt x="11019" y="5824"/>
                  </a:cubicBezTo>
                  <a:cubicBezTo>
                    <a:pt x="11142" y="5701"/>
                    <a:pt x="11183" y="5619"/>
                    <a:pt x="11224" y="5442"/>
                  </a:cubicBezTo>
                  <a:cubicBezTo>
                    <a:pt x="11265" y="5237"/>
                    <a:pt x="11428" y="5114"/>
                    <a:pt x="11538" y="4950"/>
                  </a:cubicBezTo>
                  <a:cubicBezTo>
                    <a:pt x="11633" y="4786"/>
                    <a:pt x="11770" y="4677"/>
                    <a:pt x="11879" y="4527"/>
                  </a:cubicBezTo>
                  <a:cubicBezTo>
                    <a:pt x="11975" y="4363"/>
                    <a:pt x="11920" y="4117"/>
                    <a:pt x="11920" y="3940"/>
                  </a:cubicBezTo>
                  <a:cubicBezTo>
                    <a:pt x="11920" y="3749"/>
                    <a:pt x="11729" y="3653"/>
                    <a:pt x="11674" y="3476"/>
                  </a:cubicBezTo>
                  <a:cubicBezTo>
                    <a:pt x="11633" y="3312"/>
                    <a:pt x="11811" y="3148"/>
                    <a:pt x="11797" y="2970"/>
                  </a:cubicBezTo>
                  <a:cubicBezTo>
                    <a:pt x="11783" y="2629"/>
                    <a:pt x="11265" y="2260"/>
                    <a:pt x="11019" y="2069"/>
                  </a:cubicBezTo>
                  <a:cubicBezTo>
                    <a:pt x="10664" y="1810"/>
                    <a:pt x="10295" y="1578"/>
                    <a:pt x="9940" y="1318"/>
                  </a:cubicBezTo>
                  <a:cubicBezTo>
                    <a:pt x="9667" y="1114"/>
                    <a:pt x="9380" y="922"/>
                    <a:pt x="9094" y="745"/>
                  </a:cubicBezTo>
                  <a:cubicBezTo>
                    <a:pt x="8930" y="649"/>
                    <a:pt x="8766" y="663"/>
                    <a:pt x="8588" y="636"/>
                  </a:cubicBezTo>
                  <a:cubicBezTo>
                    <a:pt x="8411" y="608"/>
                    <a:pt x="8343" y="472"/>
                    <a:pt x="8247" y="335"/>
                  </a:cubicBezTo>
                  <a:cubicBezTo>
                    <a:pt x="8152" y="212"/>
                    <a:pt x="8042" y="185"/>
                    <a:pt x="7879" y="185"/>
                  </a:cubicBezTo>
                  <a:cubicBezTo>
                    <a:pt x="7779" y="185"/>
                    <a:pt x="7658" y="156"/>
                    <a:pt x="7542" y="156"/>
                  </a:cubicBezTo>
                  <a:cubicBezTo>
                    <a:pt x="7498" y="156"/>
                    <a:pt x="7455" y="160"/>
                    <a:pt x="7414" y="171"/>
                  </a:cubicBezTo>
                  <a:cubicBezTo>
                    <a:pt x="7313" y="194"/>
                    <a:pt x="7202" y="263"/>
                    <a:pt x="7097" y="263"/>
                  </a:cubicBezTo>
                  <a:cubicBezTo>
                    <a:pt x="7075" y="263"/>
                    <a:pt x="7053" y="260"/>
                    <a:pt x="7032" y="253"/>
                  </a:cubicBezTo>
                  <a:cubicBezTo>
                    <a:pt x="6868" y="226"/>
                    <a:pt x="6773" y="90"/>
                    <a:pt x="6622" y="21"/>
                  </a:cubicBezTo>
                  <a:cubicBezTo>
                    <a:pt x="6586" y="7"/>
                    <a:pt x="6549" y="1"/>
                    <a:pt x="651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0"/>
            <p:cNvSpPr/>
            <p:nvPr/>
          </p:nvSpPr>
          <p:spPr>
            <a:xfrm flipH="1">
              <a:off x="8694786" y="773715"/>
              <a:ext cx="137574" cy="119963"/>
            </a:xfrm>
            <a:custGeom>
              <a:avLst/>
              <a:gdLst/>
              <a:ahLst/>
              <a:cxnLst/>
              <a:rect l="l" t="t" r="r" b="b"/>
              <a:pathLst>
                <a:path w="1039" h="906" extrusionOk="0">
                  <a:moveTo>
                    <a:pt x="607" y="1"/>
                  </a:moveTo>
                  <a:cubicBezTo>
                    <a:pt x="457" y="1"/>
                    <a:pt x="320" y="79"/>
                    <a:pt x="206" y="180"/>
                  </a:cubicBezTo>
                  <a:cubicBezTo>
                    <a:pt x="96" y="289"/>
                    <a:pt x="1" y="453"/>
                    <a:pt x="42" y="603"/>
                  </a:cubicBezTo>
                  <a:cubicBezTo>
                    <a:pt x="55" y="671"/>
                    <a:pt x="110" y="740"/>
                    <a:pt x="178" y="781"/>
                  </a:cubicBezTo>
                  <a:cubicBezTo>
                    <a:pt x="275" y="860"/>
                    <a:pt x="401" y="905"/>
                    <a:pt x="529" y="905"/>
                  </a:cubicBezTo>
                  <a:cubicBezTo>
                    <a:pt x="599" y="905"/>
                    <a:pt x="670" y="892"/>
                    <a:pt x="738" y="862"/>
                  </a:cubicBezTo>
                  <a:cubicBezTo>
                    <a:pt x="916" y="781"/>
                    <a:pt x="1039" y="589"/>
                    <a:pt x="1025" y="398"/>
                  </a:cubicBezTo>
                  <a:cubicBezTo>
                    <a:pt x="1011" y="193"/>
                    <a:pt x="847" y="16"/>
                    <a:pt x="643" y="2"/>
                  </a:cubicBezTo>
                  <a:cubicBezTo>
                    <a:pt x="631" y="1"/>
                    <a:pt x="619" y="1"/>
                    <a:pt x="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0"/>
            <p:cNvSpPr/>
            <p:nvPr/>
          </p:nvSpPr>
          <p:spPr>
            <a:xfrm flipH="1">
              <a:off x="8805085" y="740347"/>
              <a:ext cx="86861" cy="45417"/>
            </a:xfrm>
            <a:custGeom>
              <a:avLst/>
              <a:gdLst/>
              <a:ahLst/>
              <a:cxnLst/>
              <a:rect l="l" t="t" r="r" b="b"/>
              <a:pathLst>
                <a:path w="656" h="343" extrusionOk="0">
                  <a:moveTo>
                    <a:pt x="456" y="0"/>
                  </a:moveTo>
                  <a:cubicBezTo>
                    <a:pt x="433" y="0"/>
                    <a:pt x="408" y="4"/>
                    <a:pt x="383" y="9"/>
                  </a:cubicBezTo>
                  <a:cubicBezTo>
                    <a:pt x="260" y="22"/>
                    <a:pt x="137" y="63"/>
                    <a:pt x="28" y="131"/>
                  </a:cubicBezTo>
                  <a:cubicBezTo>
                    <a:pt x="0" y="159"/>
                    <a:pt x="14" y="213"/>
                    <a:pt x="41" y="241"/>
                  </a:cubicBezTo>
                  <a:cubicBezTo>
                    <a:pt x="69" y="268"/>
                    <a:pt x="110" y="282"/>
                    <a:pt x="150" y="295"/>
                  </a:cubicBezTo>
                  <a:cubicBezTo>
                    <a:pt x="222" y="322"/>
                    <a:pt x="304" y="343"/>
                    <a:pt x="380" y="343"/>
                  </a:cubicBezTo>
                  <a:cubicBezTo>
                    <a:pt x="420" y="343"/>
                    <a:pt x="458" y="337"/>
                    <a:pt x="492" y="323"/>
                  </a:cubicBezTo>
                  <a:cubicBezTo>
                    <a:pt x="601" y="268"/>
                    <a:pt x="656" y="104"/>
                    <a:pt x="560" y="36"/>
                  </a:cubicBezTo>
                  <a:cubicBezTo>
                    <a:pt x="534" y="10"/>
                    <a:pt x="497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0"/>
            <p:cNvSpPr/>
            <p:nvPr/>
          </p:nvSpPr>
          <p:spPr>
            <a:xfrm flipH="1">
              <a:off x="8776087" y="620647"/>
              <a:ext cx="92422" cy="78122"/>
            </a:xfrm>
            <a:custGeom>
              <a:avLst/>
              <a:gdLst/>
              <a:ahLst/>
              <a:cxnLst/>
              <a:rect l="l" t="t" r="r" b="b"/>
              <a:pathLst>
                <a:path w="698" h="590" extrusionOk="0">
                  <a:moveTo>
                    <a:pt x="442" y="0"/>
                  </a:moveTo>
                  <a:cubicBezTo>
                    <a:pt x="338" y="0"/>
                    <a:pt x="236" y="66"/>
                    <a:pt x="165" y="148"/>
                  </a:cubicBezTo>
                  <a:cubicBezTo>
                    <a:pt x="69" y="244"/>
                    <a:pt x="1" y="421"/>
                    <a:pt x="110" y="517"/>
                  </a:cubicBezTo>
                  <a:cubicBezTo>
                    <a:pt x="152" y="570"/>
                    <a:pt x="219" y="590"/>
                    <a:pt x="285" y="590"/>
                  </a:cubicBezTo>
                  <a:cubicBezTo>
                    <a:pt x="305" y="590"/>
                    <a:pt x="324" y="588"/>
                    <a:pt x="342" y="585"/>
                  </a:cubicBezTo>
                  <a:cubicBezTo>
                    <a:pt x="465" y="558"/>
                    <a:pt x="602" y="489"/>
                    <a:pt x="656" y="366"/>
                  </a:cubicBezTo>
                  <a:cubicBezTo>
                    <a:pt x="697" y="244"/>
                    <a:pt x="656" y="80"/>
                    <a:pt x="547" y="25"/>
                  </a:cubicBezTo>
                  <a:cubicBezTo>
                    <a:pt x="512" y="8"/>
                    <a:pt x="477" y="0"/>
                    <a:pt x="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0"/>
            <p:cNvSpPr/>
            <p:nvPr/>
          </p:nvSpPr>
          <p:spPr>
            <a:xfrm flipH="1">
              <a:off x="8927964" y="726973"/>
              <a:ext cx="123141" cy="144724"/>
            </a:xfrm>
            <a:custGeom>
              <a:avLst/>
              <a:gdLst/>
              <a:ahLst/>
              <a:cxnLst/>
              <a:rect l="l" t="t" r="r" b="b"/>
              <a:pathLst>
                <a:path w="930" h="1093" extrusionOk="0">
                  <a:moveTo>
                    <a:pt x="533" y="0"/>
                  </a:moveTo>
                  <a:cubicBezTo>
                    <a:pt x="424" y="96"/>
                    <a:pt x="14" y="396"/>
                    <a:pt x="1" y="546"/>
                  </a:cubicBezTo>
                  <a:cubicBezTo>
                    <a:pt x="1" y="683"/>
                    <a:pt x="55" y="833"/>
                    <a:pt x="165" y="942"/>
                  </a:cubicBezTo>
                  <a:cubicBezTo>
                    <a:pt x="247" y="1038"/>
                    <a:pt x="383" y="1093"/>
                    <a:pt x="520" y="1093"/>
                  </a:cubicBezTo>
                  <a:cubicBezTo>
                    <a:pt x="656" y="1093"/>
                    <a:pt x="793" y="1024"/>
                    <a:pt x="861" y="915"/>
                  </a:cubicBezTo>
                  <a:cubicBezTo>
                    <a:pt x="929" y="792"/>
                    <a:pt x="929" y="642"/>
                    <a:pt x="902" y="506"/>
                  </a:cubicBezTo>
                  <a:cubicBezTo>
                    <a:pt x="861" y="287"/>
                    <a:pt x="738" y="82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0"/>
            <p:cNvSpPr/>
            <p:nvPr/>
          </p:nvSpPr>
          <p:spPr>
            <a:xfrm flipH="1">
              <a:off x="8951532" y="600388"/>
              <a:ext cx="45284" cy="64351"/>
            </a:xfrm>
            <a:custGeom>
              <a:avLst/>
              <a:gdLst/>
              <a:ahLst/>
              <a:cxnLst/>
              <a:rect l="l" t="t" r="r" b="b"/>
              <a:pathLst>
                <a:path w="342" h="486" extrusionOk="0">
                  <a:moveTo>
                    <a:pt x="82" y="1"/>
                  </a:moveTo>
                  <a:cubicBezTo>
                    <a:pt x="28" y="1"/>
                    <a:pt x="0" y="424"/>
                    <a:pt x="55" y="465"/>
                  </a:cubicBezTo>
                  <a:cubicBezTo>
                    <a:pt x="78" y="479"/>
                    <a:pt x="104" y="486"/>
                    <a:pt x="130" y="486"/>
                  </a:cubicBezTo>
                  <a:cubicBezTo>
                    <a:pt x="227" y="486"/>
                    <a:pt x="331" y="395"/>
                    <a:pt x="342" y="287"/>
                  </a:cubicBezTo>
                  <a:cubicBezTo>
                    <a:pt x="342" y="151"/>
                    <a:pt x="219" y="28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0"/>
            <p:cNvSpPr/>
            <p:nvPr/>
          </p:nvSpPr>
          <p:spPr>
            <a:xfrm flipH="1">
              <a:off x="9043692" y="657457"/>
              <a:ext cx="130291" cy="97057"/>
            </a:xfrm>
            <a:custGeom>
              <a:avLst/>
              <a:gdLst/>
              <a:ahLst/>
              <a:cxnLst/>
              <a:rect l="l" t="t" r="r" b="b"/>
              <a:pathLst>
                <a:path w="984" h="733" extrusionOk="0">
                  <a:moveTo>
                    <a:pt x="676" y="1"/>
                  </a:moveTo>
                  <a:cubicBezTo>
                    <a:pt x="637" y="1"/>
                    <a:pt x="599" y="11"/>
                    <a:pt x="560" y="20"/>
                  </a:cubicBezTo>
                  <a:cubicBezTo>
                    <a:pt x="424" y="34"/>
                    <a:pt x="287" y="75"/>
                    <a:pt x="178" y="157"/>
                  </a:cubicBezTo>
                  <a:cubicBezTo>
                    <a:pt x="69" y="239"/>
                    <a:pt x="0" y="375"/>
                    <a:pt x="41" y="512"/>
                  </a:cubicBezTo>
                  <a:cubicBezTo>
                    <a:pt x="78" y="672"/>
                    <a:pt x="271" y="732"/>
                    <a:pt x="439" y="732"/>
                  </a:cubicBezTo>
                  <a:cubicBezTo>
                    <a:pt x="457" y="732"/>
                    <a:pt x="475" y="731"/>
                    <a:pt x="492" y="730"/>
                  </a:cubicBezTo>
                  <a:cubicBezTo>
                    <a:pt x="669" y="703"/>
                    <a:pt x="847" y="607"/>
                    <a:pt x="915" y="430"/>
                  </a:cubicBezTo>
                  <a:cubicBezTo>
                    <a:pt x="983" y="266"/>
                    <a:pt x="901" y="34"/>
                    <a:pt x="724" y="7"/>
                  </a:cubicBezTo>
                  <a:cubicBezTo>
                    <a:pt x="708" y="3"/>
                    <a:pt x="692" y="1"/>
                    <a:pt x="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0"/>
            <p:cNvSpPr/>
            <p:nvPr/>
          </p:nvSpPr>
          <p:spPr>
            <a:xfrm flipH="1">
              <a:off x="9137704" y="593900"/>
              <a:ext cx="41709" cy="45019"/>
            </a:xfrm>
            <a:custGeom>
              <a:avLst/>
              <a:gdLst/>
              <a:ahLst/>
              <a:cxnLst/>
              <a:rect l="l" t="t" r="r" b="b"/>
              <a:pathLst>
                <a:path w="315" h="340" extrusionOk="0">
                  <a:moveTo>
                    <a:pt x="167" y="0"/>
                  </a:moveTo>
                  <a:cubicBezTo>
                    <a:pt x="152" y="0"/>
                    <a:pt x="138" y="3"/>
                    <a:pt x="123" y="9"/>
                  </a:cubicBezTo>
                  <a:cubicBezTo>
                    <a:pt x="96" y="9"/>
                    <a:pt x="82" y="36"/>
                    <a:pt x="55" y="50"/>
                  </a:cubicBezTo>
                  <a:cubicBezTo>
                    <a:pt x="0" y="118"/>
                    <a:pt x="0" y="227"/>
                    <a:pt x="55" y="295"/>
                  </a:cubicBezTo>
                  <a:cubicBezTo>
                    <a:pt x="85" y="325"/>
                    <a:pt x="124" y="339"/>
                    <a:pt x="163" y="339"/>
                  </a:cubicBezTo>
                  <a:cubicBezTo>
                    <a:pt x="214" y="339"/>
                    <a:pt x="264" y="315"/>
                    <a:pt x="287" y="268"/>
                  </a:cubicBezTo>
                  <a:cubicBezTo>
                    <a:pt x="314" y="213"/>
                    <a:pt x="314" y="145"/>
                    <a:pt x="287" y="91"/>
                  </a:cubicBezTo>
                  <a:cubicBezTo>
                    <a:pt x="266" y="37"/>
                    <a:pt x="219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0"/>
            <p:cNvSpPr/>
            <p:nvPr/>
          </p:nvSpPr>
          <p:spPr>
            <a:xfrm flipH="1">
              <a:off x="9181137" y="704728"/>
              <a:ext cx="144724" cy="161143"/>
            </a:xfrm>
            <a:custGeom>
              <a:avLst/>
              <a:gdLst/>
              <a:ahLst/>
              <a:cxnLst/>
              <a:rect l="l" t="t" r="r" b="b"/>
              <a:pathLst>
                <a:path w="1093" h="1217" extrusionOk="0">
                  <a:moveTo>
                    <a:pt x="454" y="1"/>
                  </a:moveTo>
                  <a:cubicBezTo>
                    <a:pt x="439" y="1"/>
                    <a:pt x="425" y="2"/>
                    <a:pt x="410" y="5"/>
                  </a:cubicBezTo>
                  <a:cubicBezTo>
                    <a:pt x="328" y="5"/>
                    <a:pt x="246" y="73"/>
                    <a:pt x="219" y="155"/>
                  </a:cubicBezTo>
                  <a:cubicBezTo>
                    <a:pt x="110" y="209"/>
                    <a:pt x="55" y="332"/>
                    <a:pt x="28" y="455"/>
                  </a:cubicBezTo>
                  <a:cubicBezTo>
                    <a:pt x="0" y="728"/>
                    <a:pt x="137" y="1015"/>
                    <a:pt x="383" y="1151"/>
                  </a:cubicBezTo>
                  <a:cubicBezTo>
                    <a:pt x="463" y="1191"/>
                    <a:pt x="557" y="1217"/>
                    <a:pt x="645" y="1217"/>
                  </a:cubicBezTo>
                  <a:cubicBezTo>
                    <a:pt x="677" y="1217"/>
                    <a:pt x="709" y="1213"/>
                    <a:pt x="738" y="1206"/>
                  </a:cubicBezTo>
                  <a:cubicBezTo>
                    <a:pt x="861" y="1192"/>
                    <a:pt x="984" y="1110"/>
                    <a:pt x="1038" y="1001"/>
                  </a:cubicBezTo>
                  <a:cubicBezTo>
                    <a:pt x="1079" y="933"/>
                    <a:pt x="1093" y="851"/>
                    <a:pt x="1093" y="769"/>
                  </a:cubicBezTo>
                  <a:cubicBezTo>
                    <a:pt x="1093" y="469"/>
                    <a:pt x="915" y="196"/>
                    <a:pt x="656" y="59"/>
                  </a:cubicBezTo>
                  <a:cubicBezTo>
                    <a:pt x="588" y="25"/>
                    <a:pt x="521" y="1"/>
                    <a:pt x="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0"/>
            <p:cNvSpPr/>
            <p:nvPr/>
          </p:nvSpPr>
          <p:spPr>
            <a:xfrm flipH="1">
              <a:off x="9108838" y="786294"/>
              <a:ext cx="41709" cy="55480"/>
            </a:xfrm>
            <a:custGeom>
              <a:avLst/>
              <a:gdLst/>
              <a:ahLst/>
              <a:cxnLst/>
              <a:rect l="l" t="t" r="r" b="b"/>
              <a:pathLst>
                <a:path w="315" h="419" extrusionOk="0">
                  <a:moveTo>
                    <a:pt x="134" y="1"/>
                  </a:moveTo>
                  <a:cubicBezTo>
                    <a:pt x="88" y="1"/>
                    <a:pt x="54" y="50"/>
                    <a:pt x="42" y="98"/>
                  </a:cubicBezTo>
                  <a:cubicBezTo>
                    <a:pt x="15" y="139"/>
                    <a:pt x="1" y="194"/>
                    <a:pt x="1" y="235"/>
                  </a:cubicBezTo>
                  <a:cubicBezTo>
                    <a:pt x="1" y="276"/>
                    <a:pt x="1" y="331"/>
                    <a:pt x="15" y="358"/>
                  </a:cubicBezTo>
                  <a:cubicBezTo>
                    <a:pt x="39" y="400"/>
                    <a:pt x="82" y="418"/>
                    <a:pt x="127" y="418"/>
                  </a:cubicBezTo>
                  <a:cubicBezTo>
                    <a:pt x="184" y="418"/>
                    <a:pt x="244" y="390"/>
                    <a:pt x="274" y="344"/>
                  </a:cubicBezTo>
                  <a:cubicBezTo>
                    <a:pt x="315" y="249"/>
                    <a:pt x="288" y="139"/>
                    <a:pt x="233" y="58"/>
                  </a:cubicBezTo>
                  <a:cubicBezTo>
                    <a:pt x="219" y="30"/>
                    <a:pt x="192" y="3"/>
                    <a:pt x="151" y="3"/>
                  </a:cubicBezTo>
                  <a:cubicBezTo>
                    <a:pt x="145" y="1"/>
                    <a:pt x="140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0"/>
            <p:cNvSpPr/>
            <p:nvPr/>
          </p:nvSpPr>
          <p:spPr>
            <a:xfrm flipH="1">
              <a:off x="9000261" y="486249"/>
              <a:ext cx="95997" cy="92157"/>
            </a:xfrm>
            <a:custGeom>
              <a:avLst/>
              <a:gdLst/>
              <a:ahLst/>
              <a:cxnLst/>
              <a:rect l="l" t="t" r="r" b="b"/>
              <a:pathLst>
                <a:path w="725" h="696" extrusionOk="0">
                  <a:moveTo>
                    <a:pt x="466" y="1"/>
                  </a:moveTo>
                  <a:cubicBezTo>
                    <a:pt x="408" y="1"/>
                    <a:pt x="346" y="15"/>
                    <a:pt x="287" y="30"/>
                  </a:cubicBezTo>
                  <a:lnTo>
                    <a:pt x="137" y="71"/>
                  </a:lnTo>
                  <a:cubicBezTo>
                    <a:pt x="110" y="84"/>
                    <a:pt x="82" y="98"/>
                    <a:pt x="55" y="112"/>
                  </a:cubicBezTo>
                  <a:cubicBezTo>
                    <a:pt x="0" y="153"/>
                    <a:pt x="0" y="235"/>
                    <a:pt x="0" y="303"/>
                  </a:cubicBezTo>
                  <a:cubicBezTo>
                    <a:pt x="14" y="385"/>
                    <a:pt x="14" y="453"/>
                    <a:pt x="41" y="521"/>
                  </a:cubicBezTo>
                  <a:cubicBezTo>
                    <a:pt x="98" y="634"/>
                    <a:pt x="213" y="695"/>
                    <a:pt x="333" y="695"/>
                  </a:cubicBezTo>
                  <a:cubicBezTo>
                    <a:pt x="387" y="695"/>
                    <a:pt x="441" y="683"/>
                    <a:pt x="492" y="658"/>
                  </a:cubicBezTo>
                  <a:cubicBezTo>
                    <a:pt x="642" y="576"/>
                    <a:pt x="724" y="398"/>
                    <a:pt x="697" y="221"/>
                  </a:cubicBezTo>
                  <a:cubicBezTo>
                    <a:pt x="683" y="153"/>
                    <a:pt x="656" y="84"/>
                    <a:pt x="601" y="43"/>
                  </a:cubicBezTo>
                  <a:cubicBezTo>
                    <a:pt x="563" y="12"/>
                    <a:pt x="516" y="1"/>
                    <a:pt x="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0"/>
            <p:cNvSpPr/>
            <p:nvPr/>
          </p:nvSpPr>
          <p:spPr>
            <a:xfrm flipH="1">
              <a:off x="8786944" y="517895"/>
              <a:ext cx="57996" cy="39855"/>
            </a:xfrm>
            <a:custGeom>
              <a:avLst/>
              <a:gdLst/>
              <a:ahLst/>
              <a:cxnLst/>
              <a:rect l="l" t="t" r="r" b="b"/>
              <a:pathLst>
                <a:path w="438" h="301" extrusionOk="0">
                  <a:moveTo>
                    <a:pt x="280" y="1"/>
                  </a:moveTo>
                  <a:cubicBezTo>
                    <a:pt x="238" y="1"/>
                    <a:pt x="194" y="15"/>
                    <a:pt x="150" y="37"/>
                  </a:cubicBezTo>
                  <a:cubicBezTo>
                    <a:pt x="110" y="50"/>
                    <a:pt x="69" y="77"/>
                    <a:pt x="41" y="105"/>
                  </a:cubicBezTo>
                  <a:cubicBezTo>
                    <a:pt x="14" y="146"/>
                    <a:pt x="0" y="200"/>
                    <a:pt x="28" y="241"/>
                  </a:cubicBezTo>
                  <a:cubicBezTo>
                    <a:pt x="55" y="269"/>
                    <a:pt x="82" y="282"/>
                    <a:pt x="110" y="282"/>
                  </a:cubicBezTo>
                  <a:cubicBezTo>
                    <a:pt x="143" y="294"/>
                    <a:pt x="180" y="300"/>
                    <a:pt x="215" y="300"/>
                  </a:cubicBezTo>
                  <a:cubicBezTo>
                    <a:pt x="266" y="300"/>
                    <a:pt x="315" y="287"/>
                    <a:pt x="355" y="255"/>
                  </a:cubicBezTo>
                  <a:cubicBezTo>
                    <a:pt x="424" y="200"/>
                    <a:pt x="437" y="91"/>
                    <a:pt x="383" y="37"/>
                  </a:cubicBezTo>
                  <a:cubicBezTo>
                    <a:pt x="351" y="11"/>
                    <a:pt x="316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0"/>
            <p:cNvSpPr/>
            <p:nvPr/>
          </p:nvSpPr>
          <p:spPr>
            <a:xfrm flipH="1">
              <a:off x="8680352" y="647262"/>
              <a:ext cx="57996" cy="56936"/>
            </a:xfrm>
            <a:custGeom>
              <a:avLst/>
              <a:gdLst/>
              <a:ahLst/>
              <a:cxnLst/>
              <a:rect l="l" t="t" r="r" b="b"/>
              <a:pathLst>
                <a:path w="438" h="430" extrusionOk="0">
                  <a:moveTo>
                    <a:pt x="288" y="1"/>
                  </a:moveTo>
                  <a:cubicBezTo>
                    <a:pt x="284" y="1"/>
                    <a:pt x="279" y="1"/>
                    <a:pt x="274" y="2"/>
                  </a:cubicBezTo>
                  <a:cubicBezTo>
                    <a:pt x="178" y="97"/>
                    <a:pt x="1" y="398"/>
                    <a:pt x="137" y="425"/>
                  </a:cubicBezTo>
                  <a:cubicBezTo>
                    <a:pt x="152" y="428"/>
                    <a:pt x="166" y="429"/>
                    <a:pt x="180" y="429"/>
                  </a:cubicBezTo>
                  <a:cubicBezTo>
                    <a:pt x="301" y="429"/>
                    <a:pt x="412" y="327"/>
                    <a:pt x="424" y="193"/>
                  </a:cubicBezTo>
                  <a:cubicBezTo>
                    <a:pt x="437" y="115"/>
                    <a:pt x="376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0"/>
            <p:cNvSpPr/>
            <p:nvPr/>
          </p:nvSpPr>
          <p:spPr>
            <a:xfrm flipH="1">
              <a:off x="9271442" y="554044"/>
              <a:ext cx="141149" cy="111622"/>
            </a:xfrm>
            <a:custGeom>
              <a:avLst/>
              <a:gdLst/>
              <a:ahLst/>
              <a:cxnLst/>
              <a:rect l="l" t="t" r="r" b="b"/>
              <a:pathLst>
                <a:path w="1066" h="843" extrusionOk="0">
                  <a:moveTo>
                    <a:pt x="818" y="0"/>
                  </a:moveTo>
                  <a:cubicBezTo>
                    <a:pt x="796" y="0"/>
                    <a:pt x="774" y="4"/>
                    <a:pt x="751" y="9"/>
                  </a:cubicBezTo>
                  <a:cubicBezTo>
                    <a:pt x="587" y="9"/>
                    <a:pt x="423" y="64"/>
                    <a:pt x="287" y="132"/>
                  </a:cubicBezTo>
                  <a:cubicBezTo>
                    <a:pt x="232" y="159"/>
                    <a:pt x="164" y="187"/>
                    <a:pt x="123" y="241"/>
                  </a:cubicBezTo>
                  <a:cubicBezTo>
                    <a:pt x="0" y="378"/>
                    <a:pt x="41" y="637"/>
                    <a:pt x="191" y="747"/>
                  </a:cubicBezTo>
                  <a:cubicBezTo>
                    <a:pt x="271" y="812"/>
                    <a:pt x="370" y="842"/>
                    <a:pt x="470" y="842"/>
                  </a:cubicBezTo>
                  <a:cubicBezTo>
                    <a:pt x="558" y="842"/>
                    <a:pt x="647" y="819"/>
                    <a:pt x="724" y="774"/>
                  </a:cubicBezTo>
                  <a:cubicBezTo>
                    <a:pt x="929" y="651"/>
                    <a:pt x="1065" y="392"/>
                    <a:pt x="997" y="159"/>
                  </a:cubicBezTo>
                  <a:cubicBezTo>
                    <a:pt x="983" y="105"/>
                    <a:pt x="956" y="50"/>
                    <a:pt x="901" y="23"/>
                  </a:cubicBezTo>
                  <a:cubicBezTo>
                    <a:pt x="877" y="7"/>
                    <a:pt x="849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0"/>
            <p:cNvSpPr/>
            <p:nvPr/>
          </p:nvSpPr>
          <p:spPr>
            <a:xfrm flipH="1">
              <a:off x="9380019" y="755972"/>
              <a:ext cx="79578" cy="57863"/>
            </a:xfrm>
            <a:custGeom>
              <a:avLst/>
              <a:gdLst/>
              <a:ahLst/>
              <a:cxnLst/>
              <a:rect l="l" t="t" r="r" b="b"/>
              <a:pathLst>
                <a:path w="601" h="437" extrusionOk="0">
                  <a:moveTo>
                    <a:pt x="299" y="0"/>
                  </a:moveTo>
                  <a:cubicBezTo>
                    <a:pt x="248" y="0"/>
                    <a:pt x="196" y="10"/>
                    <a:pt x="150" y="27"/>
                  </a:cubicBezTo>
                  <a:cubicBezTo>
                    <a:pt x="123" y="41"/>
                    <a:pt x="96" y="54"/>
                    <a:pt x="68" y="68"/>
                  </a:cubicBezTo>
                  <a:cubicBezTo>
                    <a:pt x="0" y="136"/>
                    <a:pt x="14" y="259"/>
                    <a:pt x="68" y="341"/>
                  </a:cubicBezTo>
                  <a:cubicBezTo>
                    <a:pt x="137" y="409"/>
                    <a:pt x="232" y="437"/>
                    <a:pt x="341" y="437"/>
                  </a:cubicBezTo>
                  <a:cubicBezTo>
                    <a:pt x="396" y="437"/>
                    <a:pt x="451" y="423"/>
                    <a:pt x="492" y="396"/>
                  </a:cubicBezTo>
                  <a:cubicBezTo>
                    <a:pt x="601" y="327"/>
                    <a:pt x="587" y="150"/>
                    <a:pt x="492" y="68"/>
                  </a:cubicBezTo>
                  <a:cubicBezTo>
                    <a:pt x="444" y="20"/>
                    <a:pt x="372" y="0"/>
                    <a:pt x="2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0"/>
            <p:cNvSpPr/>
            <p:nvPr/>
          </p:nvSpPr>
          <p:spPr>
            <a:xfrm flipH="1">
              <a:off x="9018402" y="887324"/>
              <a:ext cx="157435" cy="147108"/>
            </a:xfrm>
            <a:custGeom>
              <a:avLst/>
              <a:gdLst/>
              <a:ahLst/>
              <a:cxnLst/>
              <a:rect l="l" t="t" r="r" b="b"/>
              <a:pathLst>
                <a:path w="1189" h="1111" extrusionOk="0">
                  <a:moveTo>
                    <a:pt x="522" y="1"/>
                  </a:moveTo>
                  <a:cubicBezTo>
                    <a:pt x="447" y="1"/>
                    <a:pt x="372" y="11"/>
                    <a:pt x="301" y="32"/>
                  </a:cubicBezTo>
                  <a:cubicBezTo>
                    <a:pt x="246" y="45"/>
                    <a:pt x="192" y="73"/>
                    <a:pt x="151" y="114"/>
                  </a:cubicBezTo>
                  <a:cubicBezTo>
                    <a:pt x="69" y="182"/>
                    <a:pt x="28" y="291"/>
                    <a:pt x="14" y="400"/>
                  </a:cubicBezTo>
                  <a:cubicBezTo>
                    <a:pt x="1" y="482"/>
                    <a:pt x="14" y="564"/>
                    <a:pt x="28" y="646"/>
                  </a:cubicBezTo>
                  <a:cubicBezTo>
                    <a:pt x="83" y="824"/>
                    <a:pt x="219" y="960"/>
                    <a:pt x="397" y="1042"/>
                  </a:cubicBezTo>
                  <a:cubicBezTo>
                    <a:pt x="478" y="1086"/>
                    <a:pt x="575" y="1111"/>
                    <a:pt x="671" y="1111"/>
                  </a:cubicBezTo>
                  <a:cubicBezTo>
                    <a:pt x="753" y="1111"/>
                    <a:pt x="833" y="1093"/>
                    <a:pt x="902" y="1056"/>
                  </a:cubicBezTo>
                  <a:cubicBezTo>
                    <a:pt x="1079" y="974"/>
                    <a:pt x="1189" y="769"/>
                    <a:pt x="1189" y="578"/>
                  </a:cubicBezTo>
                  <a:cubicBezTo>
                    <a:pt x="1175" y="373"/>
                    <a:pt x="1052" y="196"/>
                    <a:pt x="875" y="100"/>
                  </a:cubicBezTo>
                  <a:cubicBezTo>
                    <a:pt x="772" y="31"/>
                    <a:pt x="647" y="1"/>
                    <a:pt x="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10"/>
            <p:cNvSpPr/>
            <p:nvPr/>
          </p:nvSpPr>
          <p:spPr>
            <a:xfrm flipH="1">
              <a:off x="9200997" y="914733"/>
              <a:ext cx="66999" cy="48727"/>
            </a:xfrm>
            <a:custGeom>
              <a:avLst/>
              <a:gdLst/>
              <a:ahLst/>
              <a:cxnLst/>
              <a:rect l="l" t="t" r="r" b="b"/>
              <a:pathLst>
                <a:path w="506" h="368" extrusionOk="0">
                  <a:moveTo>
                    <a:pt x="305" y="0"/>
                  </a:moveTo>
                  <a:cubicBezTo>
                    <a:pt x="277" y="0"/>
                    <a:pt x="250" y="8"/>
                    <a:pt x="219" y="16"/>
                  </a:cubicBezTo>
                  <a:cubicBezTo>
                    <a:pt x="110" y="57"/>
                    <a:pt x="0" y="139"/>
                    <a:pt x="41" y="248"/>
                  </a:cubicBezTo>
                  <a:cubicBezTo>
                    <a:pt x="55" y="303"/>
                    <a:pt x="110" y="344"/>
                    <a:pt x="164" y="357"/>
                  </a:cubicBezTo>
                  <a:cubicBezTo>
                    <a:pt x="188" y="364"/>
                    <a:pt x="214" y="368"/>
                    <a:pt x="240" y="368"/>
                  </a:cubicBezTo>
                  <a:cubicBezTo>
                    <a:pt x="318" y="368"/>
                    <a:pt x="400" y="337"/>
                    <a:pt x="451" y="275"/>
                  </a:cubicBezTo>
                  <a:cubicBezTo>
                    <a:pt x="506" y="180"/>
                    <a:pt x="465" y="43"/>
                    <a:pt x="369" y="16"/>
                  </a:cubicBezTo>
                  <a:cubicBezTo>
                    <a:pt x="346" y="4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10"/>
            <p:cNvSpPr/>
            <p:nvPr/>
          </p:nvSpPr>
          <p:spPr>
            <a:xfrm flipH="1">
              <a:off x="9307589" y="886927"/>
              <a:ext cx="84742" cy="78387"/>
            </a:xfrm>
            <a:custGeom>
              <a:avLst/>
              <a:gdLst/>
              <a:ahLst/>
              <a:cxnLst/>
              <a:rect l="l" t="t" r="r" b="b"/>
              <a:pathLst>
                <a:path w="640" h="592" extrusionOk="0">
                  <a:moveTo>
                    <a:pt x="281" y="1"/>
                  </a:moveTo>
                  <a:cubicBezTo>
                    <a:pt x="272" y="1"/>
                    <a:pt x="353" y="46"/>
                    <a:pt x="243" y="76"/>
                  </a:cubicBezTo>
                  <a:cubicBezTo>
                    <a:pt x="175" y="103"/>
                    <a:pt x="107" y="117"/>
                    <a:pt x="66" y="171"/>
                  </a:cubicBezTo>
                  <a:cubicBezTo>
                    <a:pt x="38" y="212"/>
                    <a:pt x="25" y="240"/>
                    <a:pt x="25" y="281"/>
                  </a:cubicBezTo>
                  <a:cubicBezTo>
                    <a:pt x="1" y="446"/>
                    <a:pt x="152" y="592"/>
                    <a:pt x="308" y="592"/>
                  </a:cubicBezTo>
                  <a:cubicBezTo>
                    <a:pt x="332" y="592"/>
                    <a:pt x="356" y="588"/>
                    <a:pt x="380" y="581"/>
                  </a:cubicBezTo>
                  <a:cubicBezTo>
                    <a:pt x="571" y="540"/>
                    <a:pt x="639" y="281"/>
                    <a:pt x="530" y="130"/>
                  </a:cubicBezTo>
                  <a:cubicBezTo>
                    <a:pt x="475" y="76"/>
                    <a:pt x="407" y="48"/>
                    <a:pt x="339" y="21"/>
                  </a:cubicBezTo>
                  <a:cubicBezTo>
                    <a:pt x="299" y="7"/>
                    <a:pt x="284" y="1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0"/>
            <p:cNvSpPr/>
            <p:nvPr/>
          </p:nvSpPr>
          <p:spPr>
            <a:xfrm flipH="1">
              <a:off x="8861095" y="897387"/>
              <a:ext cx="101426" cy="100234"/>
            </a:xfrm>
            <a:custGeom>
              <a:avLst/>
              <a:gdLst/>
              <a:ahLst/>
              <a:cxnLst/>
              <a:rect l="l" t="t" r="r" b="b"/>
              <a:pathLst>
                <a:path w="766" h="757" extrusionOk="0">
                  <a:moveTo>
                    <a:pt x="506" y="0"/>
                  </a:moveTo>
                  <a:cubicBezTo>
                    <a:pt x="482" y="0"/>
                    <a:pt x="458" y="4"/>
                    <a:pt x="438" y="10"/>
                  </a:cubicBezTo>
                  <a:cubicBezTo>
                    <a:pt x="288" y="24"/>
                    <a:pt x="151" y="106"/>
                    <a:pt x="69" y="229"/>
                  </a:cubicBezTo>
                  <a:cubicBezTo>
                    <a:pt x="1" y="352"/>
                    <a:pt x="1" y="529"/>
                    <a:pt x="96" y="638"/>
                  </a:cubicBezTo>
                  <a:cubicBezTo>
                    <a:pt x="158" y="717"/>
                    <a:pt x="259" y="757"/>
                    <a:pt x="359" y="757"/>
                  </a:cubicBezTo>
                  <a:cubicBezTo>
                    <a:pt x="415" y="757"/>
                    <a:pt x="471" y="745"/>
                    <a:pt x="520" y="720"/>
                  </a:cubicBezTo>
                  <a:cubicBezTo>
                    <a:pt x="656" y="652"/>
                    <a:pt x="752" y="502"/>
                    <a:pt x="752" y="338"/>
                  </a:cubicBezTo>
                  <a:cubicBezTo>
                    <a:pt x="765" y="202"/>
                    <a:pt x="711" y="51"/>
                    <a:pt x="574" y="10"/>
                  </a:cubicBezTo>
                  <a:cubicBezTo>
                    <a:pt x="554" y="4"/>
                    <a:pt x="530" y="0"/>
                    <a:pt x="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0"/>
            <p:cNvSpPr/>
            <p:nvPr/>
          </p:nvSpPr>
          <p:spPr>
            <a:xfrm flipH="1">
              <a:off x="9419743" y="830387"/>
              <a:ext cx="108576" cy="87258"/>
            </a:xfrm>
            <a:custGeom>
              <a:avLst/>
              <a:gdLst/>
              <a:ahLst/>
              <a:cxnLst/>
              <a:rect l="l" t="t" r="r" b="b"/>
              <a:pathLst>
                <a:path w="820" h="659" extrusionOk="0">
                  <a:moveTo>
                    <a:pt x="424" y="0"/>
                  </a:moveTo>
                  <a:cubicBezTo>
                    <a:pt x="379" y="0"/>
                    <a:pt x="333" y="8"/>
                    <a:pt x="287" y="25"/>
                  </a:cubicBezTo>
                  <a:cubicBezTo>
                    <a:pt x="205" y="39"/>
                    <a:pt x="123" y="93"/>
                    <a:pt x="82" y="175"/>
                  </a:cubicBezTo>
                  <a:cubicBezTo>
                    <a:pt x="0" y="312"/>
                    <a:pt x="82" y="503"/>
                    <a:pt x="219" y="585"/>
                  </a:cubicBezTo>
                  <a:cubicBezTo>
                    <a:pt x="293" y="634"/>
                    <a:pt x="376" y="658"/>
                    <a:pt x="458" y="658"/>
                  </a:cubicBezTo>
                  <a:cubicBezTo>
                    <a:pt x="512" y="658"/>
                    <a:pt x="566" y="647"/>
                    <a:pt x="615" y="626"/>
                  </a:cubicBezTo>
                  <a:cubicBezTo>
                    <a:pt x="738" y="557"/>
                    <a:pt x="820" y="421"/>
                    <a:pt x="806" y="284"/>
                  </a:cubicBezTo>
                  <a:cubicBezTo>
                    <a:pt x="792" y="175"/>
                    <a:pt x="710" y="80"/>
                    <a:pt x="615" y="39"/>
                  </a:cubicBezTo>
                  <a:cubicBezTo>
                    <a:pt x="551" y="15"/>
                    <a:pt x="488" y="0"/>
                    <a:pt x="4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0"/>
            <p:cNvSpPr/>
            <p:nvPr/>
          </p:nvSpPr>
          <p:spPr>
            <a:xfrm flipH="1">
              <a:off x="8790783" y="954059"/>
              <a:ext cx="39723" cy="34294"/>
            </a:xfrm>
            <a:custGeom>
              <a:avLst/>
              <a:gdLst/>
              <a:ahLst/>
              <a:cxnLst/>
              <a:rect l="l" t="t" r="r" b="b"/>
              <a:pathLst>
                <a:path w="300" h="259" extrusionOk="0">
                  <a:moveTo>
                    <a:pt x="143" y="0"/>
                  </a:moveTo>
                  <a:cubicBezTo>
                    <a:pt x="132" y="0"/>
                    <a:pt x="121" y="2"/>
                    <a:pt x="110" y="6"/>
                  </a:cubicBezTo>
                  <a:cubicBezTo>
                    <a:pt x="28" y="33"/>
                    <a:pt x="1" y="156"/>
                    <a:pt x="69" y="224"/>
                  </a:cubicBezTo>
                  <a:cubicBezTo>
                    <a:pt x="87" y="247"/>
                    <a:pt x="116" y="258"/>
                    <a:pt x="146" y="258"/>
                  </a:cubicBezTo>
                  <a:cubicBezTo>
                    <a:pt x="204" y="258"/>
                    <a:pt x="269" y="219"/>
                    <a:pt x="287" y="156"/>
                  </a:cubicBezTo>
                  <a:cubicBezTo>
                    <a:pt x="299" y="73"/>
                    <a:pt x="218" y="0"/>
                    <a:pt x="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0"/>
            <p:cNvSpPr/>
            <p:nvPr/>
          </p:nvSpPr>
          <p:spPr>
            <a:xfrm flipH="1">
              <a:off x="9202852" y="998152"/>
              <a:ext cx="103147" cy="80903"/>
            </a:xfrm>
            <a:custGeom>
              <a:avLst/>
              <a:gdLst/>
              <a:ahLst/>
              <a:cxnLst/>
              <a:rect l="l" t="t" r="r" b="b"/>
              <a:pathLst>
                <a:path w="779" h="611" extrusionOk="0">
                  <a:moveTo>
                    <a:pt x="260" y="0"/>
                  </a:moveTo>
                  <a:cubicBezTo>
                    <a:pt x="192" y="0"/>
                    <a:pt x="110" y="0"/>
                    <a:pt x="69" y="55"/>
                  </a:cubicBezTo>
                  <a:cubicBezTo>
                    <a:pt x="1" y="110"/>
                    <a:pt x="28" y="219"/>
                    <a:pt x="69" y="287"/>
                  </a:cubicBezTo>
                  <a:cubicBezTo>
                    <a:pt x="124" y="396"/>
                    <a:pt x="205" y="492"/>
                    <a:pt x="301" y="546"/>
                  </a:cubicBezTo>
                  <a:cubicBezTo>
                    <a:pt x="369" y="589"/>
                    <a:pt x="443" y="610"/>
                    <a:pt x="515" y="610"/>
                  </a:cubicBezTo>
                  <a:cubicBezTo>
                    <a:pt x="559" y="610"/>
                    <a:pt x="601" y="603"/>
                    <a:pt x="642" y="587"/>
                  </a:cubicBezTo>
                  <a:cubicBezTo>
                    <a:pt x="670" y="574"/>
                    <a:pt x="697" y="574"/>
                    <a:pt x="711" y="546"/>
                  </a:cubicBezTo>
                  <a:cubicBezTo>
                    <a:pt x="738" y="519"/>
                    <a:pt x="752" y="492"/>
                    <a:pt x="752" y="465"/>
                  </a:cubicBezTo>
                  <a:cubicBezTo>
                    <a:pt x="779" y="355"/>
                    <a:pt x="738" y="246"/>
                    <a:pt x="670" y="164"/>
                  </a:cubicBezTo>
                  <a:cubicBezTo>
                    <a:pt x="574" y="55"/>
                    <a:pt x="410" y="14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0"/>
            <p:cNvSpPr/>
            <p:nvPr/>
          </p:nvSpPr>
          <p:spPr>
            <a:xfrm flipH="1">
              <a:off x="9327585" y="993518"/>
              <a:ext cx="141149" cy="120493"/>
            </a:xfrm>
            <a:custGeom>
              <a:avLst/>
              <a:gdLst/>
              <a:ahLst/>
              <a:cxnLst/>
              <a:rect l="l" t="t" r="r" b="b"/>
              <a:pathLst>
                <a:path w="1066" h="910" extrusionOk="0">
                  <a:moveTo>
                    <a:pt x="520" y="0"/>
                  </a:moveTo>
                  <a:cubicBezTo>
                    <a:pt x="372" y="0"/>
                    <a:pt x="220" y="66"/>
                    <a:pt x="124" y="172"/>
                  </a:cubicBezTo>
                  <a:cubicBezTo>
                    <a:pt x="83" y="226"/>
                    <a:pt x="42" y="281"/>
                    <a:pt x="28" y="336"/>
                  </a:cubicBezTo>
                  <a:cubicBezTo>
                    <a:pt x="1" y="445"/>
                    <a:pt x="56" y="568"/>
                    <a:pt x="137" y="650"/>
                  </a:cubicBezTo>
                  <a:cubicBezTo>
                    <a:pt x="219" y="732"/>
                    <a:pt x="315" y="786"/>
                    <a:pt x="424" y="827"/>
                  </a:cubicBezTo>
                  <a:cubicBezTo>
                    <a:pt x="521" y="871"/>
                    <a:pt x="628" y="909"/>
                    <a:pt x="729" y="909"/>
                  </a:cubicBezTo>
                  <a:cubicBezTo>
                    <a:pt x="785" y="909"/>
                    <a:pt x="840" y="897"/>
                    <a:pt x="888" y="868"/>
                  </a:cubicBezTo>
                  <a:cubicBezTo>
                    <a:pt x="1011" y="800"/>
                    <a:pt x="1066" y="650"/>
                    <a:pt x="1052" y="513"/>
                  </a:cubicBezTo>
                  <a:cubicBezTo>
                    <a:pt x="1052" y="308"/>
                    <a:pt x="902" y="104"/>
                    <a:pt x="697" y="35"/>
                  </a:cubicBezTo>
                  <a:cubicBezTo>
                    <a:pt x="641" y="11"/>
                    <a:pt x="581" y="0"/>
                    <a:pt x="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0"/>
            <p:cNvSpPr/>
            <p:nvPr/>
          </p:nvSpPr>
          <p:spPr>
            <a:xfrm flipH="1">
              <a:off x="9454037" y="952338"/>
              <a:ext cx="47138" cy="41974"/>
            </a:xfrm>
            <a:custGeom>
              <a:avLst/>
              <a:gdLst/>
              <a:ahLst/>
              <a:cxnLst/>
              <a:rect l="l" t="t" r="r" b="b"/>
              <a:pathLst>
                <a:path w="356" h="317" extrusionOk="0">
                  <a:moveTo>
                    <a:pt x="163" y="0"/>
                  </a:moveTo>
                  <a:cubicBezTo>
                    <a:pt x="150" y="0"/>
                    <a:pt x="136" y="2"/>
                    <a:pt x="123" y="5"/>
                  </a:cubicBezTo>
                  <a:cubicBezTo>
                    <a:pt x="55" y="19"/>
                    <a:pt x="0" y="87"/>
                    <a:pt x="0" y="169"/>
                  </a:cubicBezTo>
                  <a:cubicBezTo>
                    <a:pt x="0" y="247"/>
                    <a:pt x="82" y="316"/>
                    <a:pt x="165" y="316"/>
                  </a:cubicBezTo>
                  <a:cubicBezTo>
                    <a:pt x="183" y="316"/>
                    <a:pt x="201" y="313"/>
                    <a:pt x="219" y="305"/>
                  </a:cubicBezTo>
                  <a:cubicBezTo>
                    <a:pt x="314" y="278"/>
                    <a:pt x="355" y="128"/>
                    <a:pt x="287" y="60"/>
                  </a:cubicBezTo>
                  <a:cubicBezTo>
                    <a:pt x="256" y="18"/>
                    <a:pt x="20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0"/>
            <p:cNvSpPr/>
            <p:nvPr/>
          </p:nvSpPr>
          <p:spPr>
            <a:xfrm flipH="1">
              <a:off x="9050974" y="1062240"/>
              <a:ext cx="88715" cy="86464"/>
            </a:xfrm>
            <a:custGeom>
              <a:avLst/>
              <a:gdLst/>
              <a:ahLst/>
              <a:cxnLst/>
              <a:rect l="l" t="t" r="r" b="b"/>
              <a:pathLst>
                <a:path w="670" h="653" extrusionOk="0">
                  <a:moveTo>
                    <a:pt x="433" y="0"/>
                  </a:moveTo>
                  <a:cubicBezTo>
                    <a:pt x="385" y="0"/>
                    <a:pt x="335" y="10"/>
                    <a:pt x="288" y="22"/>
                  </a:cubicBezTo>
                  <a:cubicBezTo>
                    <a:pt x="233" y="49"/>
                    <a:pt x="165" y="62"/>
                    <a:pt x="110" y="117"/>
                  </a:cubicBezTo>
                  <a:cubicBezTo>
                    <a:pt x="69" y="144"/>
                    <a:pt x="42" y="199"/>
                    <a:pt x="28" y="254"/>
                  </a:cubicBezTo>
                  <a:cubicBezTo>
                    <a:pt x="1" y="363"/>
                    <a:pt x="14" y="499"/>
                    <a:pt x="110" y="581"/>
                  </a:cubicBezTo>
                  <a:cubicBezTo>
                    <a:pt x="164" y="628"/>
                    <a:pt x="241" y="652"/>
                    <a:pt x="316" y="652"/>
                  </a:cubicBezTo>
                  <a:cubicBezTo>
                    <a:pt x="374" y="652"/>
                    <a:pt x="431" y="638"/>
                    <a:pt x="479" y="609"/>
                  </a:cubicBezTo>
                  <a:cubicBezTo>
                    <a:pt x="588" y="527"/>
                    <a:pt x="656" y="404"/>
                    <a:pt x="670" y="267"/>
                  </a:cubicBezTo>
                  <a:cubicBezTo>
                    <a:pt x="670" y="185"/>
                    <a:pt x="656" y="103"/>
                    <a:pt x="602" y="62"/>
                  </a:cubicBezTo>
                  <a:cubicBezTo>
                    <a:pt x="555" y="16"/>
                    <a:pt x="496" y="0"/>
                    <a:pt x="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0"/>
            <p:cNvSpPr/>
            <p:nvPr/>
          </p:nvSpPr>
          <p:spPr>
            <a:xfrm flipH="1">
              <a:off x="8882811" y="1035228"/>
              <a:ext cx="94144" cy="79049"/>
            </a:xfrm>
            <a:custGeom>
              <a:avLst/>
              <a:gdLst/>
              <a:ahLst/>
              <a:cxnLst/>
              <a:rect l="l" t="t" r="r" b="b"/>
              <a:pathLst>
                <a:path w="711" h="597" extrusionOk="0">
                  <a:moveTo>
                    <a:pt x="284" y="1"/>
                  </a:moveTo>
                  <a:cubicBezTo>
                    <a:pt x="267" y="1"/>
                    <a:pt x="247" y="7"/>
                    <a:pt x="219" y="21"/>
                  </a:cubicBezTo>
                  <a:cubicBezTo>
                    <a:pt x="110" y="75"/>
                    <a:pt x="1" y="185"/>
                    <a:pt x="14" y="307"/>
                  </a:cubicBezTo>
                  <a:cubicBezTo>
                    <a:pt x="28" y="417"/>
                    <a:pt x="137" y="485"/>
                    <a:pt x="233" y="526"/>
                  </a:cubicBezTo>
                  <a:cubicBezTo>
                    <a:pt x="304" y="561"/>
                    <a:pt x="395" y="597"/>
                    <a:pt x="480" y="597"/>
                  </a:cubicBezTo>
                  <a:cubicBezTo>
                    <a:pt x="494" y="597"/>
                    <a:pt x="507" y="596"/>
                    <a:pt x="519" y="594"/>
                  </a:cubicBezTo>
                  <a:cubicBezTo>
                    <a:pt x="615" y="567"/>
                    <a:pt x="711" y="485"/>
                    <a:pt x="697" y="376"/>
                  </a:cubicBezTo>
                  <a:cubicBezTo>
                    <a:pt x="697" y="335"/>
                    <a:pt x="670" y="294"/>
                    <a:pt x="642" y="253"/>
                  </a:cubicBezTo>
                  <a:cubicBezTo>
                    <a:pt x="588" y="185"/>
                    <a:pt x="506" y="130"/>
                    <a:pt x="424" y="89"/>
                  </a:cubicBezTo>
                  <a:cubicBezTo>
                    <a:pt x="343" y="49"/>
                    <a:pt x="329" y="1"/>
                    <a:pt x="2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0"/>
            <p:cNvSpPr/>
            <p:nvPr/>
          </p:nvSpPr>
          <p:spPr>
            <a:xfrm flipH="1">
              <a:off x="8665919" y="930623"/>
              <a:ext cx="61571" cy="57731"/>
            </a:xfrm>
            <a:custGeom>
              <a:avLst/>
              <a:gdLst/>
              <a:ahLst/>
              <a:cxnLst/>
              <a:rect l="l" t="t" r="r" b="b"/>
              <a:pathLst>
                <a:path w="465" h="436" extrusionOk="0">
                  <a:moveTo>
                    <a:pt x="245" y="1"/>
                  </a:moveTo>
                  <a:cubicBezTo>
                    <a:pt x="231" y="1"/>
                    <a:pt x="218" y="2"/>
                    <a:pt x="206" y="5"/>
                  </a:cubicBezTo>
                  <a:cubicBezTo>
                    <a:pt x="83" y="32"/>
                    <a:pt x="1" y="183"/>
                    <a:pt x="42" y="292"/>
                  </a:cubicBezTo>
                  <a:cubicBezTo>
                    <a:pt x="72" y="382"/>
                    <a:pt x="169" y="436"/>
                    <a:pt x="261" y="436"/>
                  </a:cubicBezTo>
                  <a:cubicBezTo>
                    <a:pt x="295" y="436"/>
                    <a:pt x="327" y="429"/>
                    <a:pt x="356" y="415"/>
                  </a:cubicBezTo>
                  <a:cubicBezTo>
                    <a:pt x="397" y="387"/>
                    <a:pt x="424" y="360"/>
                    <a:pt x="451" y="319"/>
                  </a:cubicBezTo>
                  <a:cubicBezTo>
                    <a:pt x="465" y="278"/>
                    <a:pt x="465" y="251"/>
                    <a:pt x="465" y="210"/>
                  </a:cubicBezTo>
                  <a:cubicBezTo>
                    <a:pt x="465" y="100"/>
                    <a:pt x="356" y="1"/>
                    <a:pt x="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0"/>
            <p:cNvSpPr/>
            <p:nvPr/>
          </p:nvSpPr>
          <p:spPr>
            <a:xfrm flipH="1">
              <a:off x="8759932" y="1026356"/>
              <a:ext cx="65146" cy="48462"/>
            </a:xfrm>
            <a:custGeom>
              <a:avLst/>
              <a:gdLst/>
              <a:ahLst/>
              <a:cxnLst/>
              <a:rect l="l" t="t" r="r" b="b"/>
              <a:pathLst>
                <a:path w="492" h="366" extrusionOk="0">
                  <a:moveTo>
                    <a:pt x="316" y="0"/>
                  </a:moveTo>
                  <a:cubicBezTo>
                    <a:pt x="283" y="0"/>
                    <a:pt x="250" y="7"/>
                    <a:pt x="219" y="19"/>
                  </a:cubicBezTo>
                  <a:cubicBezTo>
                    <a:pt x="164" y="47"/>
                    <a:pt x="123" y="101"/>
                    <a:pt x="69" y="156"/>
                  </a:cubicBezTo>
                  <a:cubicBezTo>
                    <a:pt x="41" y="197"/>
                    <a:pt x="0" y="265"/>
                    <a:pt x="28" y="320"/>
                  </a:cubicBezTo>
                  <a:cubicBezTo>
                    <a:pt x="55" y="333"/>
                    <a:pt x="82" y="347"/>
                    <a:pt x="123" y="361"/>
                  </a:cubicBezTo>
                  <a:cubicBezTo>
                    <a:pt x="145" y="364"/>
                    <a:pt x="167" y="366"/>
                    <a:pt x="189" y="366"/>
                  </a:cubicBezTo>
                  <a:cubicBezTo>
                    <a:pt x="267" y="366"/>
                    <a:pt x="347" y="345"/>
                    <a:pt x="410" y="293"/>
                  </a:cubicBezTo>
                  <a:cubicBezTo>
                    <a:pt x="478" y="224"/>
                    <a:pt x="492" y="88"/>
                    <a:pt x="424" y="33"/>
                  </a:cubicBezTo>
                  <a:cubicBezTo>
                    <a:pt x="394" y="11"/>
                    <a:pt x="355" y="0"/>
                    <a:pt x="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0"/>
            <p:cNvSpPr/>
            <p:nvPr/>
          </p:nvSpPr>
          <p:spPr>
            <a:xfrm flipH="1">
              <a:off x="9257007" y="462282"/>
              <a:ext cx="48992" cy="27939"/>
            </a:xfrm>
            <a:custGeom>
              <a:avLst/>
              <a:gdLst/>
              <a:ahLst/>
              <a:cxnLst/>
              <a:rect l="l" t="t" r="r" b="b"/>
              <a:pathLst>
                <a:path w="370" h="211" extrusionOk="0">
                  <a:moveTo>
                    <a:pt x="182" y="1"/>
                  </a:moveTo>
                  <a:cubicBezTo>
                    <a:pt x="144" y="1"/>
                    <a:pt x="107" y="11"/>
                    <a:pt x="69" y="33"/>
                  </a:cubicBezTo>
                  <a:cubicBezTo>
                    <a:pt x="55" y="33"/>
                    <a:pt x="42" y="47"/>
                    <a:pt x="28" y="61"/>
                  </a:cubicBezTo>
                  <a:cubicBezTo>
                    <a:pt x="1" y="88"/>
                    <a:pt x="14" y="142"/>
                    <a:pt x="42" y="170"/>
                  </a:cubicBezTo>
                  <a:cubicBezTo>
                    <a:pt x="83" y="197"/>
                    <a:pt x="124" y="211"/>
                    <a:pt x="165" y="211"/>
                  </a:cubicBezTo>
                  <a:cubicBezTo>
                    <a:pt x="219" y="211"/>
                    <a:pt x="287" y="211"/>
                    <a:pt x="342" y="183"/>
                  </a:cubicBezTo>
                  <a:cubicBezTo>
                    <a:pt x="369" y="129"/>
                    <a:pt x="328" y="47"/>
                    <a:pt x="274" y="20"/>
                  </a:cubicBezTo>
                  <a:cubicBezTo>
                    <a:pt x="243" y="7"/>
                    <a:pt x="212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0"/>
            <p:cNvSpPr/>
            <p:nvPr/>
          </p:nvSpPr>
          <p:spPr>
            <a:xfrm flipH="1">
              <a:off x="9455890" y="620250"/>
              <a:ext cx="39855" cy="47668"/>
            </a:xfrm>
            <a:custGeom>
              <a:avLst/>
              <a:gdLst/>
              <a:ahLst/>
              <a:cxnLst/>
              <a:rect l="l" t="t" r="r" b="b"/>
              <a:pathLst>
                <a:path w="301" h="360" extrusionOk="0">
                  <a:moveTo>
                    <a:pt x="164" y="1"/>
                  </a:moveTo>
                  <a:cubicBezTo>
                    <a:pt x="109" y="28"/>
                    <a:pt x="41" y="83"/>
                    <a:pt x="27" y="137"/>
                  </a:cubicBezTo>
                  <a:cubicBezTo>
                    <a:pt x="0" y="206"/>
                    <a:pt x="27" y="301"/>
                    <a:pt x="96" y="342"/>
                  </a:cubicBezTo>
                  <a:cubicBezTo>
                    <a:pt x="117" y="353"/>
                    <a:pt x="144" y="359"/>
                    <a:pt x="172" y="359"/>
                  </a:cubicBezTo>
                  <a:cubicBezTo>
                    <a:pt x="216" y="359"/>
                    <a:pt x="262" y="343"/>
                    <a:pt x="287" y="301"/>
                  </a:cubicBezTo>
                  <a:cubicBezTo>
                    <a:pt x="300" y="192"/>
                    <a:pt x="260" y="69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0"/>
            <p:cNvSpPr/>
            <p:nvPr/>
          </p:nvSpPr>
          <p:spPr>
            <a:xfrm flipH="1">
              <a:off x="8861094" y="433152"/>
              <a:ext cx="48992" cy="35353"/>
            </a:xfrm>
            <a:custGeom>
              <a:avLst/>
              <a:gdLst/>
              <a:ahLst/>
              <a:cxnLst/>
              <a:rect l="l" t="t" r="r" b="b"/>
              <a:pathLst>
                <a:path w="370" h="267" extrusionOk="0">
                  <a:moveTo>
                    <a:pt x="219" y="1"/>
                  </a:moveTo>
                  <a:cubicBezTo>
                    <a:pt x="182" y="1"/>
                    <a:pt x="144" y="8"/>
                    <a:pt x="110" y="21"/>
                  </a:cubicBezTo>
                  <a:cubicBezTo>
                    <a:pt x="55" y="48"/>
                    <a:pt x="1" y="89"/>
                    <a:pt x="1" y="144"/>
                  </a:cubicBezTo>
                  <a:cubicBezTo>
                    <a:pt x="1" y="226"/>
                    <a:pt x="83" y="267"/>
                    <a:pt x="151" y="267"/>
                  </a:cubicBezTo>
                  <a:cubicBezTo>
                    <a:pt x="219" y="267"/>
                    <a:pt x="287" y="253"/>
                    <a:pt x="328" y="199"/>
                  </a:cubicBezTo>
                  <a:cubicBezTo>
                    <a:pt x="369" y="144"/>
                    <a:pt x="369" y="62"/>
                    <a:pt x="328" y="21"/>
                  </a:cubicBezTo>
                  <a:cubicBezTo>
                    <a:pt x="294" y="8"/>
                    <a:pt x="257" y="1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0"/>
            <p:cNvSpPr/>
            <p:nvPr/>
          </p:nvSpPr>
          <p:spPr>
            <a:xfrm flipH="1">
              <a:off x="8618912" y="716116"/>
              <a:ext cx="43430" cy="42371"/>
            </a:xfrm>
            <a:custGeom>
              <a:avLst/>
              <a:gdLst/>
              <a:ahLst/>
              <a:cxnLst/>
              <a:rect l="l" t="t" r="r" b="b"/>
              <a:pathLst>
                <a:path w="328" h="320" extrusionOk="0">
                  <a:moveTo>
                    <a:pt x="191" y="0"/>
                  </a:moveTo>
                  <a:cubicBezTo>
                    <a:pt x="137" y="41"/>
                    <a:pt x="96" y="69"/>
                    <a:pt x="55" y="123"/>
                  </a:cubicBezTo>
                  <a:cubicBezTo>
                    <a:pt x="14" y="178"/>
                    <a:pt x="0" y="246"/>
                    <a:pt x="41" y="301"/>
                  </a:cubicBezTo>
                  <a:cubicBezTo>
                    <a:pt x="67" y="313"/>
                    <a:pt x="95" y="320"/>
                    <a:pt x="123" y="320"/>
                  </a:cubicBezTo>
                  <a:cubicBezTo>
                    <a:pt x="186" y="320"/>
                    <a:pt x="249" y="289"/>
                    <a:pt x="287" y="233"/>
                  </a:cubicBezTo>
                  <a:cubicBezTo>
                    <a:pt x="328" y="151"/>
                    <a:pt x="287" y="28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10"/>
            <p:cNvSpPr/>
            <p:nvPr/>
          </p:nvSpPr>
          <p:spPr>
            <a:xfrm flipH="1">
              <a:off x="8815942" y="410112"/>
              <a:ext cx="41709" cy="40385"/>
            </a:xfrm>
            <a:custGeom>
              <a:avLst/>
              <a:gdLst/>
              <a:ahLst/>
              <a:cxnLst/>
              <a:rect l="l" t="t" r="r" b="b"/>
              <a:pathLst>
                <a:path w="315" h="305" extrusionOk="0">
                  <a:moveTo>
                    <a:pt x="245" y="0"/>
                  </a:moveTo>
                  <a:cubicBezTo>
                    <a:pt x="223" y="0"/>
                    <a:pt x="203" y="23"/>
                    <a:pt x="192" y="45"/>
                  </a:cubicBezTo>
                  <a:cubicBezTo>
                    <a:pt x="178" y="113"/>
                    <a:pt x="124" y="168"/>
                    <a:pt x="55" y="195"/>
                  </a:cubicBezTo>
                  <a:cubicBezTo>
                    <a:pt x="28" y="195"/>
                    <a:pt x="1" y="222"/>
                    <a:pt x="14" y="263"/>
                  </a:cubicBezTo>
                  <a:cubicBezTo>
                    <a:pt x="14" y="291"/>
                    <a:pt x="42" y="304"/>
                    <a:pt x="69" y="304"/>
                  </a:cubicBezTo>
                  <a:lnTo>
                    <a:pt x="83" y="304"/>
                  </a:lnTo>
                  <a:cubicBezTo>
                    <a:pt x="192" y="277"/>
                    <a:pt x="287" y="182"/>
                    <a:pt x="315" y="72"/>
                  </a:cubicBezTo>
                  <a:cubicBezTo>
                    <a:pt x="315" y="45"/>
                    <a:pt x="301" y="4"/>
                    <a:pt x="260" y="4"/>
                  </a:cubicBezTo>
                  <a:cubicBezTo>
                    <a:pt x="255" y="2"/>
                    <a:pt x="250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10"/>
            <p:cNvSpPr/>
            <p:nvPr/>
          </p:nvSpPr>
          <p:spPr>
            <a:xfrm flipH="1">
              <a:off x="9031111" y="334638"/>
              <a:ext cx="23569" cy="52567"/>
            </a:xfrm>
            <a:custGeom>
              <a:avLst/>
              <a:gdLst/>
              <a:ahLst/>
              <a:cxnLst/>
              <a:rect l="l" t="t" r="r" b="b"/>
              <a:pathLst>
                <a:path w="178" h="397" extrusionOk="0">
                  <a:moveTo>
                    <a:pt x="55" y="1"/>
                  </a:moveTo>
                  <a:cubicBezTo>
                    <a:pt x="14" y="14"/>
                    <a:pt x="0" y="42"/>
                    <a:pt x="0" y="69"/>
                  </a:cubicBezTo>
                  <a:lnTo>
                    <a:pt x="55" y="342"/>
                  </a:lnTo>
                  <a:cubicBezTo>
                    <a:pt x="55" y="369"/>
                    <a:pt x="82" y="397"/>
                    <a:pt x="110" y="397"/>
                  </a:cubicBezTo>
                  <a:lnTo>
                    <a:pt x="123" y="397"/>
                  </a:lnTo>
                  <a:cubicBezTo>
                    <a:pt x="151" y="383"/>
                    <a:pt x="178" y="356"/>
                    <a:pt x="164" y="328"/>
                  </a:cubicBezTo>
                  <a:lnTo>
                    <a:pt x="123" y="55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10"/>
            <p:cNvSpPr/>
            <p:nvPr/>
          </p:nvSpPr>
          <p:spPr>
            <a:xfrm flipH="1">
              <a:off x="9190139" y="367873"/>
              <a:ext cx="47138" cy="35618"/>
            </a:xfrm>
            <a:custGeom>
              <a:avLst/>
              <a:gdLst/>
              <a:ahLst/>
              <a:cxnLst/>
              <a:rect l="l" t="t" r="r" b="b"/>
              <a:pathLst>
                <a:path w="356" h="269" extrusionOk="0">
                  <a:moveTo>
                    <a:pt x="67" y="0"/>
                  </a:moveTo>
                  <a:cubicBezTo>
                    <a:pt x="53" y="0"/>
                    <a:pt x="39" y="3"/>
                    <a:pt x="28" y="9"/>
                  </a:cubicBezTo>
                  <a:cubicBezTo>
                    <a:pt x="14" y="36"/>
                    <a:pt x="1" y="64"/>
                    <a:pt x="28" y="91"/>
                  </a:cubicBezTo>
                  <a:cubicBezTo>
                    <a:pt x="82" y="173"/>
                    <a:pt x="178" y="241"/>
                    <a:pt x="274" y="268"/>
                  </a:cubicBezTo>
                  <a:lnTo>
                    <a:pt x="301" y="268"/>
                  </a:lnTo>
                  <a:cubicBezTo>
                    <a:pt x="328" y="268"/>
                    <a:pt x="342" y="255"/>
                    <a:pt x="355" y="227"/>
                  </a:cubicBezTo>
                  <a:cubicBezTo>
                    <a:pt x="355" y="186"/>
                    <a:pt x="342" y="159"/>
                    <a:pt x="315" y="146"/>
                  </a:cubicBezTo>
                  <a:cubicBezTo>
                    <a:pt x="233" y="132"/>
                    <a:pt x="164" y="91"/>
                    <a:pt x="123" y="23"/>
                  </a:cubicBezTo>
                  <a:cubicBezTo>
                    <a:pt x="107" y="7"/>
                    <a:pt x="87" y="0"/>
                    <a:pt x="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10"/>
            <p:cNvSpPr/>
            <p:nvPr/>
          </p:nvSpPr>
          <p:spPr>
            <a:xfrm flipH="1">
              <a:off x="9318447" y="443083"/>
              <a:ext cx="52567" cy="25423"/>
            </a:xfrm>
            <a:custGeom>
              <a:avLst/>
              <a:gdLst/>
              <a:ahLst/>
              <a:cxnLst/>
              <a:rect l="l" t="t" r="r" b="b"/>
              <a:pathLst>
                <a:path w="397" h="192" extrusionOk="0">
                  <a:moveTo>
                    <a:pt x="82" y="1"/>
                  </a:moveTo>
                  <a:cubicBezTo>
                    <a:pt x="41" y="1"/>
                    <a:pt x="14" y="14"/>
                    <a:pt x="0" y="42"/>
                  </a:cubicBezTo>
                  <a:cubicBezTo>
                    <a:pt x="0" y="83"/>
                    <a:pt x="14" y="110"/>
                    <a:pt x="41" y="124"/>
                  </a:cubicBezTo>
                  <a:lnTo>
                    <a:pt x="314" y="192"/>
                  </a:lnTo>
                  <a:lnTo>
                    <a:pt x="328" y="192"/>
                  </a:lnTo>
                  <a:cubicBezTo>
                    <a:pt x="355" y="192"/>
                    <a:pt x="382" y="178"/>
                    <a:pt x="396" y="151"/>
                  </a:cubicBezTo>
                  <a:cubicBezTo>
                    <a:pt x="396" y="124"/>
                    <a:pt x="382" y="83"/>
                    <a:pt x="355" y="83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10"/>
            <p:cNvSpPr/>
            <p:nvPr/>
          </p:nvSpPr>
          <p:spPr>
            <a:xfrm flipH="1">
              <a:off x="8909954" y="627532"/>
              <a:ext cx="23569" cy="56142"/>
            </a:xfrm>
            <a:custGeom>
              <a:avLst/>
              <a:gdLst/>
              <a:ahLst/>
              <a:cxnLst/>
              <a:rect l="l" t="t" r="r" b="b"/>
              <a:pathLst>
                <a:path w="178" h="424" extrusionOk="0">
                  <a:moveTo>
                    <a:pt x="123" y="0"/>
                  </a:moveTo>
                  <a:cubicBezTo>
                    <a:pt x="82" y="0"/>
                    <a:pt x="55" y="14"/>
                    <a:pt x="55" y="55"/>
                  </a:cubicBezTo>
                  <a:lnTo>
                    <a:pt x="0" y="355"/>
                  </a:lnTo>
                  <a:cubicBezTo>
                    <a:pt x="0" y="383"/>
                    <a:pt x="14" y="410"/>
                    <a:pt x="55" y="424"/>
                  </a:cubicBezTo>
                  <a:cubicBezTo>
                    <a:pt x="96" y="424"/>
                    <a:pt x="109" y="396"/>
                    <a:pt x="123" y="369"/>
                  </a:cubicBezTo>
                  <a:lnTo>
                    <a:pt x="164" y="69"/>
                  </a:lnTo>
                  <a:cubicBezTo>
                    <a:pt x="178" y="41"/>
                    <a:pt x="150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10"/>
            <p:cNvSpPr/>
            <p:nvPr/>
          </p:nvSpPr>
          <p:spPr>
            <a:xfrm flipH="1">
              <a:off x="8694784" y="653882"/>
              <a:ext cx="30852" cy="42504"/>
            </a:xfrm>
            <a:custGeom>
              <a:avLst/>
              <a:gdLst/>
              <a:ahLst/>
              <a:cxnLst/>
              <a:rect l="l" t="t" r="r" b="b"/>
              <a:pathLst>
                <a:path w="233" h="321" extrusionOk="0">
                  <a:moveTo>
                    <a:pt x="167" y="1"/>
                  </a:moveTo>
                  <a:cubicBezTo>
                    <a:pt x="144" y="1"/>
                    <a:pt x="120" y="14"/>
                    <a:pt x="110" y="34"/>
                  </a:cubicBezTo>
                  <a:lnTo>
                    <a:pt x="14" y="238"/>
                  </a:lnTo>
                  <a:cubicBezTo>
                    <a:pt x="0" y="266"/>
                    <a:pt x="0" y="307"/>
                    <a:pt x="41" y="320"/>
                  </a:cubicBezTo>
                  <a:lnTo>
                    <a:pt x="69" y="320"/>
                  </a:lnTo>
                  <a:cubicBezTo>
                    <a:pt x="82" y="320"/>
                    <a:pt x="110" y="307"/>
                    <a:pt x="123" y="293"/>
                  </a:cubicBezTo>
                  <a:lnTo>
                    <a:pt x="219" y="88"/>
                  </a:lnTo>
                  <a:cubicBezTo>
                    <a:pt x="233" y="61"/>
                    <a:pt x="219" y="20"/>
                    <a:pt x="192" y="6"/>
                  </a:cubicBezTo>
                  <a:cubicBezTo>
                    <a:pt x="184" y="3"/>
                    <a:pt x="176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10"/>
            <p:cNvSpPr/>
            <p:nvPr/>
          </p:nvSpPr>
          <p:spPr>
            <a:xfrm flipH="1">
              <a:off x="8636920" y="828136"/>
              <a:ext cx="52567" cy="21848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28" y="1"/>
                  </a:moveTo>
                  <a:lnTo>
                    <a:pt x="55" y="56"/>
                  </a:lnTo>
                  <a:cubicBezTo>
                    <a:pt x="14" y="56"/>
                    <a:pt x="0" y="83"/>
                    <a:pt x="0" y="124"/>
                  </a:cubicBezTo>
                  <a:cubicBezTo>
                    <a:pt x="14" y="151"/>
                    <a:pt x="28" y="165"/>
                    <a:pt x="69" y="165"/>
                  </a:cubicBezTo>
                  <a:lnTo>
                    <a:pt x="342" y="124"/>
                  </a:lnTo>
                  <a:cubicBezTo>
                    <a:pt x="383" y="110"/>
                    <a:pt x="396" y="83"/>
                    <a:pt x="396" y="56"/>
                  </a:cubicBezTo>
                  <a:cubicBezTo>
                    <a:pt x="396" y="15"/>
                    <a:pt x="355" y="1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10"/>
            <p:cNvSpPr/>
            <p:nvPr/>
          </p:nvSpPr>
          <p:spPr>
            <a:xfrm flipH="1">
              <a:off x="8852090" y="881365"/>
              <a:ext cx="50713" cy="71766"/>
            </a:xfrm>
            <a:custGeom>
              <a:avLst/>
              <a:gdLst/>
              <a:ahLst/>
              <a:cxnLst/>
              <a:rect l="l" t="t" r="r" b="b"/>
              <a:pathLst>
                <a:path w="383" h="542" extrusionOk="0">
                  <a:moveTo>
                    <a:pt x="61" y="0"/>
                  </a:moveTo>
                  <a:cubicBezTo>
                    <a:pt x="49" y="0"/>
                    <a:pt x="38" y="4"/>
                    <a:pt x="28" y="9"/>
                  </a:cubicBezTo>
                  <a:cubicBezTo>
                    <a:pt x="0" y="22"/>
                    <a:pt x="0" y="63"/>
                    <a:pt x="14" y="90"/>
                  </a:cubicBezTo>
                  <a:lnTo>
                    <a:pt x="260" y="514"/>
                  </a:lnTo>
                  <a:cubicBezTo>
                    <a:pt x="273" y="527"/>
                    <a:pt x="287" y="541"/>
                    <a:pt x="314" y="541"/>
                  </a:cubicBezTo>
                  <a:cubicBezTo>
                    <a:pt x="328" y="541"/>
                    <a:pt x="328" y="541"/>
                    <a:pt x="342" y="527"/>
                  </a:cubicBezTo>
                  <a:cubicBezTo>
                    <a:pt x="369" y="514"/>
                    <a:pt x="383" y="486"/>
                    <a:pt x="369" y="445"/>
                  </a:cubicBezTo>
                  <a:lnTo>
                    <a:pt x="110" y="36"/>
                  </a:lnTo>
                  <a:cubicBezTo>
                    <a:pt x="101" y="10"/>
                    <a:pt x="8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10"/>
            <p:cNvSpPr/>
            <p:nvPr/>
          </p:nvSpPr>
          <p:spPr>
            <a:xfrm flipH="1">
              <a:off x="9067260" y="871567"/>
              <a:ext cx="19994" cy="45284"/>
            </a:xfrm>
            <a:custGeom>
              <a:avLst/>
              <a:gdLst/>
              <a:ahLst/>
              <a:cxnLst/>
              <a:rect l="l" t="t" r="r" b="b"/>
              <a:pathLst>
                <a:path w="151" h="342" extrusionOk="0">
                  <a:moveTo>
                    <a:pt x="83" y="1"/>
                  </a:moveTo>
                  <a:cubicBezTo>
                    <a:pt x="55" y="1"/>
                    <a:pt x="28" y="28"/>
                    <a:pt x="28" y="55"/>
                  </a:cubicBezTo>
                  <a:lnTo>
                    <a:pt x="1" y="274"/>
                  </a:lnTo>
                  <a:cubicBezTo>
                    <a:pt x="1" y="315"/>
                    <a:pt x="14" y="342"/>
                    <a:pt x="55" y="342"/>
                  </a:cubicBezTo>
                  <a:cubicBezTo>
                    <a:pt x="83" y="342"/>
                    <a:pt x="110" y="328"/>
                    <a:pt x="124" y="287"/>
                  </a:cubicBezTo>
                  <a:lnTo>
                    <a:pt x="137" y="69"/>
                  </a:lnTo>
                  <a:cubicBezTo>
                    <a:pt x="151" y="42"/>
                    <a:pt x="124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10"/>
            <p:cNvSpPr/>
            <p:nvPr/>
          </p:nvSpPr>
          <p:spPr>
            <a:xfrm flipH="1">
              <a:off x="9094272" y="614821"/>
              <a:ext cx="20126" cy="36280"/>
            </a:xfrm>
            <a:custGeom>
              <a:avLst/>
              <a:gdLst/>
              <a:ahLst/>
              <a:cxnLst/>
              <a:rect l="l" t="t" r="r" b="b"/>
              <a:pathLst>
                <a:path w="152" h="274" extrusionOk="0">
                  <a:moveTo>
                    <a:pt x="97" y="1"/>
                  </a:moveTo>
                  <a:cubicBezTo>
                    <a:pt x="69" y="1"/>
                    <a:pt x="42" y="14"/>
                    <a:pt x="28" y="55"/>
                  </a:cubicBezTo>
                  <a:lnTo>
                    <a:pt x="15" y="206"/>
                  </a:lnTo>
                  <a:cubicBezTo>
                    <a:pt x="1" y="233"/>
                    <a:pt x="28" y="260"/>
                    <a:pt x="56" y="274"/>
                  </a:cubicBezTo>
                  <a:lnTo>
                    <a:pt x="69" y="274"/>
                  </a:lnTo>
                  <a:cubicBezTo>
                    <a:pt x="97" y="274"/>
                    <a:pt x="124" y="247"/>
                    <a:pt x="124" y="219"/>
                  </a:cubicBezTo>
                  <a:lnTo>
                    <a:pt x="151" y="69"/>
                  </a:lnTo>
                  <a:cubicBezTo>
                    <a:pt x="151" y="42"/>
                    <a:pt x="137" y="1"/>
                    <a:pt x="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10"/>
            <p:cNvSpPr/>
            <p:nvPr/>
          </p:nvSpPr>
          <p:spPr>
            <a:xfrm flipH="1">
              <a:off x="9443179" y="534579"/>
              <a:ext cx="47138" cy="33367"/>
            </a:xfrm>
            <a:custGeom>
              <a:avLst/>
              <a:gdLst/>
              <a:ahLst/>
              <a:cxnLst/>
              <a:rect l="l" t="t" r="r" b="b"/>
              <a:pathLst>
                <a:path w="356" h="252" extrusionOk="0">
                  <a:moveTo>
                    <a:pt x="72" y="1"/>
                  </a:moveTo>
                  <a:cubicBezTo>
                    <a:pt x="48" y="1"/>
                    <a:pt x="24" y="13"/>
                    <a:pt x="14" y="33"/>
                  </a:cubicBezTo>
                  <a:cubicBezTo>
                    <a:pt x="0" y="61"/>
                    <a:pt x="14" y="102"/>
                    <a:pt x="41" y="115"/>
                  </a:cubicBezTo>
                  <a:lnTo>
                    <a:pt x="259" y="238"/>
                  </a:lnTo>
                  <a:cubicBezTo>
                    <a:pt x="273" y="252"/>
                    <a:pt x="287" y="252"/>
                    <a:pt x="287" y="252"/>
                  </a:cubicBezTo>
                  <a:cubicBezTo>
                    <a:pt x="314" y="252"/>
                    <a:pt x="328" y="238"/>
                    <a:pt x="341" y="225"/>
                  </a:cubicBezTo>
                  <a:cubicBezTo>
                    <a:pt x="355" y="184"/>
                    <a:pt x="355" y="156"/>
                    <a:pt x="328" y="143"/>
                  </a:cubicBezTo>
                  <a:lnTo>
                    <a:pt x="96" y="6"/>
                  </a:ln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10"/>
            <p:cNvSpPr/>
            <p:nvPr/>
          </p:nvSpPr>
          <p:spPr>
            <a:xfrm flipH="1">
              <a:off x="9568044" y="585293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0" y="0"/>
                  </a:moveTo>
                  <a:cubicBezTo>
                    <a:pt x="37" y="0"/>
                    <a:pt x="11" y="16"/>
                    <a:pt x="1" y="46"/>
                  </a:cubicBezTo>
                  <a:cubicBezTo>
                    <a:pt x="1" y="74"/>
                    <a:pt x="15" y="101"/>
                    <a:pt x="42" y="115"/>
                  </a:cubicBezTo>
                  <a:lnTo>
                    <a:pt x="274" y="197"/>
                  </a:lnTo>
                  <a:lnTo>
                    <a:pt x="288" y="197"/>
                  </a:lnTo>
                  <a:cubicBezTo>
                    <a:pt x="315" y="197"/>
                    <a:pt x="342" y="183"/>
                    <a:pt x="342" y="156"/>
                  </a:cubicBezTo>
                  <a:cubicBezTo>
                    <a:pt x="356" y="128"/>
                    <a:pt x="342" y="87"/>
                    <a:pt x="301" y="74"/>
                  </a:cubicBezTo>
                  <a:lnTo>
                    <a:pt x="83" y="5"/>
                  </a:lnTo>
                  <a:cubicBezTo>
                    <a:pt x="76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10"/>
            <p:cNvSpPr/>
            <p:nvPr/>
          </p:nvSpPr>
          <p:spPr>
            <a:xfrm flipH="1">
              <a:off x="9692776" y="710554"/>
              <a:ext cx="32573" cy="25555"/>
            </a:xfrm>
            <a:custGeom>
              <a:avLst/>
              <a:gdLst/>
              <a:ahLst/>
              <a:cxnLst/>
              <a:rect l="l" t="t" r="r" b="b"/>
              <a:pathLst>
                <a:path w="246" h="193" extrusionOk="0">
                  <a:moveTo>
                    <a:pt x="74" y="0"/>
                  </a:moveTo>
                  <a:cubicBezTo>
                    <a:pt x="55" y="0"/>
                    <a:pt x="36" y="12"/>
                    <a:pt x="27" y="29"/>
                  </a:cubicBezTo>
                  <a:cubicBezTo>
                    <a:pt x="0" y="42"/>
                    <a:pt x="14" y="83"/>
                    <a:pt x="41" y="111"/>
                  </a:cubicBezTo>
                  <a:lnTo>
                    <a:pt x="137" y="179"/>
                  </a:lnTo>
                  <a:cubicBezTo>
                    <a:pt x="150" y="193"/>
                    <a:pt x="164" y="193"/>
                    <a:pt x="178" y="193"/>
                  </a:cubicBezTo>
                  <a:cubicBezTo>
                    <a:pt x="191" y="193"/>
                    <a:pt x="205" y="179"/>
                    <a:pt x="219" y="165"/>
                  </a:cubicBezTo>
                  <a:cubicBezTo>
                    <a:pt x="246" y="138"/>
                    <a:pt x="232" y="111"/>
                    <a:pt x="205" y="83"/>
                  </a:cubicBezTo>
                  <a:lnTo>
                    <a:pt x="109" y="15"/>
                  </a:lnTo>
                  <a:cubicBezTo>
                    <a:pt x="99" y="5"/>
                    <a:pt x="86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10"/>
            <p:cNvSpPr/>
            <p:nvPr/>
          </p:nvSpPr>
          <p:spPr>
            <a:xfrm flipH="1">
              <a:off x="9578769" y="811982"/>
              <a:ext cx="23701" cy="47138"/>
            </a:xfrm>
            <a:custGeom>
              <a:avLst/>
              <a:gdLst/>
              <a:ahLst/>
              <a:cxnLst/>
              <a:rect l="l" t="t" r="r" b="b"/>
              <a:pathLst>
                <a:path w="179" h="356" extrusionOk="0">
                  <a:moveTo>
                    <a:pt x="123" y="0"/>
                  </a:moveTo>
                  <a:cubicBezTo>
                    <a:pt x="96" y="0"/>
                    <a:pt x="69" y="14"/>
                    <a:pt x="55" y="55"/>
                  </a:cubicBezTo>
                  <a:lnTo>
                    <a:pt x="14" y="273"/>
                  </a:lnTo>
                  <a:cubicBezTo>
                    <a:pt x="1" y="314"/>
                    <a:pt x="28" y="341"/>
                    <a:pt x="55" y="341"/>
                  </a:cubicBezTo>
                  <a:cubicBezTo>
                    <a:pt x="55" y="341"/>
                    <a:pt x="69" y="355"/>
                    <a:pt x="69" y="355"/>
                  </a:cubicBezTo>
                  <a:cubicBezTo>
                    <a:pt x="96" y="355"/>
                    <a:pt x="123" y="328"/>
                    <a:pt x="123" y="300"/>
                  </a:cubicBezTo>
                  <a:lnTo>
                    <a:pt x="178" y="82"/>
                  </a:lnTo>
                  <a:cubicBezTo>
                    <a:pt x="178" y="41"/>
                    <a:pt x="164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10"/>
            <p:cNvSpPr/>
            <p:nvPr/>
          </p:nvSpPr>
          <p:spPr>
            <a:xfrm flipH="1">
              <a:off x="9374589" y="697313"/>
              <a:ext cx="28998" cy="36942"/>
            </a:xfrm>
            <a:custGeom>
              <a:avLst/>
              <a:gdLst/>
              <a:ahLst/>
              <a:cxnLst/>
              <a:rect l="l" t="t" r="r" b="b"/>
              <a:pathLst>
                <a:path w="219" h="279" extrusionOk="0">
                  <a:moveTo>
                    <a:pt x="71" y="1"/>
                  </a:moveTo>
                  <a:cubicBezTo>
                    <a:pt x="62" y="1"/>
                    <a:pt x="52" y="2"/>
                    <a:pt x="41" y="6"/>
                  </a:cubicBezTo>
                  <a:cubicBezTo>
                    <a:pt x="14" y="20"/>
                    <a:pt x="0" y="61"/>
                    <a:pt x="14" y="88"/>
                  </a:cubicBezTo>
                  <a:lnTo>
                    <a:pt x="96" y="238"/>
                  </a:lnTo>
                  <a:cubicBezTo>
                    <a:pt x="110" y="265"/>
                    <a:pt x="123" y="279"/>
                    <a:pt x="151" y="279"/>
                  </a:cubicBezTo>
                  <a:cubicBezTo>
                    <a:pt x="164" y="279"/>
                    <a:pt x="164" y="265"/>
                    <a:pt x="178" y="265"/>
                  </a:cubicBezTo>
                  <a:cubicBezTo>
                    <a:pt x="205" y="252"/>
                    <a:pt x="219" y="211"/>
                    <a:pt x="205" y="183"/>
                  </a:cubicBezTo>
                  <a:lnTo>
                    <a:pt x="123" y="33"/>
                  </a:lnTo>
                  <a:cubicBezTo>
                    <a:pt x="113" y="13"/>
                    <a:pt x="9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10"/>
            <p:cNvSpPr/>
            <p:nvPr/>
          </p:nvSpPr>
          <p:spPr>
            <a:xfrm flipH="1">
              <a:off x="9508326" y="684204"/>
              <a:ext cx="45284" cy="51905"/>
            </a:xfrm>
            <a:custGeom>
              <a:avLst/>
              <a:gdLst/>
              <a:ahLst/>
              <a:cxnLst/>
              <a:rect l="l" t="t" r="r" b="b"/>
              <a:pathLst>
                <a:path w="342" h="392" extrusionOk="0">
                  <a:moveTo>
                    <a:pt x="75" y="0"/>
                  </a:moveTo>
                  <a:cubicBezTo>
                    <a:pt x="64" y="0"/>
                    <a:pt x="52" y="4"/>
                    <a:pt x="41" y="9"/>
                  </a:cubicBezTo>
                  <a:cubicBezTo>
                    <a:pt x="14" y="23"/>
                    <a:pt x="0" y="64"/>
                    <a:pt x="27" y="91"/>
                  </a:cubicBezTo>
                  <a:lnTo>
                    <a:pt x="219" y="364"/>
                  </a:lnTo>
                  <a:cubicBezTo>
                    <a:pt x="232" y="378"/>
                    <a:pt x="246" y="392"/>
                    <a:pt x="273" y="392"/>
                  </a:cubicBezTo>
                  <a:cubicBezTo>
                    <a:pt x="287" y="392"/>
                    <a:pt x="301" y="392"/>
                    <a:pt x="301" y="378"/>
                  </a:cubicBezTo>
                  <a:cubicBezTo>
                    <a:pt x="328" y="364"/>
                    <a:pt x="342" y="323"/>
                    <a:pt x="314" y="296"/>
                  </a:cubicBezTo>
                  <a:lnTo>
                    <a:pt x="123" y="23"/>
                  </a:lnTo>
                  <a:cubicBezTo>
                    <a:pt x="107" y="7"/>
                    <a:pt x="91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10"/>
            <p:cNvSpPr/>
            <p:nvPr/>
          </p:nvSpPr>
          <p:spPr>
            <a:xfrm flipH="1">
              <a:off x="9347445" y="914998"/>
              <a:ext cx="41709" cy="65146"/>
            </a:xfrm>
            <a:custGeom>
              <a:avLst/>
              <a:gdLst/>
              <a:ahLst/>
              <a:cxnLst/>
              <a:rect l="l" t="t" r="r" b="b"/>
              <a:pathLst>
                <a:path w="315" h="492" extrusionOk="0">
                  <a:moveTo>
                    <a:pt x="246" y="0"/>
                  </a:moveTo>
                  <a:cubicBezTo>
                    <a:pt x="219" y="0"/>
                    <a:pt x="192" y="28"/>
                    <a:pt x="192" y="55"/>
                  </a:cubicBezTo>
                  <a:cubicBezTo>
                    <a:pt x="192" y="178"/>
                    <a:pt x="137" y="301"/>
                    <a:pt x="42" y="383"/>
                  </a:cubicBezTo>
                  <a:cubicBezTo>
                    <a:pt x="14" y="410"/>
                    <a:pt x="1" y="437"/>
                    <a:pt x="28" y="464"/>
                  </a:cubicBezTo>
                  <a:cubicBezTo>
                    <a:pt x="42" y="478"/>
                    <a:pt x="55" y="492"/>
                    <a:pt x="69" y="492"/>
                  </a:cubicBezTo>
                  <a:cubicBezTo>
                    <a:pt x="83" y="492"/>
                    <a:pt x="96" y="492"/>
                    <a:pt x="110" y="478"/>
                  </a:cubicBezTo>
                  <a:cubicBezTo>
                    <a:pt x="233" y="369"/>
                    <a:pt x="315" y="219"/>
                    <a:pt x="315" y="55"/>
                  </a:cubicBezTo>
                  <a:cubicBezTo>
                    <a:pt x="315" y="28"/>
                    <a:pt x="287" y="0"/>
                    <a:pt x="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10"/>
            <p:cNvSpPr/>
            <p:nvPr/>
          </p:nvSpPr>
          <p:spPr>
            <a:xfrm flipH="1">
              <a:off x="9468602" y="960812"/>
              <a:ext cx="45284" cy="32043"/>
            </a:xfrm>
            <a:custGeom>
              <a:avLst/>
              <a:gdLst/>
              <a:ahLst/>
              <a:cxnLst/>
              <a:rect l="l" t="t" r="r" b="b"/>
              <a:pathLst>
                <a:path w="342" h="242" extrusionOk="0">
                  <a:moveTo>
                    <a:pt x="62" y="0"/>
                  </a:moveTo>
                  <a:cubicBezTo>
                    <a:pt x="46" y="0"/>
                    <a:pt x="30" y="7"/>
                    <a:pt x="14" y="23"/>
                  </a:cubicBezTo>
                  <a:cubicBezTo>
                    <a:pt x="1" y="50"/>
                    <a:pt x="14" y="91"/>
                    <a:pt x="42" y="105"/>
                  </a:cubicBezTo>
                  <a:lnTo>
                    <a:pt x="233" y="241"/>
                  </a:lnTo>
                  <a:lnTo>
                    <a:pt x="274" y="241"/>
                  </a:lnTo>
                  <a:cubicBezTo>
                    <a:pt x="287" y="241"/>
                    <a:pt x="315" y="228"/>
                    <a:pt x="315" y="214"/>
                  </a:cubicBezTo>
                  <a:cubicBezTo>
                    <a:pt x="342" y="187"/>
                    <a:pt x="328" y="146"/>
                    <a:pt x="301" y="132"/>
                  </a:cubicBezTo>
                  <a:lnTo>
                    <a:pt x="96" y="9"/>
                  </a:lnTo>
                  <a:cubicBezTo>
                    <a:pt x="85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10"/>
            <p:cNvSpPr/>
            <p:nvPr/>
          </p:nvSpPr>
          <p:spPr>
            <a:xfrm flipH="1">
              <a:off x="9182856" y="1036684"/>
              <a:ext cx="30852" cy="42901"/>
            </a:xfrm>
            <a:custGeom>
              <a:avLst/>
              <a:gdLst/>
              <a:ahLst/>
              <a:cxnLst/>
              <a:rect l="l" t="t" r="r" b="b"/>
              <a:pathLst>
                <a:path w="233" h="324" extrusionOk="0">
                  <a:moveTo>
                    <a:pt x="162" y="1"/>
                  </a:moveTo>
                  <a:cubicBezTo>
                    <a:pt x="148" y="1"/>
                    <a:pt x="134" y="4"/>
                    <a:pt x="123" y="10"/>
                  </a:cubicBezTo>
                  <a:cubicBezTo>
                    <a:pt x="55" y="78"/>
                    <a:pt x="14" y="160"/>
                    <a:pt x="14" y="255"/>
                  </a:cubicBezTo>
                  <a:cubicBezTo>
                    <a:pt x="0" y="283"/>
                    <a:pt x="27" y="310"/>
                    <a:pt x="68" y="324"/>
                  </a:cubicBezTo>
                  <a:cubicBezTo>
                    <a:pt x="96" y="324"/>
                    <a:pt x="123" y="296"/>
                    <a:pt x="123" y="255"/>
                  </a:cubicBezTo>
                  <a:cubicBezTo>
                    <a:pt x="137" y="201"/>
                    <a:pt x="164" y="146"/>
                    <a:pt x="205" y="105"/>
                  </a:cubicBezTo>
                  <a:cubicBezTo>
                    <a:pt x="232" y="78"/>
                    <a:pt x="232" y="51"/>
                    <a:pt x="218" y="23"/>
                  </a:cubicBezTo>
                  <a:cubicBezTo>
                    <a:pt x="202" y="7"/>
                    <a:pt x="182" y="1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10"/>
            <p:cNvSpPr/>
            <p:nvPr/>
          </p:nvSpPr>
          <p:spPr>
            <a:xfrm flipH="1">
              <a:off x="8978676" y="1056546"/>
              <a:ext cx="27144" cy="28468"/>
            </a:xfrm>
            <a:custGeom>
              <a:avLst/>
              <a:gdLst/>
              <a:ahLst/>
              <a:cxnLst/>
              <a:rect l="l" t="t" r="r" b="b"/>
              <a:pathLst>
                <a:path w="205" h="215" extrusionOk="0">
                  <a:moveTo>
                    <a:pt x="65" y="1"/>
                  </a:moveTo>
                  <a:cubicBezTo>
                    <a:pt x="52" y="1"/>
                    <a:pt x="39" y="4"/>
                    <a:pt x="27" y="10"/>
                  </a:cubicBezTo>
                  <a:cubicBezTo>
                    <a:pt x="0" y="37"/>
                    <a:pt x="0" y="65"/>
                    <a:pt x="14" y="92"/>
                  </a:cubicBezTo>
                  <a:lnTo>
                    <a:pt x="96" y="187"/>
                  </a:lnTo>
                  <a:cubicBezTo>
                    <a:pt x="109" y="201"/>
                    <a:pt x="123" y="215"/>
                    <a:pt x="137" y="215"/>
                  </a:cubicBezTo>
                  <a:cubicBezTo>
                    <a:pt x="150" y="215"/>
                    <a:pt x="164" y="215"/>
                    <a:pt x="178" y="201"/>
                  </a:cubicBezTo>
                  <a:cubicBezTo>
                    <a:pt x="205" y="187"/>
                    <a:pt x="205" y="146"/>
                    <a:pt x="191" y="119"/>
                  </a:cubicBezTo>
                  <a:lnTo>
                    <a:pt x="109" y="24"/>
                  </a:lnTo>
                  <a:cubicBezTo>
                    <a:pt x="101" y="8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10"/>
            <p:cNvSpPr/>
            <p:nvPr/>
          </p:nvSpPr>
          <p:spPr>
            <a:xfrm flipH="1">
              <a:off x="9229862" y="838596"/>
              <a:ext cx="27276" cy="25820"/>
            </a:xfrm>
            <a:custGeom>
              <a:avLst/>
              <a:gdLst/>
              <a:ahLst/>
              <a:cxnLst/>
              <a:rect l="l" t="t" r="r" b="b"/>
              <a:pathLst>
                <a:path w="206" h="195" extrusionOk="0">
                  <a:moveTo>
                    <a:pt x="144" y="0"/>
                  </a:moveTo>
                  <a:cubicBezTo>
                    <a:pt x="138" y="0"/>
                    <a:pt x="131" y="1"/>
                    <a:pt x="123" y="4"/>
                  </a:cubicBezTo>
                  <a:cubicBezTo>
                    <a:pt x="96" y="18"/>
                    <a:pt x="82" y="45"/>
                    <a:pt x="82" y="72"/>
                  </a:cubicBezTo>
                  <a:cubicBezTo>
                    <a:pt x="55" y="72"/>
                    <a:pt x="14" y="86"/>
                    <a:pt x="14" y="127"/>
                  </a:cubicBezTo>
                  <a:cubicBezTo>
                    <a:pt x="0" y="154"/>
                    <a:pt x="28" y="195"/>
                    <a:pt x="55" y="195"/>
                  </a:cubicBezTo>
                  <a:lnTo>
                    <a:pt x="82" y="195"/>
                  </a:lnTo>
                  <a:cubicBezTo>
                    <a:pt x="110" y="195"/>
                    <a:pt x="151" y="181"/>
                    <a:pt x="164" y="154"/>
                  </a:cubicBezTo>
                  <a:cubicBezTo>
                    <a:pt x="205" y="127"/>
                    <a:pt x="205" y="86"/>
                    <a:pt x="205" y="45"/>
                  </a:cubicBezTo>
                  <a:cubicBezTo>
                    <a:pt x="194" y="23"/>
                    <a:pt x="174" y="0"/>
                    <a:pt x="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10"/>
            <p:cNvSpPr/>
            <p:nvPr/>
          </p:nvSpPr>
          <p:spPr>
            <a:xfrm flipH="1">
              <a:off x="9202851" y="677451"/>
              <a:ext cx="39855" cy="22510"/>
            </a:xfrm>
            <a:custGeom>
              <a:avLst/>
              <a:gdLst/>
              <a:ahLst/>
              <a:cxnLst/>
              <a:rect l="l" t="t" r="r" b="b"/>
              <a:pathLst>
                <a:path w="301" h="170" extrusionOk="0">
                  <a:moveTo>
                    <a:pt x="54" y="1"/>
                  </a:moveTo>
                  <a:cubicBezTo>
                    <a:pt x="29" y="1"/>
                    <a:pt x="11" y="16"/>
                    <a:pt x="1" y="47"/>
                  </a:cubicBezTo>
                  <a:cubicBezTo>
                    <a:pt x="1" y="74"/>
                    <a:pt x="14" y="115"/>
                    <a:pt x="42" y="115"/>
                  </a:cubicBezTo>
                  <a:lnTo>
                    <a:pt x="219" y="170"/>
                  </a:lnTo>
                  <a:lnTo>
                    <a:pt x="233" y="170"/>
                  </a:lnTo>
                  <a:cubicBezTo>
                    <a:pt x="260" y="170"/>
                    <a:pt x="287" y="156"/>
                    <a:pt x="301" y="129"/>
                  </a:cubicBezTo>
                  <a:cubicBezTo>
                    <a:pt x="301" y="101"/>
                    <a:pt x="287" y="60"/>
                    <a:pt x="246" y="47"/>
                  </a:cubicBezTo>
                  <a:lnTo>
                    <a:pt x="82" y="6"/>
                  </a:lnTo>
                  <a:cubicBezTo>
                    <a:pt x="72" y="2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10"/>
            <p:cNvSpPr/>
            <p:nvPr/>
          </p:nvSpPr>
          <p:spPr>
            <a:xfrm flipH="1">
              <a:off x="8638774" y="499755"/>
              <a:ext cx="30852" cy="39326"/>
            </a:xfrm>
            <a:custGeom>
              <a:avLst/>
              <a:gdLst/>
              <a:ahLst/>
              <a:cxnLst/>
              <a:rect l="l" t="t" r="r" b="b"/>
              <a:pathLst>
                <a:path w="233" h="297" extrusionOk="0">
                  <a:moveTo>
                    <a:pt x="154" y="1"/>
                  </a:moveTo>
                  <a:cubicBezTo>
                    <a:pt x="135" y="1"/>
                    <a:pt x="118" y="7"/>
                    <a:pt x="110" y="23"/>
                  </a:cubicBezTo>
                  <a:lnTo>
                    <a:pt x="14" y="201"/>
                  </a:lnTo>
                  <a:cubicBezTo>
                    <a:pt x="1" y="228"/>
                    <a:pt x="1" y="269"/>
                    <a:pt x="28" y="283"/>
                  </a:cubicBezTo>
                  <a:cubicBezTo>
                    <a:pt x="42" y="296"/>
                    <a:pt x="55" y="296"/>
                    <a:pt x="69" y="296"/>
                  </a:cubicBezTo>
                  <a:cubicBezTo>
                    <a:pt x="83" y="296"/>
                    <a:pt x="110" y="283"/>
                    <a:pt x="110" y="269"/>
                  </a:cubicBezTo>
                  <a:lnTo>
                    <a:pt x="219" y="92"/>
                  </a:lnTo>
                  <a:cubicBezTo>
                    <a:pt x="233" y="64"/>
                    <a:pt x="219" y="23"/>
                    <a:pt x="192" y="10"/>
                  </a:cubicBezTo>
                  <a:cubicBezTo>
                    <a:pt x="180" y="4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10"/>
            <p:cNvSpPr/>
            <p:nvPr/>
          </p:nvSpPr>
          <p:spPr>
            <a:xfrm flipH="1">
              <a:off x="8568198" y="641965"/>
              <a:ext cx="14565" cy="21848"/>
            </a:xfrm>
            <a:custGeom>
              <a:avLst/>
              <a:gdLst/>
              <a:ahLst/>
              <a:cxnLst/>
              <a:rect l="l" t="t" r="r" b="b"/>
              <a:pathLst>
                <a:path w="110" h="165" extrusionOk="0">
                  <a:moveTo>
                    <a:pt x="55" y="1"/>
                  </a:moveTo>
                  <a:cubicBezTo>
                    <a:pt x="27" y="1"/>
                    <a:pt x="0" y="28"/>
                    <a:pt x="0" y="55"/>
                  </a:cubicBezTo>
                  <a:lnTo>
                    <a:pt x="0" y="110"/>
                  </a:lnTo>
                  <a:cubicBezTo>
                    <a:pt x="0" y="137"/>
                    <a:pt x="27" y="164"/>
                    <a:pt x="55" y="164"/>
                  </a:cubicBezTo>
                  <a:cubicBezTo>
                    <a:pt x="82" y="164"/>
                    <a:pt x="109" y="137"/>
                    <a:pt x="109" y="110"/>
                  </a:cubicBezTo>
                  <a:lnTo>
                    <a:pt x="109" y="55"/>
                  </a:lnTo>
                  <a:cubicBezTo>
                    <a:pt x="109" y="28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0" name="Google Shape;1910;p10"/>
          <p:cNvSpPr/>
          <p:nvPr/>
        </p:nvSpPr>
        <p:spPr>
          <a:xfrm flipH="1">
            <a:off x="-1460850" y="1373150"/>
            <a:ext cx="2322785" cy="475797"/>
          </a:xfrm>
          <a:custGeom>
            <a:avLst/>
            <a:gdLst/>
            <a:ahLst/>
            <a:cxnLst/>
            <a:rect l="l" t="t" r="r" b="b"/>
            <a:pathLst>
              <a:path w="24302" h="4978" extrusionOk="0">
                <a:moveTo>
                  <a:pt x="22570" y="0"/>
                </a:moveTo>
                <a:cubicBezTo>
                  <a:pt x="21083" y="0"/>
                  <a:pt x="19120" y="534"/>
                  <a:pt x="17058" y="2578"/>
                </a:cubicBezTo>
                <a:cubicBezTo>
                  <a:pt x="16068" y="3562"/>
                  <a:pt x="15121" y="3913"/>
                  <a:pt x="14189" y="3913"/>
                </a:cubicBezTo>
                <a:cubicBezTo>
                  <a:pt x="11862" y="3913"/>
                  <a:pt x="9631" y="1721"/>
                  <a:pt x="7059" y="1721"/>
                </a:cubicBezTo>
                <a:cubicBezTo>
                  <a:pt x="6198" y="1721"/>
                  <a:pt x="5299" y="1967"/>
                  <a:pt x="4345" y="2623"/>
                </a:cubicBezTo>
                <a:cubicBezTo>
                  <a:pt x="2490" y="3899"/>
                  <a:pt x="1062" y="4603"/>
                  <a:pt x="1" y="4978"/>
                </a:cubicBezTo>
                <a:lnTo>
                  <a:pt x="24302" y="4978"/>
                </a:lnTo>
                <a:lnTo>
                  <a:pt x="24302" y="250"/>
                </a:lnTo>
                <a:cubicBezTo>
                  <a:pt x="23853" y="116"/>
                  <a:pt x="23263" y="0"/>
                  <a:pt x="2257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1" name="Google Shape;1911;p10"/>
          <p:cNvSpPr/>
          <p:nvPr/>
        </p:nvSpPr>
        <p:spPr>
          <a:xfrm>
            <a:off x="8430901" y="1195782"/>
            <a:ext cx="1260413" cy="177356"/>
          </a:xfrm>
          <a:custGeom>
            <a:avLst/>
            <a:gdLst/>
            <a:ahLst/>
            <a:cxnLst/>
            <a:rect l="l" t="t" r="r" b="b"/>
            <a:pathLst>
              <a:path w="18584" h="2615" extrusionOk="0">
                <a:moveTo>
                  <a:pt x="5470" y="0"/>
                </a:moveTo>
                <a:cubicBezTo>
                  <a:pt x="4212" y="0"/>
                  <a:pt x="3355" y="821"/>
                  <a:pt x="3355" y="821"/>
                </a:cubicBezTo>
                <a:cubicBezTo>
                  <a:pt x="1580" y="1945"/>
                  <a:pt x="554" y="2418"/>
                  <a:pt x="1" y="2614"/>
                </a:cubicBezTo>
                <a:lnTo>
                  <a:pt x="18583" y="2614"/>
                </a:lnTo>
                <a:cubicBezTo>
                  <a:pt x="17968" y="2445"/>
                  <a:pt x="17085" y="2097"/>
                  <a:pt x="15862" y="1428"/>
                </a:cubicBezTo>
                <a:cubicBezTo>
                  <a:pt x="15144" y="1035"/>
                  <a:pt x="14428" y="903"/>
                  <a:pt x="13721" y="903"/>
                </a:cubicBezTo>
                <a:cubicBezTo>
                  <a:pt x="12263" y="903"/>
                  <a:pt x="10848" y="1467"/>
                  <a:pt x="9552" y="1467"/>
                </a:cubicBezTo>
                <a:cubicBezTo>
                  <a:pt x="8865" y="1467"/>
                  <a:pt x="8210" y="1308"/>
                  <a:pt x="7602" y="821"/>
                </a:cubicBezTo>
                <a:cubicBezTo>
                  <a:pt x="6828" y="206"/>
                  <a:pt x="6099" y="0"/>
                  <a:pt x="547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10"/>
          <p:cNvSpPr/>
          <p:nvPr/>
        </p:nvSpPr>
        <p:spPr>
          <a:xfrm>
            <a:off x="-428950" y="3040100"/>
            <a:ext cx="1439864" cy="138701"/>
          </a:xfrm>
          <a:custGeom>
            <a:avLst/>
            <a:gdLst/>
            <a:ahLst/>
            <a:cxnLst/>
            <a:rect l="l" t="t" r="r" b="b"/>
            <a:pathLst>
              <a:path w="14783" h="1424" extrusionOk="0">
                <a:moveTo>
                  <a:pt x="10721" y="1"/>
                </a:moveTo>
                <a:cubicBezTo>
                  <a:pt x="10144" y="1"/>
                  <a:pt x="9579" y="124"/>
                  <a:pt x="9082" y="442"/>
                </a:cubicBezTo>
                <a:cubicBezTo>
                  <a:pt x="8467" y="836"/>
                  <a:pt x="7652" y="951"/>
                  <a:pt x="6748" y="951"/>
                </a:cubicBezTo>
                <a:cubicBezTo>
                  <a:pt x="5475" y="951"/>
                  <a:pt x="4029" y="723"/>
                  <a:pt x="2725" y="723"/>
                </a:cubicBezTo>
                <a:cubicBezTo>
                  <a:pt x="1665" y="723"/>
                  <a:pt x="700" y="874"/>
                  <a:pt x="0" y="1423"/>
                </a:cubicBezTo>
                <a:lnTo>
                  <a:pt x="14783" y="1423"/>
                </a:lnTo>
                <a:cubicBezTo>
                  <a:pt x="14783" y="1423"/>
                  <a:pt x="12683" y="1"/>
                  <a:pt x="10721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10"/>
          <p:cNvSpPr/>
          <p:nvPr/>
        </p:nvSpPr>
        <p:spPr>
          <a:xfrm>
            <a:off x="3454925" y="74725"/>
            <a:ext cx="1439864" cy="138701"/>
          </a:xfrm>
          <a:custGeom>
            <a:avLst/>
            <a:gdLst/>
            <a:ahLst/>
            <a:cxnLst/>
            <a:rect l="l" t="t" r="r" b="b"/>
            <a:pathLst>
              <a:path w="14783" h="1424" extrusionOk="0">
                <a:moveTo>
                  <a:pt x="10721" y="1"/>
                </a:moveTo>
                <a:cubicBezTo>
                  <a:pt x="10144" y="1"/>
                  <a:pt x="9579" y="124"/>
                  <a:pt x="9082" y="442"/>
                </a:cubicBezTo>
                <a:cubicBezTo>
                  <a:pt x="8467" y="836"/>
                  <a:pt x="7652" y="951"/>
                  <a:pt x="6748" y="951"/>
                </a:cubicBezTo>
                <a:cubicBezTo>
                  <a:pt x="5475" y="951"/>
                  <a:pt x="4029" y="723"/>
                  <a:pt x="2725" y="723"/>
                </a:cubicBezTo>
                <a:cubicBezTo>
                  <a:pt x="1665" y="723"/>
                  <a:pt x="700" y="874"/>
                  <a:pt x="0" y="1423"/>
                </a:cubicBezTo>
                <a:lnTo>
                  <a:pt x="14783" y="1423"/>
                </a:lnTo>
                <a:cubicBezTo>
                  <a:pt x="14783" y="1423"/>
                  <a:pt x="12683" y="1"/>
                  <a:pt x="10721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4" name="Google Shape;1914;p10"/>
          <p:cNvGrpSpPr/>
          <p:nvPr/>
        </p:nvGrpSpPr>
        <p:grpSpPr>
          <a:xfrm>
            <a:off x="7929977" y="4063736"/>
            <a:ext cx="1291715" cy="1080736"/>
            <a:chOff x="-3918250" y="-679775"/>
            <a:chExt cx="266300" cy="222800"/>
          </a:xfrm>
        </p:grpSpPr>
        <p:sp>
          <p:nvSpPr>
            <p:cNvPr id="1915" name="Google Shape;1915;p10"/>
            <p:cNvSpPr/>
            <p:nvPr/>
          </p:nvSpPr>
          <p:spPr>
            <a:xfrm>
              <a:off x="-3918250" y="-676475"/>
              <a:ext cx="266300" cy="219500"/>
            </a:xfrm>
            <a:custGeom>
              <a:avLst/>
              <a:gdLst/>
              <a:ahLst/>
              <a:cxnLst/>
              <a:rect l="l" t="t" r="r" b="b"/>
              <a:pathLst>
                <a:path w="10652" h="8780" extrusionOk="0">
                  <a:moveTo>
                    <a:pt x="4990" y="0"/>
                  </a:moveTo>
                  <a:cubicBezTo>
                    <a:pt x="4971" y="0"/>
                    <a:pt x="4952" y="1"/>
                    <a:pt x="4933" y="3"/>
                  </a:cubicBezTo>
                  <a:cubicBezTo>
                    <a:pt x="4710" y="30"/>
                    <a:pt x="4469" y="21"/>
                    <a:pt x="4246" y="75"/>
                  </a:cubicBezTo>
                  <a:cubicBezTo>
                    <a:pt x="4023" y="119"/>
                    <a:pt x="3783" y="155"/>
                    <a:pt x="3577" y="235"/>
                  </a:cubicBezTo>
                  <a:cubicBezTo>
                    <a:pt x="3363" y="316"/>
                    <a:pt x="3122" y="387"/>
                    <a:pt x="2917" y="494"/>
                  </a:cubicBezTo>
                  <a:cubicBezTo>
                    <a:pt x="2721" y="592"/>
                    <a:pt x="2489" y="699"/>
                    <a:pt x="2302" y="824"/>
                  </a:cubicBezTo>
                  <a:cubicBezTo>
                    <a:pt x="2114" y="958"/>
                    <a:pt x="2177" y="1404"/>
                    <a:pt x="2007" y="1556"/>
                  </a:cubicBezTo>
                  <a:cubicBezTo>
                    <a:pt x="1847" y="1707"/>
                    <a:pt x="1508" y="1698"/>
                    <a:pt x="1365" y="1868"/>
                  </a:cubicBezTo>
                  <a:cubicBezTo>
                    <a:pt x="1222" y="2046"/>
                    <a:pt x="1062" y="2225"/>
                    <a:pt x="937" y="2412"/>
                  </a:cubicBezTo>
                  <a:cubicBezTo>
                    <a:pt x="812" y="2599"/>
                    <a:pt x="937" y="2929"/>
                    <a:pt x="839" y="3135"/>
                  </a:cubicBezTo>
                  <a:cubicBezTo>
                    <a:pt x="740" y="3331"/>
                    <a:pt x="321" y="3411"/>
                    <a:pt x="250" y="3625"/>
                  </a:cubicBezTo>
                  <a:cubicBezTo>
                    <a:pt x="178" y="3848"/>
                    <a:pt x="161" y="4098"/>
                    <a:pt x="125" y="4321"/>
                  </a:cubicBezTo>
                  <a:cubicBezTo>
                    <a:pt x="80" y="4544"/>
                    <a:pt x="107" y="4785"/>
                    <a:pt x="98" y="5008"/>
                  </a:cubicBezTo>
                  <a:cubicBezTo>
                    <a:pt x="98" y="5231"/>
                    <a:pt x="0" y="5472"/>
                    <a:pt x="27" y="5695"/>
                  </a:cubicBezTo>
                  <a:cubicBezTo>
                    <a:pt x="54" y="5918"/>
                    <a:pt x="143" y="6150"/>
                    <a:pt x="196" y="6364"/>
                  </a:cubicBezTo>
                  <a:cubicBezTo>
                    <a:pt x="250" y="6578"/>
                    <a:pt x="517" y="6730"/>
                    <a:pt x="598" y="6944"/>
                  </a:cubicBezTo>
                  <a:cubicBezTo>
                    <a:pt x="678" y="7149"/>
                    <a:pt x="856" y="7292"/>
                    <a:pt x="963" y="7488"/>
                  </a:cubicBezTo>
                  <a:cubicBezTo>
                    <a:pt x="1071" y="7684"/>
                    <a:pt x="955" y="8023"/>
                    <a:pt x="1088" y="8193"/>
                  </a:cubicBezTo>
                  <a:cubicBezTo>
                    <a:pt x="1222" y="8371"/>
                    <a:pt x="1436" y="8612"/>
                    <a:pt x="1597" y="8773"/>
                  </a:cubicBezTo>
                  <a:cubicBezTo>
                    <a:pt x="1622" y="8777"/>
                    <a:pt x="1646" y="8779"/>
                    <a:pt x="1667" y="8779"/>
                  </a:cubicBezTo>
                  <a:cubicBezTo>
                    <a:pt x="1908" y="8779"/>
                    <a:pt x="1961" y="8531"/>
                    <a:pt x="2239" y="8523"/>
                  </a:cubicBezTo>
                  <a:cubicBezTo>
                    <a:pt x="2551" y="8523"/>
                    <a:pt x="2551" y="8666"/>
                    <a:pt x="2864" y="8666"/>
                  </a:cubicBezTo>
                  <a:cubicBezTo>
                    <a:pt x="3167" y="8657"/>
                    <a:pt x="3167" y="8594"/>
                    <a:pt x="3479" y="8594"/>
                  </a:cubicBezTo>
                  <a:cubicBezTo>
                    <a:pt x="3783" y="8585"/>
                    <a:pt x="3783" y="8541"/>
                    <a:pt x="4095" y="8532"/>
                  </a:cubicBezTo>
                  <a:cubicBezTo>
                    <a:pt x="4398" y="8532"/>
                    <a:pt x="4407" y="8728"/>
                    <a:pt x="4719" y="8728"/>
                  </a:cubicBezTo>
                  <a:cubicBezTo>
                    <a:pt x="5023" y="8719"/>
                    <a:pt x="5023" y="8568"/>
                    <a:pt x="5326" y="8559"/>
                  </a:cubicBezTo>
                  <a:cubicBezTo>
                    <a:pt x="5638" y="8550"/>
                    <a:pt x="5638" y="8362"/>
                    <a:pt x="5941" y="8353"/>
                  </a:cubicBezTo>
                  <a:cubicBezTo>
                    <a:pt x="6254" y="8353"/>
                    <a:pt x="6254" y="8648"/>
                    <a:pt x="6566" y="8648"/>
                  </a:cubicBezTo>
                  <a:cubicBezTo>
                    <a:pt x="6587" y="8647"/>
                    <a:pt x="6606" y="8647"/>
                    <a:pt x="6625" y="8647"/>
                  </a:cubicBezTo>
                  <a:cubicBezTo>
                    <a:pt x="6861" y="8647"/>
                    <a:pt x="6895" y="8693"/>
                    <a:pt x="7124" y="8693"/>
                  </a:cubicBezTo>
                  <a:cubicBezTo>
                    <a:pt x="7142" y="8693"/>
                    <a:pt x="7161" y="8693"/>
                    <a:pt x="7181" y="8692"/>
                  </a:cubicBezTo>
                  <a:cubicBezTo>
                    <a:pt x="7494" y="8692"/>
                    <a:pt x="7485" y="8407"/>
                    <a:pt x="7797" y="8398"/>
                  </a:cubicBezTo>
                  <a:cubicBezTo>
                    <a:pt x="7803" y="8398"/>
                    <a:pt x="7809" y="8398"/>
                    <a:pt x="7814" y="8398"/>
                  </a:cubicBezTo>
                  <a:cubicBezTo>
                    <a:pt x="8088" y="8398"/>
                    <a:pt x="8120" y="8589"/>
                    <a:pt x="8368" y="8589"/>
                  </a:cubicBezTo>
                  <a:cubicBezTo>
                    <a:pt x="8387" y="8589"/>
                    <a:pt x="8408" y="8588"/>
                    <a:pt x="8430" y="8585"/>
                  </a:cubicBezTo>
                  <a:cubicBezTo>
                    <a:pt x="8734" y="8550"/>
                    <a:pt x="8716" y="8398"/>
                    <a:pt x="9019" y="8353"/>
                  </a:cubicBezTo>
                  <a:cubicBezTo>
                    <a:pt x="9099" y="8282"/>
                    <a:pt x="9108" y="8264"/>
                    <a:pt x="9171" y="8175"/>
                  </a:cubicBezTo>
                  <a:cubicBezTo>
                    <a:pt x="9314" y="7997"/>
                    <a:pt x="9376" y="7791"/>
                    <a:pt x="9492" y="7604"/>
                  </a:cubicBezTo>
                  <a:cubicBezTo>
                    <a:pt x="9608" y="7408"/>
                    <a:pt x="9992" y="7354"/>
                    <a:pt x="10081" y="7149"/>
                  </a:cubicBezTo>
                  <a:cubicBezTo>
                    <a:pt x="10179" y="6944"/>
                    <a:pt x="10134" y="6676"/>
                    <a:pt x="10197" y="6462"/>
                  </a:cubicBezTo>
                  <a:cubicBezTo>
                    <a:pt x="10268" y="6248"/>
                    <a:pt x="10357" y="6034"/>
                    <a:pt x="10402" y="5811"/>
                  </a:cubicBezTo>
                  <a:cubicBezTo>
                    <a:pt x="10447" y="5597"/>
                    <a:pt x="10571" y="5374"/>
                    <a:pt x="10589" y="5151"/>
                  </a:cubicBezTo>
                  <a:cubicBezTo>
                    <a:pt x="10607" y="4928"/>
                    <a:pt x="10652" y="4678"/>
                    <a:pt x="10643" y="4455"/>
                  </a:cubicBezTo>
                  <a:cubicBezTo>
                    <a:pt x="10634" y="4232"/>
                    <a:pt x="10438" y="4018"/>
                    <a:pt x="10402" y="3795"/>
                  </a:cubicBezTo>
                  <a:cubicBezTo>
                    <a:pt x="10366" y="3572"/>
                    <a:pt x="10125" y="3402"/>
                    <a:pt x="10063" y="3188"/>
                  </a:cubicBezTo>
                  <a:cubicBezTo>
                    <a:pt x="10001" y="2974"/>
                    <a:pt x="10027" y="2751"/>
                    <a:pt x="9938" y="2546"/>
                  </a:cubicBezTo>
                  <a:cubicBezTo>
                    <a:pt x="9849" y="2341"/>
                    <a:pt x="9885" y="2073"/>
                    <a:pt x="9760" y="1886"/>
                  </a:cubicBezTo>
                  <a:cubicBezTo>
                    <a:pt x="9635" y="1707"/>
                    <a:pt x="9340" y="1672"/>
                    <a:pt x="9180" y="1520"/>
                  </a:cubicBezTo>
                  <a:cubicBezTo>
                    <a:pt x="9028" y="1359"/>
                    <a:pt x="8939" y="1154"/>
                    <a:pt x="8760" y="1029"/>
                  </a:cubicBezTo>
                  <a:cubicBezTo>
                    <a:pt x="8582" y="895"/>
                    <a:pt x="8466" y="655"/>
                    <a:pt x="8270" y="556"/>
                  </a:cubicBezTo>
                  <a:cubicBezTo>
                    <a:pt x="8208" y="523"/>
                    <a:pt x="8135" y="513"/>
                    <a:pt x="8059" y="513"/>
                  </a:cubicBezTo>
                  <a:cubicBezTo>
                    <a:pt x="7958" y="513"/>
                    <a:pt x="7849" y="530"/>
                    <a:pt x="7748" y="530"/>
                  </a:cubicBezTo>
                  <a:cubicBezTo>
                    <a:pt x="7686" y="530"/>
                    <a:pt x="7627" y="524"/>
                    <a:pt x="7574" y="503"/>
                  </a:cubicBezTo>
                  <a:cubicBezTo>
                    <a:pt x="7360" y="423"/>
                    <a:pt x="7226" y="84"/>
                    <a:pt x="7003" y="30"/>
                  </a:cubicBezTo>
                  <a:cubicBezTo>
                    <a:pt x="6954" y="18"/>
                    <a:pt x="6903" y="14"/>
                    <a:pt x="6852" y="14"/>
                  </a:cubicBezTo>
                  <a:cubicBezTo>
                    <a:pt x="6699" y="14"/>
                    <a:pt x="6540" y="53"/>
                    <a:pt x="6385" y="53"/>
                  </a:cubicBezTo>
                  <a:cubicBezTo>
                    <a:pt x="6356" y="53"/>
                    <a:pt x="6327" y="51"/>
                    <a:pt x="6298" y="48"/>
                  </a:cubicBezTo>
                  <a:cubicBezTo>
                    <a:pt x="6273" y="45"/>
                    <a:pt x="6249" y="44"/>
                    <a:pt x="6224" y="44"/>
                  </a:cubicBezTo>
                  <a:cubicBezTo>
                    <a:pt x="6024" y="44"/>
                    <a:pt x="5819" y="128"/>
                    <a:pt x="5620" y="128"/>
                  </a:cubicBezTo>
                  <a:cubicBezTo>
                    <a:pt x="5415" y="128"/>
                    <a:pt x="5203" y="0"/>
                    <a:pt x="499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10"/>
            <p:cNvSpPr/>
            <p:nvPr/>
          </p:nvSpPr>
          <p:spPr>
            <a:xfrm>
              <a:off x="-3834625" y="-591600"/>
              <a:ext cx="12300" cy="14250"/>
            </a:xfrm>
            <a:custGeom>
              <a:avLst/>
              <a:gdLst/>
              <a:ahLst/>
              <a:cxnLst/>
              <a:rect l="l" t="t" r="r" b="b"/>
              <a:pathLst>
                <a:path w="492" h="570" extrusionOk="0">
                  <a:moveTo>
                    <a:pt x="77" y="0"/>
                  </a:moveTo>
                  <a:cubicBezTo>
                    <a:pt x="65" y="0"/>
                    <a:pt x="55" y="3"/>
                    <a:pt x="45" y="7"/>
                  </a:cubicBezTo>
                  <a:cubicBezTo>
                    <a:pt x="9" y="34"/>
                    <a:pt x="0" y="79"/>
                    <a:pt x="18" y="114"/>
                  </a:cubicBezTo>
                  <a:cubicBezTo>
                    <a:pt x="99" y="275"/>
                    <a:pt x="215" y="427"/>
                    <a:pt x="357" y="551"/>
                  </a:cubicBezTo>
                  <a:cubicBezTo>
                    <a:pt x="366" y="560"/>
                    <a:pt x="393" y="569"/>
                    <a:pt x="411" y="569"/>
                  </a:cubicBezTo>
                  <a:cubicBezTo>
                    <a:pt x="429" y="569"/>
                    <a:pt x="446" y="560"/>
                    <a:pt x="464" y="543"/>
                  </a:cubicBezTo>
                  <a:cubicBezTo>
                    <a:pt x="491" y="516"/>
                    <a:pt x="491" y="462"/>
                    <a:pt x="455" y="435"/>
                  </a:cubicBezTo>
                  <a:cubicBezTo>
                    <a:pt x="330" y="320"/>
                    <a:pt x="232" y="195"/>
                    <a:pt x="152" y="43"/>
                  </a:cubicBezTo>
                  <a:cubicBezTo>
                    <a:pt x="139" y="17"/>
                    <a:pt x="107" y="0"/>
                    <a:pt x="7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10"/>
            <p:cNvSpPr/>
            <p:nvPr/>
          </p:nvSpPr>
          <p:spPr>
            <a:xfrm>
              <a:off x="-3787575" y="-623500"/>
              <a:ext cx="8950" cy="9350"/>
            </a:xfrm>
            <a:custGeom>
              <a:avLst/>
              <a:gdLst/>
              <a:ahLst/>
              <a:cxnLst/>
              <a:rect l="l" t="t" r="r" b="b"/>
              <a:pathLst>
                <a:path w="358" h="374" extrusionOk="0">
                  <a:moveTo>
                    <a:pt x="274" y="0"/>
                  </a:moveTo>
                  <a:cubicBezTo>
                    <a:pt x="252" y="0"/>
                    <a:pt x="230" y="10"/>
                    <a:pt x="215" y="25"/>
                  </a:cubicBezTo>
                  <a:lnTo>
                    <a:pt x="28" y="248"/>
                  </a:lnTo>
                  <a:cubicBezTo>
                    <a:pt x="1" y="284"/>
                    <a:pt x="1" y="329"/>
                    <a:pt x="36" y="356"/>
                  </a:cubicBezTo>
                  <a:cubicBezTo>
                    <a:pt x="45" y="373"/>
                    <a:pt x="63" y="373"/>
                    <a:pt x="81" y="373"/>
                  </a:cubicBezTo>
                  <a:cubicBezTo>
                    <a:pt x="108" y="373"/>
                    <a:pt x="126" y="364"/>
                    <a:pt x="143" y="347"/>
                  </a:cubicBezTo>
                  <a:lnTo>
                    <a:pt x="331" y="124"/>
                  </a:lnTo>
                  <a:cubicBezTo>
                    <a:pt x="358" y="97"/>
                    <a:pt x="349" y="43"/>
                    <a:pt x="322" y="17"/>
                  </a:cubicBezTo>
                  <a:cubicBezTo>
                    <a:pt x="307" y="5"/>
                    <a:pt x="290" y="0"/>
                    <a:pt x="27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10"/>
            <p:cNvSpPr/>
            <p:nvPr/>
          </p:nvSpPr>
          <p:spPr>
            <a:xfrm>
              <a:off x="-3796925" y="-659950"/>
              <a:ext cx="5375" cy="13450"/>
            </a:xfrm>
            <a:custGeom>
              <a:avLst/>
              <a:gdLst/>
              <a:ahLst/>
              <a:cxnLst/>
              <a:rect l="l" t="t" r="r" b="b"/>
              <a:pathLst>
                <a:path w="215" h="538" extrusionOk="0">
                  <a:moveTo>
                    <a:pt x="130" y="0"/>
                  </a:moveTo>
                  <a:cubicBezTo>
                    <a:pt x="96" y="0"/>
                    <a:pt x="68" y="19"/>
                    <a:pt x="54" y="56"/>
                  </a:cubicBezTo>
                  <a:cubicBezTo>
                    <a:pt x="18" y="190"/>
                    <a:pt x="0" y="324"/>
                    <a:pt x="9" y="458"/>
                  </a:cubicBezTo>
                  <a:cubicBezTo>
                    <a:pt x="9" y="502"/>
                    <a:pt x="45" y="538"/>
                    <a:pt x="80" y="538"/>
                  </a:cubicBezTo>
                  <a:cubicBezTo>
                    <a:pt x="125" y="538"/>
                    <a:pt x="161" y="502"/>
                    <a:pt x="161" y="458"/>
                  </a:cubicBezTo>
                  <a:cubicBezTo>
                    <a:pt x="152" y="333"/>
                    <a:pt x="170" y="217"/>
                    <a:pt x="205" y="101"/>
                  </a:cubicBezTo>
                  <a:cubicBezTo>
                    <a:pt x="214" y="56"/>
                    <a:pt x="187" y="11"/>
                    <a:pt x="152" y="3"/>
                  </a:cubicBezTo>
                  <a:cubicBezTo>
                    <a:pt x="144" y="1"/>
                    <a:pt x="137" y="0"/>
                    <a:pt x="13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10"/>
            <p:cNvSpPr/>
            <p:nvPr/>
          </p:nvSpPr>
          <p:spPr>
            <a:xfrm>
              <a:off x="-3715525" y="-650750"/>
              <a:ext cx="9600" cy="8050"/>
            </a:xfrm>
            <a:custGeom>
              <a:avLst/>
              <a:gdLst/>
              <a:ahLst/>
              <a:cxnLst/>
              <a:rect l="l" t="t" r="r" b="b"/>
              <a:pathLst>
                <a:path w="384" h="322" extrusionOk="0">
                  <a:moveTo>
                    <a:pt x="302" y="0"/>
                  </a:moveTo>
                  <a:cubicBezTo>
                    <a:pt x="276" y="0"/>
                    <a:pt x="250" y="12"/>
                    <a:pt x="232" y="36"/>
                  </a:cubicBezTo>
                  <a:cubicBezTo>
                    <a:pt x="197" y="98"/>
                    <a:pt x="134" y="152"/>
                    <a:pt x="63" y="170"/>
                  </a:cubicBezTo>
                  <a:cubicBezTo>
                    <a:pt x="18" y="188"/>
                    <a:pt x="0" y="223"/>
                    <a:pt x="9" y="268"/>
                  </a:cubicBezTo>
                  <a:cubicBezTo>
                    <a:pt x="18" y="304"/>
                    <a:pt x="54" y="321"/>
                    <a:pt x="81" y="321"/>
                  </a:cubicBezTo>
                  <a:lnTo>
                    <a:pt x="107" y="321"/>
                  </a:lnTo>
                  <a:cubicBezTo>
                    <a:pt x="205" y="286"/>
                    <a:pt x="304" y="214"/>
                    <a:pt x="366" y="116"/>
                  </a:cubicBezTo>
                  <a:cubicBezTo>
                    <a:pt x="384" y="81"/>
                    <a:pt x="375" y="36"/>
                    <a:pt x="339" y="9"/>
                  </a:cubicBezTo>
                  <a:cubicBezTo>
                    <a:pt x="327" y="3"/>
                    <a:pt x="314" y="0"/>
                    <a:pt x="30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10"/>
            <p:cNvSpPr/>
            <p:nvPr/>
          </p:nvSpPr>
          <p:spPr>
            <a:xfrm>
              <a:off x="-3709275" y="-606625"/>
              <a:ext cx="14275" cy="4950"/>
            </a:xfrm>
            <a:custGeom>
              <a:avLst/>
              <a:gdLst/>
              <a:ahLst/>
              <a:cxnLst/>
              <a:rect l="l" t="t" r="r" b="b"/>
              <a:pathLst>
                <a:path w="571" h="198" extrusionOk="0">
                  <a:moveTo>
                    <a:pt x="496" y="0"/>
                  </a:moveTo>
                  <a:cubicBezTo>
                    <a:pt x="491" y="0"/>
                    <a:pt x="486" y="1"/>
                    <a:pt x="482" y="2"/>
                  </a:cubicBezTo>
                  <a:lnTo>
                    <a:pt x="71" y="46"/>
                  </a:lnTo>
                  <a:cubicBezTo>
                    <a:pt x="36" y="46"/>
                    <a:pt x="0" y="82"/>
                    <a:pt x="9" y="127"/>
                  </a:cubicBezTo>
                  <a:cubicBezTo>
                    <a:pt x="9" y="162"/>
                    <a:pt x="45" y="198"/>
                    <a:pt x="80" y="198"/>
                  </a:cubicBezTo>
                  <a:cubicBezTo>
                    <a:pt x="89" y="198"/>
                    <a:pt x="89" y="198"/>
                    <a:pt x="89" y="189"/>
                  </a:cubicBezTo>
                  <a:lnTo>
                    <a:pt x="500" y="153"/>
                  </a:lnTo>
                  <a:cubicBezTo>
                    <a:pt x="544" y="144"/>
                    <a:pt x="571" y="109"/>
                    <a:pt x="571" y="64"/>
                  </a:cubicBezTo>
                  <a:cubicBezTo>
                    <a:pt x="563" y="32"/>
                    <a:pt x="534" y="0"/>
                    <a:pt x="49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10"/>
            <p:cNvSpPr/>
            <p:nvPr/>
          </p:nvSpPr>
          <p:spPr>
            <a:xfrm>
              <a:off x="-3727350" y="-516325"/>
              <a:ext cx="11850" cy="15250"/>
            </a:xfrm>
            <a:custGeom>
              <a:avLst/>
              <a:gdLst/>
              <a:ahLst/>
              <a:cxnLst/>
              <a:rect l="l" t="t" r="r" b="b"/>
              <a:pathLst>
                <a:path w="474" h="610" extrusionOk="0">
                  <a:moveTo>
                    <a:pt x="81" y="0"/>
                  </a:moveTo>
                  <a:cubicBezTo>
                    <a:pt x="75" y="0"/>
                    <a:pt x="69" y="1"/>
                    <a:pt x="63" y="3"/>
                  </a:cubicBezTo>
                  <a:cubicBezTo>
                    <a:pt x="18" y="12"/>
                    <a:pt x="0" y="47"/>
                    <a:pt x="9" y="92"/>
                  </a:cubicBezTo>
                  <a:cubicBezTo>
                    <a:pt x="54" y="288"/>
                    <a:pt x="179" y="475"/>
                    <a:pt x="348" y="600"/>
                  </a:cubicBezTo>
                  <a:cubicBezTo>
                    <a:pt x="357" y="609"/>
                    <a:pt x="375" y="609"/>
                    <a:pt x="393" y="609"/>
                  </a:cubicBezTo>
                  <a:cubicBezTo>
                    <a:pt x="411" y="609"/>
                    <a:pt x="438" y="600"/>
                    <a:pt x="455" y="583"/>
                  </a:cubicBezTo>
                  <a:cubicBezTo>
                    <a:pt x="473" y="547"/>
                    <a:pt x="473" y="502"/>
                    <a:pt x="438" y="475"/>
                  </a:cubicBezTo>
                  <a:cubicBezTo>
                    <a:pt x="295" y="377"/>
                    <a:pt x="197" y="226"/>
                    <a:pt x="152" y="56"/>
                  </a:cubicBezTo>
                  <a:cubicBezTo>
                    <a:pt x="145" y="19"/>
                    <a:pt x="112" y="0"/>
                    <a:pt x="8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10"/>
            <p:cNvSpPr/>
            <p:nvPr/>
          </p:nvSpPr>
          <p:spPr>
            <a:xfrm>
              <a:off x="-3801625" y="-502700"/>
              <a:ext cx="9175" cy="9200"/>
            </a:xfrm>
            <a:custGeom>
              <a:avLst/>
              <a:gdLst/>
              <a:ahLst/>
              <a:cxnLst/>
              <a:rect l="l" t="t" r="r" b="b"/>
              <a:pathLst>
                <a:path w="367" h="368" extrusionOk="0">
                  <a:moveTo>
                    <a:pt x="278" y="1"/>
                  </a:moveTo>
                  <a:cubicBezTo>
                    <a:pt x="258" y="1"/>
                    <a:pt x="238" y="9"/>
                    <a:pt x="224" y="29"/>
                  </a:cubicBezTo>
                  <a:cubicBezTo>
                    <a:pt x="179" y="82"/>
                    <a:pt x="135" y="136"/>
                    <a:pt x="108" y="198"/>
                  </a:cubicBezTo>
                  <a:lnTo>
                    <a:pt x="63" y="216"/>
                  </a:lnTo>
                  <a:cubicBezTo>
                    <a:pt x="27" y="225"/>
                    <a:pt x="1" y="269"/>
                    <a:pt x="19" y="314"/>
                  </a:cubicBezTo>
                  <a:cubicBezTo>
                    <a:pt x="27" y="341"/>
                    <a:pt x="54" y="368"/>
                    <a:pt x="90" y="368"/>
                  </a:cubicBezTo>
                  <a:cubicBezTo>
                    <a:pt x="99" y="368"/>
                    <a:pt x="99" y="359"/>
                    <a:pt x="108" y="359"/>
                  </a:cubicBezTo>
                  <a:lnTo>
                    <a:pt x="188" y="332"/>
                  </a:lnTo>
                  <a:cubicBezTo>
                    <a:pt x="215" y="332"/>
                    <a:pt x="233" y="314"/>
                    <a:pt x="242" y="287"/>
                  </a:cubicBezTo>
                  <a:cubicBezTo>
                    <a:pt x="259" y="234"/>
                    <a:pt x="295" y="171"/>
                    <a:pt x="340" y="127"/>
                  </a:cubicBezTo>
                  <a:cubicBezTo>
                    <a:pt x="366" y="91"/>
                    <a:pt x="358" y="46"/>
                    <a:pt x="331" y="20"/>
                  </a:cubicBezTo>
                  <a:cubicBezTo>
                    <a:pt x="314" y="7"/>
                    <a:pt x="296" y="1"/>
                    <a:pt x="2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10"/>
            <p:cNvSpPr/>
            <p:nvPr/>
          </p:nvSpPr>
          <p:spPr>
            <a:xfrm>
              <a:off x="-3870750" y="-515875"/>
              <a:ext cx="10275" cy="4525"/>
            </a:xfrm>
            <a:custGeom>
              <a:avLst/>
              <a:gdLst/>
              <a:ahLst/>
              <a:cxnLst/>
              <a:rect l="l" t="t" r="r" b="b"/>
              <a:pathLst>
                <a:path w="411" h="181" extrusionOk="0">
                  <a:moveTo>
                    <a:pt x="317" y="0"/>
                  </a:moveTo>
                  <a:cubicBezTo>
                    <a:pt x="310" y="0"/>
                    <a:pt x="302" y="1"/>
                    <a:pt x="295" y="3"/>
                  </a:cubicBezTo>
                  <a:cubicBezTo>
                    <a:pt x="254" y="20"/>
                    <a:pt x="210" y="30"/>
                    <a:pt x="165" y="30"/>
                  </a:cubicBezTo>
                  <a:cubicBezTo>
                    <a:pt x="140" y="30"/>
                    <a:pt x="115" y="27"/>
                    <a:pt x="89" y="20"/>
                  </a:cubicBezTo>
                  <a:cubicBezTo>
                    <a:pt x="54" y="20"/>
                    <a:pt x="9" y="47"/>
                    <a:pt x="0" y="83"/>
                  </a:cubicBezTo>
                  <a:cubicBezTo>
                    <a:pt x="0" y="127"/>
                    <a:pt x="27" y="163"/>
                    <a:pt x="63" y="172"/>
                  </a:cubicBezTo>
                  <a:cubicBezTo>
                    <a:pt x="98" y="181"/>
                    <a:pt x="134" y="181"/>
                    <a:pt x="170" y="181"/>
                  </a:cubicBezTo>
                  <a:cubicBezTo>
                    <a:pt x="232" y="181"/>
                    <a:pt x="295" y="172"/>
                    <a:pt x="348" y="145"/>
                  </a:cubicBezTo>
                  <a:cubicBezTo>
                    <a:pt x="393" y="136"/>
                    <a:pt x="411" y="92"/>
                    <a:pt x="393" y="47"/>
                  </a:cubicBezTo>
                  <a:cubicBezTo>
                    <a:pt x="385" y="18"/>
                    <a:pt x="353" y="0"/>
                    <a:pt x="31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10"/>
            <p:cNvSpPr/>
            <p:nvPr/>
          </p:nvSpPr>
          <p:spPr>
            <a:xfrm>
              <a:off x="-3889050" y="-571975"/>
              <a:ext cx="9850" cy="6450"/>
            </a:xfrm>
            <a:custGeom>
              <a:avLst/>
              <a:gdLst/>
              <a:ahLst/>
              <a:cxnLst/>
              <a:rect l="l" t="t" r="r" b="b"/>
              <a:pathLst>
                <a:path w="394" h="258" extrusionOk="0">
                  <a:moveTo>
                    <a:pt x="87" y="0"/>
                  </a:moveTo>
                  <a:cubicBezTo>
                    <a:pt x="59" y="0"/>
                    <a:pt x="32" y="17"/>
                    <a:pt x="19" y="43"/>
                  </a:cubicBezTo>
                  <a:cubicBezTo>
                    <a:pt x="1" y="79"/>
                    <a:pt x="10" y="123"/>
                    <a:pt x="54" y="141"/>
                  </a:cubicBezTo>
                  <a:lnTo>
                    <a:pt x="268" y="248"/>
                  </a:lnTo>
                  <a:cubicBezTo>
                    <a:pt x="286" y="257"/>
                    <a:pt x="295" y="257"/>
                    <a:pt x="304" y="257"/>
                  </a:cubicBezTo>
                  <a:cubicBezTo>
                    <a:pt x="331" y="257"/>
                    <a:pt x="358" y="239"/>
                    <a:pt x="375" y="213"/>
                  </a:cubicBezTo>
                  <a:cubicBezTo>
                    <a:pt x="393" y="177"/>
                    <a:pt x="375" y="132"/>
                    <a:pt x="340" y="114"/>
                  </a:cubicBezTo>
                  <a:lnTo>
                    <a:pt x="117" y="7"/>
                  </a:lnTo>
                  <a:cubicBezTo>
                    <a:pt x="107" y="3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10"/>
            <p:cNvSpPr/>
            <p:nvPr/>
          </p:nvSpPr>
          <p:spPr>
            <a:xfrm>
              <a:off x="-3877225" y="-635850"/>
              <a:ext cx="11625" cy="11425"/>
            </a:xfrm>
            <a:custGeom>
              <a:avLst/>
              <a:gdLst/>
              <a:ahLst/>
              <a:cxnLst/>
              <a:rect l="l" t="t" r="r" b="b"/>
              <a:pathLst>
                <a:path w="465" h="457" extrusionOk="0">
                  <a:moveTo>
                    <a:pt x="86" y="1"/>
                  </a:moveTo>
                  <a:cubicBezTo>
                    <a:pt x="81" y="1"/>
                    <a:pt x="77" y="1"/>
                    <a:pt x="72" y="2"/>
                  </a:cubicBezTo>
                  <a:cubicBezTo>
                    <a:pt x="27" y="11"/>
                    <a:pt x="0" y="47"/>
                    <a:pt x="9" y="91"/>
                  </a:cubicBezTo>
                  <a:cubicBezTo>
                    <a:pt x="36" y="270"/>
                    <a:pt x="188" y="421"/>
                    <a:pt x="375" y="457"/>
                  </a:cubicBezTo>
                  <a:lnTo>
                    <a:pt x="384" y="457"/>
                  </a:lnTo>
                  <a:cubicBezTo>
                    <a:pt x="420" y="457"/>
                    <a:pt x="455" y="430"/>
                    <a:pt x="464" y="395"/>
                  </a:cubicBezTo>
                  <a:cubicBezTo>
                    <a:pt x="464" y="350"/>
                    <a:pt x="438" y="314"/>
                    <a:pt x="402" y="305"/>
                  </a:cubicBezTo>
                  <a:cubicBezTo>
                    <a:pt x="277" y="287"/>
                    <a:pt x="179" y="180"/>
                    <a:pt x="161" y="64"/>
                  </a:cubicBezTo>
                  <a:cubicBezTo>
                    <a:pt x="153" y="33"/>
                    <a:pt x="124" y="1"/>
                    <a:pt x="86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10"/>
            <p:cNvSpPr/>
            <p:nvPr/>
          </p:nvSpPr>
          <p:spPr>
            <a:xfrm>
              <a:off x="-3778425" y="-575550"/>
              <a:ext cx="7150" cy="11350"/>
            </a:xfrm>
            <a:custGeom>
              <a:avLst/>
              <a:gdLst/>
              <a:ahLst/>
              <a:cxnLst/>
              <a:rect l="l" t="t" r="r" b="b"/>
              <a:pathLst>
                <a:path w="286" h="454" extrusionOk="0">
                  <a:moveTo>
                    <a:pt x="195" y="1"/>
                  </a:moveTo>
                  <a:cubicBezTo>
                    <a:pt x="167" y="1"/>
                    <a:pt x="139" y="19"/>
                    <a:pt x="125" y="52"/>
                  </a:cubicBezTo>
                  <a:lnTo>
                    <a:pt x="18" y="347"/>
                  </a:lnTo>
                  <a:cubicBezTo>
                    <a:pt x="1" y="391"/>
                    <a:pt x="27" y="436"/>
                    <a:pt x="63" y="445"/>
                  </a:cubicBezTo>
                  <a:cubicBezTo>
                    <a:pt x="72" y="454"/>
                    <a:pt x="81" y="454"/>
                    <a:pt x="90" y="454"/>
                  </a:cubicBezTo>
                  <a:cubicBezTo>
                    <a:pt x="125" y="454"/>
                    <a:pt x="152" y="436"/>
                    <a:pt x="161" y="400"/>
                  </a:cubicBezTo>
                  <a:lnTo>
                    <a:pt x="268" y="106"/>
                  </a:lnTo>
                  <a:cubicBezTo>
                    <a:pt x="286" y="61"/>
                    <a:pt x="268" y="17"/>
                    <a:pt x="224" y="8"/>
                  </a:cubicBezTo>
                  <a:cubicBezTo>
                    <a:pt x="214" y="3"/>
                    <a:pt x="205" y="1"/>
                    <a:pt x="19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10"/>
            <p:cNvSpPr/>
            <p:nvPr/>
          </p:nvSpPr>
          <p:spPr>
            <a:xfrm>
              <a:off x="-3840425" y="-531925"/>
              <a:ext cx="7150" cy="7875"/>
            </a:xfrm>
            <a:custGeom>
              <a:avLst/>
              <a:gdLst/>
              <a:ahLst/>
              <a:cxnLst/>
              <a:rect l="l" t="t" r="r" b="b"/>
              <a:pathLst>
                <a:path w="286" h="315" extrusionOk="0">
                  <a:moveTo>
                    <a:pt x="80" y="0"/>
                  </a:moveTo>
                  <a:cubicBezTo>
                    <a:pt x="75" y="0"/>
                    <a:pt x="69" y="1"/>
                    <a:pt x="63" y="2"/>
                  </a:cubicBezTo>
                  <a:cubicBezTo>
                    <a:pt x="27" y="11"/>
                    <a:pt x="0" y="56"/>
                    <a:pt x="9" y="91"/>
                  </a:cubicBezTo>
                  <a:cubicBezTo>
                    <a:pt x="36" y="181"/>
                    <a:pt x="81" y="252"/>
                    <a:pt x="152" y="297"/>
                  </a:cubicBezTo>
                  <a:cubicBezTo>
                    <a:pt x="170" y="306"/>
                    <a:pt x="188" y="314"/>
                    <a:pt x="197" y="314"/>
                  </a:cubicBezTo>
                  <a:cubicBezTo>
                    <a:pt x="223" y="314"/>
                    <a:pt x="250" y="297"/>
                    <a:pt x="259" y="279"/>
                  </a:cubicBezTo>
                  <a:cubicBezTo>
                    <a:pt x="286" y="243"/>
                    <a:pt x="277" y="198"/>
                    <a:pt x="241" y="172"/>
                  </a:cubicBezTo>
                  <a:cubicBezTo>
                    <a:pt x="197" y="145"/>
                    <a:pt x="170" y="100"/>
                    <a:pt x="161" y="56"/>
                  </a:cubicBezTo>
                  <a:cubicBezTo>
                    <a:pt x="153" y="25"/>
                    <a:pt x="119" y="0"/>
                    <a:pt x="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10"/>
            <p:cNvSpPr/>
            <p:nvPr/>
          </p:nvSpPr>
          <p:spPr>
            <a:xfrm>
              <a:off x="-3680175" y="-545437"/>
              <a:ext cx="8500" cy="6525"/>
            </a:xfrm>
            <a:custGeom>
              <a:avLst/>
              <a:gdLst/>
              <a:ahLst/>
              <a:cxnLst/>
              <a:rect l="l" t="t" r="r" b="b"/>
              <a:pathLst>
                <a:path w="340" h="261" extrusionOk="0">
                  <a:moveTo>
                    <a:pt x="85" y="0"/>
                  </a:moveTo>
                  <a:cubicBezTo>
                    <a:pt x="66" y="0"/>
                    <a:pt x="48" y="7"/>
                    <a:pt x="36" y="20"/>
                  </a:cubicBezTo>
                  <a:cubicBezTo>
                    <a:pt x="0" y="46"/>
                    <a:pt x="0" y="91"/>
                    <a:pt x="27" y="127"/>
                  </a:cubicBezTo>
                  <a:cubicBezTo>
                    <a:pt x="80" y="189"/>
                    <a:pt x="152" y="234"/>
                    <a:pt x="232" y="251"/>
                  </a:cubicBezTo>
                  <a:cubicBezTo>
                    <a:pt x="232" y="260"/>
                    <a:pt x="241" y="260"/>
                    <a:pt x="250" y="260"/>
                  </a:cubicBezTo>
                  <a:cubicBezTo>
                    <a:pt x="286" y="260"/>
                    <a:pt x="312" y="234"/>
                    <a:pt x="321" y="198"/>
                  </a:cubicBezTo>
                  <a:cubicBezTo>
                    <a:pt x="339" y="162"/>
                    <a:pt x="312" y="118"/>
                    <a:pt x="268" y="109"/>
                  </a:cubicBezTo>
                  <a:cubicBezTo>
                    <a:pt x="223" y="91"/>
                    <a:pt x="178" y="64"/>
                    <a:pt x="143" y="28"/>
                  </a:cubicBezTo>
                  <a:cubicBezTo>
                    <a:pt x="128" y="9"/>
                    <a:pt x="106" y="0"/>
                    <a:pt x="8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10"/>
            <p:cNvSpPr/>
            <p:nvPr/>
          </p:nvSpPr>
          <p:spPr>
            <a:xfrm>
              <a:off x="-3762600" y="-679775"/>
              <a:ext cx="6050" cy="12100"/>
            </a:xfrm>
            <a:custGeom>
              <a:avLst/>
              <a:gdLst/>
              <a:ahLst/>
              <a:cxnLst/>
              <a:rect l="l" t="t" r="r" b="b"/>
              <a:pathLst>
                <a:path w="242" h="484" extrusionOk="0">
                  <a:moveTo>
                    <a:pt x="157" y="0"/>
                  </a:moveTo>
                  <a:cubicBezTo>
                    <a:pt x="119" y="0"/>
                    <a:pt x="90" y="33"/>
                    <a:pt x="90" y="73"/>
                  </a:cubicBezTo>
                  <a:cubicBezTo>
                    <a:pt x="81" y="180"/>
                    <a:pt x="54" y="278"/>
                    <a:pt x="19" y="376"/>
                  </a:cubicBezTo>
                  <a:cubicBezTo>
                    <a:pt x="1" y="412"/>
                    <a:pt x="19" y="457"/>
                    <a:pt x="54" y="474"/>
                  </a:cubicBezTo>
                  <a:cubicBezTo>
                    <a:pt x="63" y="483"/>
                    <a:pt x="72" y="483"/>
                    <a:pt x="90" y="483"/>
                  </a:cubicBezTo>
                  <a:cubicBezTo>
                    <a:pt x="117" y="483"/>
                    <a:pt x="144" y="465"/>
                    <a:pt x="153" y="439"/>
                  </a:cubicBezTo>
                  <a:cubicBezTo>
                    <a:pt x="206" y="323"/>
                    <a:pt x="233" y="207"/>
                    <a:pt x="242" y="82"/>
                  </a:cubicBezTo>
                  <a:cubicBezTo>
                    <a:pt x="242" y="37"/>
                    <a:pt x="215" y="2"/>
                    <a:pt x="170" y="2"/>
                  </a:cubicBezTo>
                  <a:cubicBezTo>
                    <a:pt x="166" y="1"/>
                    <a:pt x="161" y="0"/>
                    <a:pt x="15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10"/>
            <p:cNvSpPr/>
            <p:nvPr/>
          </p:nvSpPr>
          <p:spPr>
            <a:xfrm>
              <a:off x="-3847775" y="-663025"/>
              <a:ext cx="8700" cy="9400"/>
            </a:xfrm>
            <a:custGeom>
              <a:avLst/>
              <a:gdLst/>
              <a:ahLst/>
              <a:cxnLst/>
              <a:rect l="l" t="t" r="r" b="b"/>
              <a:pathLst>
                <a:path w="348" h="376" extrusionOk="0">
                  <a:moveTo>
                    <a:pt x="71" y="1"/>
                  </a:moveTo>
                  <a:cubicBezTo>
                    <a:pt x="27" y="1"/>
                    <a:pt x="0" y="36"/>
                    <a:pt x="0" y="72"/>
                  </a:cubicBezTo>
                  <a:cubicBezTo>
                    <a:pt x="0" y="233"/>
                    <a:pt x="143" y="322"/>
                    <a:pt x="214" y="366"/>
                  </a:cubicBezTo>
                  <a:cubicBezTo>
                    <a:pt x="232" y="375"/>
                    <a:pt x="241" y="375"/>
                    <a:pt x="259" y="375"/>
                  </a:cubicBezTo>
                  <a:cubicBezTo>
                    <a:pt x="286" y="375"/>
                    <a:pt x="312" y="366"/>
                    <a:pt x="321" y="340"/>
                  </a:cubicBezTo>
                  <a:cubicBezTo>
                    <a:pt x="348" y="304"/>
                    <a:pt x="330" y="259"/>
                    <a:pt x="294" y="233"/>
                  </a:cubicBezTo>
                  <a:cubicBezTo>
                    <a:pt x="223" y="188"/>
                    <a:pt x="152" y="134"/>
                    <a:pt x="152" y="72"/>
                  </a:cubicBezTo>
                  <a:cubicBezTo>
                    <a:pt x="152" y="27"/>
                    <a:pt x="116" y="1"/>
                    <a:pt x="71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10"/>
            <p:cNvSpPr/>
            <p:nvPr/>
          </p:nvSpPr>
          <p:spPr>
            <a:xfrm>
              <a:off x="-3860500" y="-483575"/>
              <a:ext cx="6950" cy="5250"/>
            </a:xfrm>
            <a:custGeom>
              <a:avLst/>
              <a:gdLst/>
              <a:ahLst/>
              <a:cxnLst/>
              <a:rect l="l" t="t" r="r" b="b"/>
              <a:pathLst>
                <a:path w="278" h="210" extrusionOk="0">
                  <a:moveTo>
                    <a:pt x="192" y="0"/>
                  </a:moveTo>
                  <a:cubicBezTo>
                    <a:pt x="178" y="0"/>
                    <a:pt x="164" y="4"/>
                    <a:pt x="152" y="13"/>
                  </a:cubicBezTo>
                  <a:lnTo>
                    <a:pt x="45" y="66"/>
                  </a:lnTo>
                  <a:cubicBezTo>
                    <a:pt x="9" y="93"/>
                    <a:pt x="1" y="138"/>
                    <a:pt x="18" y="174"/>
                  </a:cubicBezTo>
                  <a:cubicBezTo>
                    <a:pt x="36" y="200"/>
                    <a:pt x="63" y="209"/>
                    <a:pt x="90" y="209"/>
                  </a:cubicBezTo>
                  <a:cubicBezTo>
                    <a:pt x="99" y="209"/>
                    <a:pt x="108" y="209"/>
                    <a:pt x="125" y="200"/>
                  </a:cubicBezTo>
                  <a:lnTo>
                    <a:pt x="233" y="147"/>
                  </a:lnTo>
                  <a:cubicBezTo>
                    <a:pt x="268" y="120"/>
                    <a:pt x="277" y="75"/>
                    <a:pt x="259" y="40"/>
                  </a:cubicBezTo>
                  <a:cubicBezTo>
                    <a:pt x="247" y="16"/>
                    <a:pt x="220" y="0"/>
                    <a:pt x="1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10"/>
            <p:cNvSpPr/>
            <p:nvPr/>
          </p:nvSpPr>
          <p:spPr>
            <a:xfrm>
              <a:off x="-3908450" y="-530100"/>
              <a:ext cx="12750" cy="4050"/>
            </a:xfrm>
            <a:custGeom>
              <a:avLst/>
              <a:gdLst/>
              <a:ahLst/>
              <a:cxnLst/>
              <a:rect l="l" t="t" r="r" b="b"/>
              <a:pathLst>
                <a:path w="510" h="162" extrusionOk="0">
                  <a:moveTo>
                    <a:pt x="429" y="1"/>
                  </a:moveTo>
                  <a:lnTo>
                    <a:pt x="72" y="9"/>
                  </a:lnTo>
                  <a:cubicBezTo>
                    <a:pt x="27" y="9"/>
                    <a:pt x="1" y="45"/>
                    <a:pt x="1" y="90"/>
                  </a:cubicBezTo>
                  <a:cubicBezTo>
                    <a:pt x="1" y="125"/>
                    <a:pt x="36" y="161"/>
                    <a:pt x="72" y="161"/>
                  </a:cubicBezTo>
                  <a:lnTo>
                    <a:pt x="429" y="152"/>
                  </a:lnTo>
                  <a:cubicBezTo>
                    <a:pt x="473" y="152"/>
                    <a:pt x="509" y="117"/>
                    <a:pt x="509" y="72"/>
                  </a:cubicBezTo>
                  <a:cubicBezTo>
                    <a:pt x="500" y="36"/>
                    <a:pt x="473" y="1"/>
                    <a:pt x="429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10"/>
            <p:cNvSpPr/>
            <p:nvPr/>
          </p:nvSpPr>
          <p:spPr>
            <a:xfrm>
              <a:off x="-3755000" y="-486450"/>
              <a:ext cx="6475" cy="9225"/>
            </a:xfrm>
            <a:custGeom>
              <a:avLst/>
              <a:gdLst/>
              <a:ahLst/>
              <a:cxnLst/>
              <a:rect l="l" t="t" r="r" b="b"/>
              <a:pathLst>
                <a:path w="259" h="369" extrusionOk="0">
                  <a:moveTo>
                    <a:pt x="82" y="1"/>
                  </a:moveTo>
                  <a:cubicBezTo>
                    <a:pt x="75" y="1"/>
                    <a:pt x="69" y="2"/>
                    <a:pt x="63" y="3"/>
                  </a:cubicBezTo>
                  <a:cubicBezTo>
                    <a:pt x="18" y="21"/>
                    <a:pt x="0" y="66"/>
                    <a:pt x="18" y="110"/>
                  </a:cubicBezTo>
                  <a:lnTo>
                    <a:pt x="107" y="324"/>
                  </a:lnTo>
                  <a:cubicBezTo>
                    <a:pt x="116" y="351"/>
                    <a:pt x="143" y="369"/>
                    <a:pt x="179" y="369"/>
                  </a:cubicBezTo>
                  <a:lnTo>
                    <a:pt x="205" y="369"/>
                  </a:lnTo>
                  <a:cubicBezTo>
                    <a:pt x="241" y="351"/>
                    <a:pt x="259" y="306"/>
                    <a:pt x="241" y="262"/>
                  </a:cubicBezTo>
                  <a:lnTo>
                    <a:pt x="161" y="48"/>
                  </a:lnTo>
                  <a:cubicBezTo>
                    <a:pt x="146" y="18"/>
                    <a:pt x="113" y="1"/>
                    <a:pt x="82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10"/>
            <p:cNvSpPr/>
            <p:nvPr/>
          </p:nvSpPr>
          <p:spPr>
            <a:xfrm>
              <a:off x="-3876775" y="-543350"/>
              <a:ext cx="32125" cy="27975"/>
            </a:xfrm>
            <a:custGeom>
              <a:avLst/>
              <a:gdLst/>
              <a:ahLst/>
              <a:cxnLst/>
              <a:rect l="l" t="t" r="r" b="b"/>
              <a:pathLst>
                <a:path w="1285" h="1119" extrusionOk="0">
                  <a:moveTo>
                    <a:pt x="535" y="0"/>
                  </a:moveTo>
                  <a:cubicBezTo>
                    <a:pt x="514" y="0"/>
                    <a:pt x="494" y="1"/>
                    <a:pt x="473" y="4"/>
                  </a:cubicBezTo>
                  <a:cubicBezTo>
                    <a:pt x="232" y="31"/>
                    <a:pt x="27" y="254"/>
                    <a:pt x="18" y="495"/>
                  </a:cubicBezTo>
                  <a:cubicBezTo>
                    <a:pt x="0" y="736"/>
                    <a:pt x="161" y="977"/>
                    <a:pt x="384" y="1075"/>
                  </a:cubicBezTo>
                  <a:cubicBezTo>
                    <a:pt x="460" y="1104"/>
                    <a:pt x="541" y="1118"/>
                    <a:pt x="621" y="1118"/>
                  </a:cubicBezTo>
                  <a:cubicBezTo>
                    <a:pt x="784" y="1118"/>
                    <a:pt x="945" y="1060"/>
                    <a:pt x="1071" y="959"/>
                  </a:cubicBezTo>
                  <a:cubicBezTo>
                    <a:pt x="1151" y="896"/>
                    <a:pt x="1214" y="816"/>
                    <a:pt x="1231" y="727"/>
                  </a:cubicBezTo>
                  <a:cubicBezTo>
                    <a:pt x="1285" y="539"/>
                    <a:pt x="1160" y="343"/>
                    <a:pt x="1017" y="218"/>
                  </a:cubicBezTo>
                  <a:cubicBezTo>
                    <a:pt x="889" y="98"/>
                    <a:pt x="712" y="0"/>
                    <a:pt x="53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10"/>
            <p:cNvSpPr/>
            <p:nvPr/>
          </p:nvSpPr>
          <p:spPr>
            <a:xfrm>
              <a:off x="-3851575" y="-551625"/>
              <a:ext cx="20325" cy="10725"/>
            </a:xfrm>
            <a:custGeom>
              <a:avLst/>
              <a:gdLst/>
              <a:ahLst/>
              <a:cxnLst/>
              <a:rect l="l" t="t" r="r" b="b"/>
              <a:pathLst>
                <a:path w="813" h="429" extrusionOk="0">
                  <a:moveTo>
                    <a:pt x="266" y="0"/>
                  </a:moveTo>
                  <a:cubicBezTo>
                    <a:pt x="211" y="0"/>
                    <a:pt x="160" y="10"/>
                    <a:pt x="116" y="41"/>
                  </a:cubicBezTo>
                  <a:cubicBezTo>
                    <a:pt x="0" y="139"/>
                    <a:pt x="72" y="344"/>
                    <a:pt x="206" y="398"/>
                  </a:cubicBezTo>
                  <a:cubicBezTo>
                    <a:pt x="252" y="419"/>
                    <a:pt x="301" y="428"/>
                    <a:pt x="350" y="428"/>
                  </a:cubicBezTo>
                  <a:cubicBezTo>
                    <a:pt x="444" y="428"/>
                    <a:pt x="541" y="397"/>
                    <a:pt x="634" y="362"/>
                  </a:cubicBezTo>
                  <a:cubicBezTo>
                    <a:pt x="678" y="344"/>
                    <a:pt x="723" y="326"/>
                    <a:pt x="759" y="291"/>
                  </a:cubicBezTo>
                  <a:cubicBezTo>
                    <a:pt x="794" y="246"/>
                    <a:pt x="812" y="192"/>
                    <a:pt x="777" y="148"/>
                  </a:cubicBezTo>
                  <a:cubicBezTo>
                    <a:pt x="643" y="77"/>
                    <a:pt x="491" y="23"/>
                    <a:pt x="339" y="5"/>
                  </a:cubicBezTo>
                  <a:cubicBezTo>
                    <a:pt x="315" y="2"/>
                    <a:pt x="290" y="0"/>
                    <a:pt x="26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10"/>
            <p:cNvSpPr/>
            <p:nvPr/>
          </p:nvSpPr>
          <p:spPr>
            <a:xfrm>
              <a:off x="-3858925" y="-579250"/>
              <a:ext cx="21650" cy="17900"/>
            </a:xfrm>
            <a:custGeom>
              <a:avLst/>
              <a:gdLst/>
              <a:ahLst/>
              <a:cxnLst/>
              <a:rect l="l" t="t" r="r" b="b"/>
              <a:pathLst>
                <a:path w="866" h="716" extrusionOk="0">
                  <a:moveTo>
                    <a:pt x="324" y="0"/>
                  </a:moveTo>
                  <a:cubicBezTo>
                    <a:pt x="280" y="0"/>
                    <a:pt x="236" y="9"/>
                    <a:pt x="196" y="31"/>
                  </a:cubicBezTo>
                  <a:cubicBezTo>
                    <a:pt x="54" y="102"/>
                    <a:pt x="0" y="307"/>
                    <a:pt x="71" y="450"/>
                  </a:cubicBezTo>
                  <a:cubicBezTo>
                    <a:pt x="143" y="602"/>
                    <a:pt x="294" y="691"/>
                    <a:pt x="455" y="709"/>
                  </a:cubicBezTo>
                  <a:cubicBezTo>
                    <a:pt x="480" y="713"/>
                    <a:pt x="505" y="715"/>
                    <a:pt x="530" y="715"/>
                  </a:cubicBezTo>
                  <a:cubicBezTo>
                    <a:pt x="613" y="715"/>
                    <a:pt x="694" y="690"/>
                    <a:pt x="749" y="628"/>
                  </a:cubicBezTo>
                  <a:cubicBezTo>
                    <a:pt x="865" y="504"/>
                    <a:pt x="794" y="289"/>
                    <a:pt x="669" y="165"/>
                  </a:cubicBezTo>
                  <a:cubicBezTo>
                    <a:pt x="577" y="73"/>
                    <a:pt x="447" y="0"/>
                    <a:pt x="32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10"/>
            <p:cNvSpPr/>
            <p:nvPr/>
          </p:nvSpPr>
          <p:spPr>
            <a:xfrm>
              <a:off x="-3822575" y="-555075"/>
              <a:ext cx="28775" cy="33700"/>
            </a:xfrm>
            <a:custGeom>
              <a:avLst/>
              <a:gdLst/>
              <a:ahLst/>
              <a:cxnLst/>
              <a:rect l="l" t="t" r="r" b="b"/>
              <a:pathLst>
                <a:path w="1151" h="1348" extrusionOk="0">
                  <a:moveTo>
                    <a:pt x="464" y="0"/>
                  </a:moveTo>
                  <a:cubicBezTo>
                    <a:pt x="223" y="90"/>
                    <a:pt x="80" y="357"/>
                    <a:pt x="36" y="616"/>
                  </a:cubicBezTo>
                  <a:cubicBezTo>
                    <a:pt x="0" y="785"/>
                    <a:pt x="0" y="973"/>
                    <a:pt x="89" y="1124"/>
                  </a:cubicBezTo>
                  <a:cubicBezTo>
                    <a:pt x="179" y="1258"/>
                    <a:pt x="348" y="1347"/>
                    <a:pt x="518" y="1347"/>
                  </a:cubicBezTo>
                  <a:cubicBezTo>
                    <a:pt x="687" y="1347"/>
                    <a:pt x="848" y="1267"/>
                    <a:pt x="964" y="1142"/>
                  </a:cubicBezTo>
                  <a:cubicBezTo>
                    <a:pt x="1089" y="1008"/>
                    <a:pt x="1151" y="830"/>
                    <a:pt x="1142" y="643"/>
                  </a:cubicBezTo>
                  <a:cubicBezTo>
                    <a:pt x="1133" y="464"/>
                    <a:pt x="616" y="99"/>
                    <a:pt x="46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10"/>
            <p:cNvSpPr/>
            <p:nvPr/>
          </p:nvSpPr>
          <p:spPr>
            <a:xfrm>
              <a:off x="-3817900" y="-584750"/>
              <a:ext cx="10700" cy="14800"/>
            </a:xfrm>
            <a:custGeom>
              <a:avLst/>
              <a:gdLst/>
              <a:ahLst/>
              <a:cxnLst/>
              <a:rect l="l" t="t" r="r" b="b"/>
              <a:pathLst>
                <a:path w="428" h="592" extrusionOk="0">
                  <a:moveTo>
                    <a:pt x="316" y="0"/>
                  </a:moveTo>
                  <a:cubicBezTo>
                    <a:pt x="315" y="0"/>
                    <a:pt x="314" y="1"/>
                    <a:pt x="313" y="1"/>
                  </a:cubicBezTo>
                  <a:cubicBezTo>
                    <a:pt x="152" y="37"/>
                    <a:pt x="0" y="179"/>
                    <a:pt x="9" y="349"/>
                  </a:cubicBezTo>
                  <a:cubicBezTo>
                    <a:pt x="16" y="481"/>
                    <a:pt x="143" y="591"/>
                    <a:pt x="266" y="591"/>
                  </a:cubicBezTo>
                  <a:cubicBezTo>
                    <a:pt x="300" y="591"/>
                    <a:pt x="335" y="583"/>
                    <a:pt x="366" y="563"/>
                  </a:cubicBezTo>
                  <a:cubicBezTo>
                    <a:pt x="428" y="519"/>
                    <a:pt x="386" y="0"/>
                    <a:pt x="31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10"/>
            <p:cNvSpPr/>
            <p:nvPr/>
          </p:nvSpPr>
          <p:spPr>
            <a:xfrm>
              <a:off x="-3796275" y="-571900"/>
              <a:ext cx="30575" cy="22325"/>
            </a:xfrm>
            <a:custGeom>
              <a:avLst/>
              <a:gdLst/>
              <a:ahLst/>
              <a:cxnLst/>
              <a:rect l="l" t="t" r="r" b="b"/>
              <a:pathLst>
                <a:path w="1223" h="893" extrusionOk="0">
                  <a:moveTo>
                    <a:pt x="383" y="1"/>
                  </a:moveTo>
                  <a:cubicBezTo>
                    <a:pt x="363" y="1"/>
                    <a:pt x="343" y="2"/>
                    <a:pt x="322" y="4"/>
                  </a:cubicBezTo>
                  <a:cubicBezTo>
                    <a:pt x="108" y="49"/>
                    <a:pt x="1" y="334"/>
                    <a:pt x="90" y="540"/>
                  </a:cubicBezTo>
                  <a:cubicBezTo>
                    <a:pt x="179" y="745"/>
                    <a:pt x="402" y="861"/>
                    <a:pt x="625" y="888"/>
                  </a:cubicBezTo>
                  <a:cubicBezTo>
                    <a:pt x="651" y="891"/>
                    <a:pt x="677" y="892"/>
                    <a:pt x="703" y="892"/>
                  </a:cubicBezTo>
                  <a:cubicBezTo>
                    <a:pt x="907" y="892"/>
                    <a:pt x="1123" y="800"/>
                    <a:pt x="1178" y="602"/>
                  </a:cubicBezTo>
                  <a:cubicBezTo>
                    <a:pt x="1223" y="441"/>
                    <a:pt x="1134" y="272"/>
                    <a:pt x="1000" y="174"/>
                  </a:cubicBezTo>
                  <a:cubicBezTo>
                    <a:pt x="866" y="76"/>
                    <a:pt x="688" y="31"/>
                    <a:pt x="527" y="13"/>
                  </a:cubicBezTo>
                  <a:cubicBezTo>
                    <a:pt x="477" y="7"/>
                    <a:pt x="431" y="1"/>
                    <a:pt x="383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10"/>
            <p:cNvSpPr/>
            <p:nvPr/>
          </p:nvSpPr>
          <p:spPr>
            <a:xfrm>
              <a:off x="-3774625" y="-587150"/>
              <a:ext cx="9825" cy="10475"/>
            </a:xfrm>
            <a:custGeom>
              <a:avLst/>
              <a:gdLst/>
              <a:ahLst/>
              <a:cxnLst/>
              <a:rect l="l" t="t" r="r" b="b"/>
              <a:pathLst>
                <a:path w="393" h="419" extrusionOk="0">
                  <a:moveTo>
                    <a:pt x="184" y="1"/>
                  </a:moveTo>
                  <a:cubicBezTo>
                    <a:pt x="122" y="1"/>
                    <a:pt x="58" y="47"/>
                    <a:pt x="36" y="106"/>
                  </a:cubicBezTo>
                  <a:cubicBezTo>
                    <a:pt x="0" y="177"/>
                    <a:pt x="9" y="266"/>
                    <a:pt x="36" y="338"/>
                  </a:cubicBezTo>
                  <a:cubicBezTo>
                    <a:pt x="65" y="392"/>
                    <a:pt x="124" y="419"/>
                    <a:pt x="185" y="419"/>
                  </a:cubicBezTo>
                  <a:cubicBezTo>
                    <a:pt x="235" y="419"/>
                    <a:pt x="285" y="401"/>
                    <a:pt x="321" y="365"/>
                  </a:cubicBezTo>
                  <a:cubicBezTo>
                    <a:pt x="393" y="284"/>
                    <a:pt x="384" y="150"/>
                    <a:pt x="312" y="61"/>
                  </a:cubicBezTo>
                  <a:cubicBezTo>
                    <a:pt x="295" y="34"/>
                    <a:pt x="259" y="17"/>
                    <a:pt x="223" y="8"/>
                  </a:cubicBezTo>
                  <a:cubicBezTo>
                    <a:pt x="210" y="3"/>
                    <a:pt x="197" y="1"/>
                    <a:pt x="184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10"/>
            <p:cNvSpPr/>
            <p:nvPr/>
          </p:nvSpPr>
          <p:spPr>
            <a:xfrm>
              <a:off x="-3763475" y="-562025"/>
              <a:ext cx="33700" cy="37950"/>
            </a:xfrm>
            <a:custGeom>
              <a:avLst/>
              <a:gdLst/>
              <a:ahLst/>
              <a:cxnLst/>
              <a:rect l="l" t="t" r="r" b="b"/>
              <a:pathLst>
                <a:path w="1348" h="1518" extrusionOk="0">
                  <a:moveTo>
                    <a:pt x="788" y="0"/>
                  </a:moveTo>
                  <a:cubicBezTo>
                    <a:pt x="692" y="0"/>
                    <a:pt x="598" y="34"/>
                    <a:pt x="518" y="82"/>
                  </a:cubicBezTo>
                  <a:cubicBezTo>
                    <a:pt x="205" y="252"/>
                    <a:pt x="0" y="608"/>
                    <a:pt x="0" y="965"/>
                  </a:cubicBezTo>
                  <a:cubicBezTo>
                    <a:pt x="0" y="1072"/>
                    <a:pt x="18" y="1171"/>
                    <a:pt x="72" y="1260"/>
                  </a:cubicBezTo>
                  <a:cubicBezTo>
                    <a:pt x="143" y="1394"/>
                    <a:pt x="286" y="1483"/>
                    <a:pt x="437" y="1510"/>
                  </a:cubicBezTo>
                  <a:cubicBezTo>
                    <a:pt x="468" y="1515"/>
                    <a:pt x="498" y="1517"/>
                    <a:pt x="528" y="1517"/>
                  </a:cubicBezTo>
                  <a:cubicBezTo>
                    <a:pt x="649" y="1517"/>
                    <a:pt x="767" y="1477"/>
                    <a:pt x="874" y="1420"/>
                  </a:cubicBezTo>
                  <a:cubicBezTo>
                    <a:pt x="1169" y="1251"/>
                    <a:pt x="1347" y="894"/>
                    <a:pt x="1294" y="564"/>
                  </a:cubicBezTo>
                  <a:cubicBezTo>
                    <a:pt x="1267" y="412"/>
                    <a:pt x="1196" y="252"/>
                    <a:pt x="1053" y="189"/>
                  </a:cubicBezTo>
                  <a:cubicBezTo>
                    <a:pt x="1026" y="91"/>
                    <a:pt x="928" y="20"/>
                    <a:pt x="821" y="2"/>
                  </a:cubicBezTo>
                  <a:cubicBezTo>
                    <a:pt x="810" y="1"/>
                    <a:pt x="799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10"/>
            <p:cNvSpPr/>
            <p:nvPr/>
          </p:nvSpPr>
          <p:spPr>
            <a:xfrm>
              <a:off x="-3780425" y="-542375"/>
              <a:ext cx="9825" cy="12975"/>
            </a:xfrm>
            <a:custGeom>
              <a:avLst/>
              <a:gdLst/>
              <a:ahLst/>
              <a:cxnLst/>
              <a:rect l="l" t="t" r="r" b="b"/>
              <a:pathLst>
                <a:path w="393" h="519" extrusionOk="0">
                  <a:moveTo>
                    <a:pt x="200" y="0"/>
                  </a:moveTo>
                  <a:cubicBezTo>
                    <a:pt x="196" y="0"/>
                    <a:pt x="192" y="0"/>
                    <a:pt x="188" y="1"/>
                  </a:cubicBezTo>
                  <a:cubicBezTo>
                    <a:pt x="152" y="10"/>
                    <a:pt x="116" y="46"/>
                    <a:pt x="98" y="81"/>
                  </a:cubicBezTo>
                  <a:cubicBezTo>
                    <a:pt x="27" y="179"/>
                    <a:pt x="0" y="322"/>
                    <a:pt x="63" y="429"/>
                  </a:cubicBezTo>
                  <a:cubicBezTo>
                    <a:pt x="96" y="487"/>
                    <a:pt x="164" y="519"/>
                    <a:pt x="229" y="519"/>
                  </a:cubicBezTo>
                  <a:cubicBezTo>
                    <a:pt x="284" y="519"/>
                    <a:pt x="337" y="496"/>
                    <a:pt x="366" y="447"/>
                  </a:cubicBezTo>
                  <a:cubicBezTo>
                    <a:pt x="393" y="402"/>
                    <a:pt x="393" y="349"/>
                    <a:pt x="393" y="295"/>
                  </a:cubicBezTo>
                  <a:cubicBezTo>
                    <a:pt x="384" y="242"/>
                    <a:pt x="366" y="179"/>
                    <a:pt x="339" y="126"/>
                  </a:cubicBezTo>
                  <a:cubicBezTo>
                    <a:pt x="314" y="67"/>
                    <a:pt x="265" y="0"/>
                    <a:pt x="20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10"/>
            <p:cNvSpPr/>
            <p:nvPr/>
          </p:nvSpPr>
          <p:spPr>
            <a:xfrm>
              <a:off x="-3806750" y="-611475"/>
              <a:ext cx="21875" cy="21200"/>
            </a:xfrm>
            <a:custGeom>
              <a:avLst/>
              <a:gdLst/>
              <a:ahLst/>
              <a:cxnLst/>
              <a:rect l="l" t="t" r="r" b="b"/>
              <a:pathLst>
                <a:path w="875" h="848" extrusionOk="0">
                  <a:moveTo>
                    <a:pt x="304" y="0"/>
                  </a:moveTo>
                  <a:cubicBezTo>
                    <a:pt x="239" y="0"/>
                    <a:pt x="177" y="14"/>
                    <a:pt x="125" y="53"/>
                  </a:cubicBezTo>
                  <a:cubicBezTo>
                    <a:pt x="63" y="106"/>
                    <a:pt x="36" y="196"/>
                    <a:pt x="27" y="276"/>
                  </a:cubicBezTo>
                  <a:cubicBezTo>
                    <a:pt x="1" y="481"/>
                    <a:pt x="99" y="713"/>
                    <a:pt x="295" y="811"/>
                  </a:cubicBezTo>
                  <a:cubicBezTo>
                    <a:pt x="346" y="836"/>
                    <a:pt x="404" y="847"/>
                    <a:pt x="462" y="847"/>
                  </a:cubicBezTo>
                  <a:cubicBezTo>
                    <a:pt x="615" y="847"/>
                    <a:pt x="772" y="766"/>
                    <a:pt x="830" y="624"/>
                  </a:cubicBezTo>
                  <a:cubicBezTo>
                    <a:pt x="866" y="544"/>
                    <a:pt x="875" y="445"/>
                    <a:pt x="875" y="356"/>
                  </a:cubicBezTo>
                  <a:cubicBezTo>
                    <a:pt x="875" y="276"/>
                    <a:pt x="875" y="169"/>
                    <a:pt x="803" y="124"/>
                  </a:cubicBezTo>
                  <a:cubicBezTo>
                    <a:pt x="777" y="98"/>
                    <a:pt x="741" y="89"/>
                    <a:pt x="705" y="80"/>
                  </a:cubicBezTo>
                  <a:cubicBezTo>
                    <a:pt x="643" y="62"/>
                    <a:pt x="580" y="53"/>
                    <a:pt x="518" y="35"/>
                  </a:cubicBezTo>
                  <a:cubicBezTo>
                    <a:pt x="449" y="17"/>
                    <a:pt x="374" y="0"/>
                    <a:pt x="30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10"/>
            <p:cNvSpPr/>
            <p:nvPr/>
          </p:nvSpPr>
          <p:spPr>
            <a:xfrm>
              <a:off x="-3856925" y="-603175"/>
              <a:ext cx="13625" cy="9250"/>
            </a:xfrm>
            <a:custGeom>
              <a:avLst/>
              <a:gdLst/>
              <a:ahLst/>
              <a:cxnLst/>
              <a:rect l="l" t="t" r="r" b="b"/>
              <a:pathLst>
                <a:path w="545" h="370" extrusionOk="0">
                  <a:moveTo>
                    <a:pt x="206" y="1"/>
                  </a:moveTo>
                  <a:cubicBezTo>
                    <a:pt x="159" y="1"/>
                    <a:pt x="115" y="12"/>
                    <a:pt x="81" y="42"/>
                  </a:cubicBezTo>
                  <a:cubicBezTo>
                    <a:pt x="0" y="113"/>
                    <a:pt x="27" y="256"/>
                    <a:pt x="116" y="319"/>
                  </a:cubicBezTo>
                  <a:cubicBezTo>
                    <a:pt x="162" y="354"/>
                    <a:pt x="219" y="370"/>
                    <a:pt x="280" y="370"/>
                  </a:cubicBezTo>
                  <a:cubicBezTo>
                    <a:pt x="326" y="370"/>
                    <a:pt x="374" y="361"/>
                    <a:pt x="420" y="345"/>
                  </a:cubicBezTo>
                  <a:cubicBezTo>
                    <a:pt x="455" y="336"/>
                    <a:pt x="491" y="319"/>
                    <a:pt x="518" y="283"/>
                  </a:cubicBezTo>
                  <a:cubicBezTo>
                    <a:pt x="544" y="238"/>
                    <a:pt x="536" y="176"/>
                    <a:pt x="500" y="131"/>
                  </a:cubicBezTo>
                  <a:cubicBezTo>
                    <a:pt x="464" y="87"/>
                    <a:pt x="411" y="60"/>
                    <a:pt x="357" y="33"/>
                  </a:cubicBezTo>
                  <a:cubicBezTo>
                    <a:pt x="311" y="15"/>
                    <a:pt x="257" y="1"/>
                    <a:pt x="206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10"/>
            <p:cNvSpPr/>
            <p:nvPr/>
          </p:nvSpPr>
          <p:spPr>
            <a:xfrm>
              <a:off x="-3880775" y="-572700"/>
              <a:ext cx="13600" cy="13375"/>
            </a:xfrm>
            <a:custGeom>
              <a:avLst/>
              <a:gdLst/>
              <a:ahLst/>
              <a:cxnLst/>
              <a:rect l="l" t="t" r="r" b="b"/>
              <a:pathLst>
                <a:path w="544" h="535" extrusionOk="0">
                  <a:moveTo>
                    <a:pt x="186" y="0"/>
                  </a:moveTo>
                  <a:cubicBezTo>
                    <a:pt x="75" y="0"/>
                    <a:pt x="0" y="138"/>
                    <a:pt x="18" y="250"/>
                  </a:cubicBezTo>
                  <a:cubicBezTo>
                    <a:pt x="33" y="400"/>
                    <a:pt x="173" y="535"/>
                    <a:pt x="316" y="535"/>
                  </a:cubicBezTo>
                  <a:cubicBezTo>
                    <a:pt x="336" y="535"/>
                    <a:pt x="355" y="532"/>
                    <a:pt x="374" y="527"/>
                  </a:cubicBezTo>
                  <a:cubicBezTo>
                    <a:pt x="544" y="491"/>
                    <a:pt x="312" y="126"/>
                    <a:pt x="196" y="1"/>
                  </a:cubicBezTo>
                  <a:cubicBezTo>
                    <a:pt x="193" y="0"/>
                    <a:pt x="189" y="0"/>
                    <a:pt x="18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10"/>
            <p:cNvSpPr/>
            <p:nvPr/>
          </p:nvSpPr>
          <p:spPr>
            <a:xfrm>
              <a:off x="-3743175" y="-597125"/>
              <a:ext cx="32800" cy="25675"/>
            </a:xfrm>
            <a:custGeom>
              <a:avLst/>
              <a:gdLst/>
              <a:ahLst/>
              <a:cxnLst/>
              <a:rect l="l" t="t" r="r" b="b"/>
              <a:pathLst>
                <a:path w="1312" h="1027" extrusionOk="0">
                  <a:moveTo>
                    <a:pt x="304" y="0"/>
                  </a:moveTo>
                  <a:cubicBezTo>
                    <a:pt x="258" y="0"/>
                    <a:pt x="214" y="8"/>
                    <a:pt x="178" y="32"/>
                  </a:cubicBezTo>
                  <a:cubicBezTo>
                    <a:pt x="116" y="77"/>
                    <a:pt x="80" y="139"/>
                    <a:pt x="71" y="210"/>
                  </a:cubicBezTo>
                  <a:cubicBezTo>
                    <a:pt x="0" y="496"/>
                    <a:pt x="152" y="808"/>
                    <a:pt x="410" y="951"/>
                  </a:cubicBezTo>
                  <a:cubicBezTo>
                    <a:pt x="508" y="1000"/>
                    <a:pt x="619" y="1026"/>
                    <a:pt x="727" y="1026"/>
                  </a:cubicBezTo>
                  <a:cubicBezTo>
                    <a:pt x="857" y="1026"/>
                    <a:pt x="983" y="989"/>
                    <a:pt x="1079" y="906"/>
                  </a:cubicBezTo>
                  <a:cubicBezTo>
                    <a:pt x="1258" y="764"/>
                    <a:pt x="1311" y="451"/>
                    <a:pt x="1151" y="282"/>
                  </a:cubicBezTo>
                  <a:cubicBezTo>
                    <a:pt x="1088" y="219"/>
                    <a:pt x="1017" y="184"/>
                    <a:pt x="946" y="148"/>
                  </a:cubicBezTo>
                  <a:cubicBezTo>
                    <a:pt x="767" y="68"/>
                    <a:pt x="571" y="14"/>
                    <a:pt x="375" y="5"/>
                  </a:cubicBezTo>
                  <a:cubicBezTo>
                    <a:pt x="351" y="2"/>
                    <a:pt x="327" y="0"/>
                    <a:pt x="30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10"/>
            <p:cNvSpPr/>
            <p:nvPr/>
          </p:nvSpPr>
          <p:spPr>
            <a:xfrm>
              <a:off x="-3800725" y="-518475"/>
              <a:ext cx="36375" cy="34375"/>
            </a:xfrm>
            <a:custGeom>
              <a:avLst/>
              <a:gdLst/>
              <a:ahLst/>
              <a:cxnLst/>
              <a:rect l="l" t="t" r="r" b="b"/>
              <a:pathLst>
                <a:path w="1455" h="1375" extrusionOk="0">
                  <a:moveTo>
                    <a:pt x="844" y="0"/>
                  </a:moveTo>
                  <a:cubicBezTo>
                    <a:pt x="677" y="0"/>
                    <a:pt x="511" y="40"/>
                    <a:pt x="366" y="124"/>
                  </a:cubicBezTo>
                  <a:cubicBezTo>
                    <a:pt x="161" y="249"/>
                    <a:pt x="18" y="481"/>
                    <a:pt x="9" y="722"/>
                  </a:cubicBezTo>
                  <a:cubicBezTo>
                    <a:pt x="0" y="972"/>
                    <a:pt x="134" y="1213"/>
                    <a:pt x="357" y="1320"/>
                  </a:cubicBezTo>
                  <a:cubicBezTo>
                    <a:pt x="443" y="1357"/>
                    <a:pt x="534" y="1374"/>
                    <a:pt x="624" y="1374"/>
                  </a:cubicBezTo>
                  <a:cubicBezTo>
                    <a:pt x="750" y="1374"/>
                    <a:pt x="876" y="1341"/>
                    <a:pt x="991" y="1284"/>
                  </a:cubicBezTo>
                  <a:cubicBezTo>
                    <a:pt x="1196" y="1177"/>
                    <a:pt x="1374" y="999"/>
                    <a:pt x="1428" y="776"/>
                  </a:cubicBezTo>
                  <a:cubicBezTo>
                    <a:pt x="1455" y="677"/>
                    <a:pt x="1455" y="570"/>
                    <a:pt x="1446" y="472"/>
                  </a:cubicBezTo>
                  <a:cubicBezTo>
                    <a:pt x="1428" y="338"/>
                    <a:pt x="1374" y="205"/>
                    <a:pt x="1276" y="124"/>
                  </a:cubicBezTo>
                  <a:cubicBezTo>
                    <a:pt x="1223" y="80"/>
                    <a:pt x="1151" y="53"/>
                    <a:pt x="1080" y="26"/>
                  </a:cubicBezTo>
                  <a:cubicBezTo>
                    <a:pt x="1002" y="9"/>
                    <a:pt x="923" y="0"/>
                    <a:pt x="84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10"/>
            <p:cNvSpPr/>
            <p:nvPr/>
          </p:nvSpPr>
          <p:spPr>
            <a:xfrm>
              <a:off x="-3758350" y="-512725"/>
              <a:ext cx="15400" cy="11450"/>
            </a:xfrm>
            <a:custGeom>
              <a:avLst/>
              <a:gdLst/>
              <a:ahLst/>
              <a:cxnLst/>
              <a:rect l="l" t="t" r="r" b="b"/>
              <a:pathLst>
                <a:path w="616" h="458" extrusionOk="0">
                  <a:moveTo>
                    <a:pt x="237" y="1"/>
                  </a:moveTo>
                  <a:cubicBezTo>
                    <a:pt x="213" y="1"/>
                    <a:pt x="190" y="4"/>
                    <a:pt x="170" y="10"/>
                  </a:cubicBezTo>
                  <a:cubicBezTo>
                    <a:pt x="45" y="55"/>
                    <a:pt x="0" y="233"/>
                    <a:pt x="81" y="340"/>
                  </a:cubicBezTo>
                  <a:cubicBezTo>
                    <a:pt x="132" y="417"/>
                    <a:pt x="229" y="457"/>
                    <a:pt x="326" y="457"/>
                  </a:cubicBezTo>
                  <a:cubicBezTo>
                    <a:pt x="364" y="457"/>
                    <a:pt x="402" y="451"/>
                    <a:pt x="438" y="439"/>
                  </a:cubicBezTo>
                  <a:cubicBezTo>
                    <a:pt x="500" y="412"/>
                    <a:pt x="562" y="367"/>
                    <a:pt x="580" y="296"/>
                  </a:cubicBezTo>
                  <a:cubicBezTo>
                    <a:pt x="616" y="171"/>
                    <a:pt x="482" y="64"/>
                    <a:pt x="348" y="19"/>
                  </a:cubicBezTo>
                  <a:cubicBezTo>
                    <a:pt x="315" y="8"/>
                    <a:pt x="275" y="1"/>
                    <a:pt x="237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0"/>
            <p:cNvSpPr/>
            <p:nvPr/>
          </p:nvSpPr>
          <p:spPr>
            <a:xfrm>
              <a:off x="-3733600" y="-519700"/>
              <a:ext cx="19775" cy="18375"/>
            </a:xfrm>
            <a:custGeom>
              <a:avLst/>
              <a:gdLst/>
              <a:ahLst/>
              <a:cxnLst/>
              <a:rect l="l" t="t" r="r" b="b"/>
              <a:pathLst>
                <a:path w="791" h="735" extrusionOk="0">
                  <a:moveTo>
                    <a:pt x="429" y="0"/>
                  </a:moveTo>
                  <a:cubicBezTo>
                    <a:pt x="423" y="0"/>
                    <a:pt x="403" y="6"/>
                    <a:pt x="357" y="22"/>
                  </a:cubicBezTo>
                  <a:cubicBezTo>
                    <a:pt x="277" y="57"/>
                    <a:pt x="197" y="102"/>
                    <a:pt x="143" y="173"/>
                  </a:cubicBezTo>
                  <a:cubicBezTo>
                    <a:pt x="1" y="352"/>
                    <a:pt x="99" y="664"/>
                    <a:pt x="322" y="726"/>
                  </a:cubicBezTo>
                  <a:cubicBezTo>
                    <a:pt x="345" y="732"/>
                    <a:pt x="369" y="735"/>
                    <a:pt x="393" y="735"/>
                  </a:cubicBezTo>
                  <a:cubicBezTo>
                    <a:pt x="594" y="735"/>
                    <a:pt x="791" y="541"/>
                    <a:pt x="759" y="334"/>
                  </a:cubicBezTo>
                  <a:cubicBezTo>
                    <a:pt x="750" y="289"/>
                    <a:pt x="732" y="245"/>
                    <a:pt x="705" y="209"/>
                  </a:cubicBezTo>
                  <a:cubicBezTo>
                    <a:pt x="652" y="147"/>
                    <a:pt x="572" y="111"/>
                    <a:pt x="491" y="93"/>
                  </a:cubicBezTo>
                  <a:cubicBezTo>
                    <a:pt x="343" y="59"/>
                    <a:pt x="449" y="0"/>
                    <a:pt x="429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0"/>
            <p:cNvSpPr/>
            <p:nvPr/>
          </p:nvSpPr>
          <p:spPr>
            <a:xfrm>
              <a:off x="-3837525" y="-515300"/>
              <a:ext cx="23875" cy="23450"/>
            </a:xfrm>
            <a:custGeom>
              <a:avLst/>
              <a:gdLst/>
              <a:ahLst/>
              <a:cxnLst/>
              <a:rect l="l" t="t" r="r" b="b"/>
              <a:pathLst>
                <a:path w="955" h="938" extrusionOk="0">
                  <a:moveTo>
                    <a:pt x="325" y="0"/>
                  </a:moveTo>
                  <a:cubicBezTo>
                    <a:pt x="289" y="0"/>
                    <a:pt x="255" y="5"/>
                    <a:pt x="223" y="15"/>
                  </a:cubicBezTo>
                  <a:cubicBezTo>
                    <a:pt x="72" y="78"/>
                    <a:pt x="0" y="265"/>
                    <a:pt x="9" y="426"/>
                  </a:cubicBezTo>
                  <a:cubicBezTo>
                    <a:pt x="27" y="622"/>
                    <a:pt x="143" y="809"/>
                    <a:pt x="313" y="889"/>
                  </a:cubicBezTo>
                  <a:cubicBezTo>
                    <a:pt x="377" y="922"/>
                    <a:pt x="449" y="938"/>
                    <a:pt x="519" y="938"/>
                  </a:cubicBezTo>
                  <a:cubicBezTo>
                    <a:pt x="644" y="938"/>
                    <a:pt x="765" y="888"/>
                    <a:pt x="839" y="791"/>
                  </a:cubicBezTo>
                  <a:cubicBezTo>
                    <a:pt x="955" y="649"/>
                    <a:pt x="955" y="426"/>
                    <a:pt x="857" y="274"/>
                  </a:cubicBezTo>
                  <a:cubicBezTo>
                    <a:pt x="759" y="122"/>
                    <a:pt x="580" y="24"/>
                    <a:pt x="402" y="6"/>
                  </a:cubicBezTo>
                  <a:cubicBezTo>
                    <a:pt x="376" y="3"/>
                    <a:pt x="350" y="0"/>
                    <a:pt x="32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0"/>
            <p:cNvSpPr/>
            <p:nvPr/>
          </p:nvSpPr>
          <p:spPr>
            <a:xfrm>
              <a:off x="-3853525" y="-501450"/>
              <a:ext cx="8875" cy="7725"/>
            </a:xfrm>
            <a:custGeom>
              <a:avLst/>
              <a:gdLst/>
              <a:ahLst/>
              <a:cxnLst/>
              <a:rect l="l" t="t" r="r" b="b"/>
              <a:pathLst>
                <a:path w="355" h="309" extrusionOk="0">
                  <a:moveTo>
                    <a:pt x="178" y="1"/>
                  </a:moveTo>
                  <a:cubicBezTo>
                    <a:pt x="90" y="1"/>
                    <a:pt x="0" y="89"/>
                    <a:pt x="16" y="184"/>
                  </a:cubicBezTo>
                  <a:cubicBezTo>
                    <a:pt x="28" y="260"/>
                    <a:pt x="104" y="309"/>
                    <a:pt x="178" y="309"/>
                  </a:cubicBezTo>
                  <a:cubicBezTo>
                    <a:pt x="217" y="309"/>
                    <a:pt x="256" y="295"/>
                    <a:pt x="284" y="264"/>
                  </a:cubicBezTo>
                  <a:cubicBezTo>
                    <a:pt x="355" y="193"/>
                    <a:pt x="319" y="32"/>
                    <a:pt x="212" y="5"/>
                  </a:cubicBezTo>
                  <a:cubicBezTo>
                    <a:pt x="201" y="2"/>
                    <a:pt x="190" y="1"/>
                    <a:pt x="1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0"/>
            <p:cNvSpPr/>
            <p:nvPr/>
          </p:nvSpPr>
          <p:spPr>
            <a:xfrm>
              <a:off x="-3757225" y="-493400"/>
              <a:ext cx="23425" cy="18950"/>
            </a:xfrm>
            <a:custGeom>
              <a:avLst/>
              <a:gdLst/>
              <a:ahLst/>
              <a:cxnLst/>
              <a:rect l="l" t="t" r="r" b="b"/>
              <a:pathLst>
                <a:path w="937" h="758" extrusionOk="0">
                  <a:moveTo>
                    <a:pt x="702" y="0"/>
                  </a:moveTo>
                  <a:cubicBezTo>
                    <a:pt x="679" y="0"/>
                    <a:pt x="655" y="2"/>
                    <a:pt x="633" y="5"/>
                  </a:cubicBezTo>
                  <a:cubicBezTo>
                    <a:pt x="446" y="22"/>
                    <a:pt x="241" y="67"/>
                    <a:pt x="116" y="210"/>
                  </a:cubicBezTo>
                  <a:cubicBezTo>
                    <a:pt x="36" y="308"/>
                    <a:pt x="0" y="451"/>
                    <a:pt x="27" y="575"/>
                  </a:cubicBezTo>
                  <a:cubicBezTo>
                    <a:pt x="36" y="620"/>
                    <a:pt x="54" y="656"/>
                    <a:pt x="80" y="683"/>
                  </a:cubicBezTo>
                  <a:cubicBezTo>
                    <a:pt x="98" y="709"/>
                    <a:pt x="134" y="718"/>
                    <a:pt x="161" y="736"/>
                  </a:cubicBezTo>
                  <a:cubicBezTo>
                    <a:pt x="204" y="751"/>
                    <a:pt x="251" y="758"/>
                    <a:pt x="298" y="758"/>
                  </a:cubicBezTo>
                  <a:cubicBezTo>
                    <a:pt x="395" y="758"/>
                    <a:pt x="496" y="728"/>
                    <a:pt x="580" y="674"/>
                  </a:cubicBezTo>
                  <a:cubicBezTo>
                    <a:pt x="705" y="602"/>
                    <a:pt x="794" y="477"/>
                    <a:pt x="865" y="352"/>
                  </a:cubicBezTo>
                  <a:cubicBezTo>
                    <a:pt x="910" y="254"/>
                    <a:pt x="937" y="129"/>
                    <a:pt x="865" y="58"/>
                  </a:cubicBezTo>
                  <a:cubicBezTo>
                    <a:pt x="827" y="13"/>
                    <a:pt x="764" y="0"/>
                    <a:pt x="70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0"/>
            <p:cNvSpPr/>
            <p:nvPr/>
          </p:nvSpPr>
          <p:spPr>
            <a:xfrm>
              <a:off x="-3728250" y="-495125"/>
              <a:ext cx="32600" cy="28025"/>
            </a:xfrm>
            <a:custGeom>
              <a:avLst/>
              <a:gdLst/>
              <a:ahLst/>
              <a:cxnLst/>
              <a:rect l="l" t="t" r="r" b="b"/>
              <a:pathLst>
                <a:path w="1304" h="1121" extrusionOk="0">
                  <a:moveTo>
                    <a:pt x="675" y="1"/>
                  </a:moveTo>
                  <a:cubicBezTo>
                    <a:pt x="594" y="1"/>
                    <a:pt x="513" y="16"/>
                    <a:pt x="438" y="47"/>
                  </a:cubicBezTo>
                  <a:cubicBezTo>
                    <a:pt x="188" y="136"/>
                    <a:pt x="19" y="386"/>
                    <a:pt x="10" y="644"/>
                  </a:cubicBezTo>
                  <a:cubicBezTo>
                    <a:pt x="1" y="814"/>
                    <a:pt x="72" y="992"/>
                    <a:pt x="224" y="1073"/>
                  </a:cubicBezTo>
                  <a:cubicBezTo>
                    <a:pt x="286" y="1107"/>
                    <a:pt x="352" y="1120"/>
                    <a:pt x="419" y="1120"/>
                  </a:cubicBezTo>
                  <a:cubicBezTo>
                    <a:pt x="546" y="1120"/>
                    <a:pt x="678" y="1072"/>
                    <a:pt x="795" y="1019"/>
                  </a:cubicBezTo>
                  <a:cubicBezTo>
                    <a:pt x="929" y="957"/>
                    <a:pt x="1053" y="894"/>
                    <a:pt x="1152" y="787"/>
                  </a:cubicBezTo>
                  <a:cubicBezTo>
                    <a:pt x="1241" y="689"/>
                    <a:pt x="1303" y="546"/>
                    <a:pt x="1276" y="404"/>
                  </a:cubicBezTo>
                  <a:cubicBezTo>
                    <a:pt x="1259" y="332"/>
                    <a:pt x="1214" y="261"/>
                    <a:pt x="1152" y="207"/>
                  </a:cubicBezTo>
                  <a:cubicBezTo>
                    <a:pt x="1029" y="73"/>
                    <a:pt x="852" y="1"/>
                    <a:pt x="67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0"/>
            <p:cNvSpPr/>
            <p:nvPr/>
          </p:nvSpPr>
          <p:spPr>
            <a:xfrm>
              <a:off x="-3699025" y="-505150"/>
              <a:ext cx="10950" cy="9925"/>
            </a:xfrm>
            <a:custGeom>
              <a:avLst/>
              <a:gdLst/>
              <a:ahLst/>
              <a:cxnLst/>
              <a:rect l="l" t="t" r="r" b="b"/>
              <a:pathLst>
                <a:path w="438" h="397" extrusionOk="0">
                  <a:moveTo>
                    <a:pt x="243" y="0"/>
                  </a:moveTo>
                  <a:cubicBezTo>
                    <a:pt x="186" y="0"/>
                    <a:pt x="120" y="26"/>
                    <a:pt x="81" y="73"/>
                  </a:cubicBezTo>
                  <a:cubicBezTo>
                    <a:pt x="0" y="171"/>
                    <a:pt x="45" y="341"/>
                    <a:pt x="170" y="385"/>
                  </a:cubicBezTo>
                  <a:cubicBezTo>
                    <a:pt x="189" y="393"/>
                    <a:pt x="210" y="396"/>
                    <a:pt x="230" y="396"/>
                  </a:cubicBezTo>
                  <a:cubicBezTo>
                    <a:pt x="332" y="396"/>
                    <a:pt x="438" y="309"/>
                    <a:pt x="438" y="198"/>
                  </a:cubicBezTo>
                  <a:cubicBezTo>
                    <a:pt x="438" y="109"/>
                    <a:pt x="366" y="20"/>
                    <a:pt x="268" y="2"/>
                  </a:cubicBezTo>
                  <a:cubicBezTo>
                    <a:pt x="260" y="1"/>
                    <a:pt x="252" y="0"/>
                    <a:pt x="24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10"/>
            <p:cNvSpPr/>
            <p:nvPr/>
          </p:nvSpPr>
          <p:spPr>
            <a:xfrm>
              <a:off x="-3778875" y="-484925"/>
              <a:ext cx="20775" cy="19925"/>
            </a:xfrm>
            <a:custGeom>
              <a:avLst/>
              <a:gdLst/>
              <a:ahLst/>
              <a:cxnLst/>
              <a:rect l="l" t="t" r="r" b="b"/>
              <a:pathLst>
                <a:path w="831" h="797" extrusionOk="0">
                  <a:moveTo>
                    <a:pt x="282" y="1"/>
                  </a:moveTo>
                  <a:cubicBezTo>
                    <a:pt x="208" y="1"/>
                    <a:pt x="136" y="17"/>
                    <a:pt x="81" y="67"/>
                  </a:cubicBezTo>
                  <a:cubicBezTo>
                    <a:pt x="19" y="129"/>
                    <a:pt x="1" y="236"/>
                    <a:pt x="1" y="326"/>
                  </a:cubicBezTo>
                  <a:cubicBezTo>
                    <a:pt x="19" y="495"/>
                    <a:pt x="99" y="656"/>
                    <a:pt x="242" y="736"/>
                  </a:cubicBezTo>
                  <a:cubicBezTo>
                    <a:pt x="305" y="776"/>
                    <a:pt x="379" y="796"/>
                    <a:pt x="453" y="796"/>
                  </a:cubicBezTo>
                  <a:cubicBezTo>
                    <a:pt x="545" y="796"/>
                    <a:pt x="636" y="765"/>
                    <a:pt x="705" y="700"/>
                  </a:cubicBezTo>
                  <a:cubicBezTo>
                    <a:pt x="804" y="593"/>
                    <a:pt x="830" y="424"/>
                    <a:pt x="786" y="290"/>
                  </a:cubicBezTo>
                  <a:cubicBezTo>
                    <a:pt x="768" y="228"/>
                    <a:pt x="732" y="165"/>
                    <a:pt x="679" y="129"/>
                  </a:cubicBezTo>
                  <a:cubicBezTo>
                    <a:pt x="616" y="67"/>
                    <a:pt x="536" y="40"/>
                    <a:pt x="456" y="22"/>
                  </a:cubicBezTo>
                  <a:cubicBezTo>
                    <a:pt x="401" y="11"/>
                    <a:pt x="341" y="1"/>
                    <a:pt x="282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10"/>
            <p:cNvSpPr/>
            <p:nvPr/>
          </p:nvSpPr>
          <p:spPr>
            <a:xfrm>
              <a:off x="-3831725" y="-483375"/>
              <a:ext cx="21875" cy="18525"/>
            </a:xfrm>
            <a:custGeom>
              <a:avLst/>
              <a:gdLst/>
              <a:ahLst/>
              <a:cxnLst/>
              <a:rect l="l" t="t" r="r" b="b"/>
              <a:pathLst>
                <a:path w="875" h="741" extrusionOk="0">
                  <a:moveTo>
                    <a:pt x="512" y="0"/>
                  </a:moveTo>
                  <a:cubicBezTo>
                    <a:pt x="455" y="0"/>
                    <a:pt x="439" y="59"/>
                    <a:pt x="339" y="112"/>
                  </a:cubicBezTo>
                  <a:cubicBezTo>
                    <a:pt x="232" y="166"/>
                    <a:pt x="143" y="237"/>
                    <a:pt x="81" y="326"/>
                  </a:cubicBezTo>
                  <a:cubicBezTo>
                    <a:pt x="45" y="371"/>
                    <a:pt x="18" y="424"/>
                    <a:pt x="9" y="487"/>
                  </a:cubicBezTo>
                  <a:cubicBezTo>
                    <a:pt x="0" y="603"/>
                    <a:pt x="116" y="719"/>
                    <a:pt x="232" y="736"/>
                  </a:cubicBezTo>
                  <a:cubicBezTo>
                    <a:pt x="251" y="739"/>
                    <a:pt x="271" y="740"/>
                    <a:pt x="290" y="740"/>
                  </a:cubicBezTo>
                  <a:cubicBezTo>
                    <a:pt x="395" y="740"/>
                    <a:pt x="500" y="702"/>
                    <a:pt x="598" y="656"/>
                  </a:cubicBezTo>
                  <a:cubicBezTo>
                    <a:pt x="714" y="594"/>
                    <a:pt x="839" y="505"/>
                    <a:pt x="857" y="371"/>
                  </a:cubicBezTo>
                  <a:cubicBezTo>
                    <a:pt x="875" y="219"/>
                    <a:pt x="732" y="94"/>
                    <a:pt x="589" y="23"/>
                  </a:cubicBezTo>
                  <a:cubicBezTo>
                    <a:pt x="555" y="7"/>
                    <a:pt x="531" y="0"/>
                    <a:pt x="51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10"/>
            <p:cNvSpPr/>
            <p:nvPr/>
          </p:nvSpPr>
          <p:spPr>
            <a:xfrm>
              <a:off x="-3883025" y="-506325"/>
              <a:ext cx="14525" cy="13300"/>
            </a:xfrm>
            <a:custGeom>
              <a:avLst/>
              <a:gdLst/>
              <a:ahLst/>
              <a:cxnLst/>
              <a:rect l="l" t="t" r="r" b="b"/>
              <a:pathLst>
                <a:path w="581" h="532" extrusionOk="0">
                  <a:moveTo>
                    <a:pt x="280" y="0"/>
                  </a:moveTo>
                  <a:cubicBezTo>
                    <a:pt x="142" y="0"/>
                    <a:pt x="9" y="116"/>
                    <a:pt x="1" y="254"/>
                  </a:cubicBezTo>
                  <a:cubicBezTo>
                    <a:pt x="1" y="299"/>
                    <a:pt x="9" y="343"/>
                    <a:pt x="27" y="388"/>
                  </a:cubicBezTo>
                  <a:cubicBezTo>
                    <a:pt x="54" y="441"/>
                    <a:pt x="99" y="477"/>
                    <a:pt x="143" y="504"/>
                  </a:cubicBezTo>
                  <a:cubicBezTo>
                    <a:pt x="181" y="523"/>
                    <a:pt x="222" y="532"/>
                    <a:pt x="263" y="532"/>
                  </a:cubicBezTo>
                  <a:cubicBezTo>
                    <a:pt x="376" y="532"/>
                    <a:pt x="488" y="463"/>
                    <a:pt x="527" y="352"/>
                  </a:cubicBezTo>
                  <a:cubicBezTo>
                    <a:pt x="580" y="209"/>
                    <a:pt x="473" y="31"/>
                    <a:pt x="322" y="4"/>
                  </a:cubicBezTo>
                  <a:cubicBezTo>
                    <a:pt x="308" y="2"/>
                    <a:pt x="294" y="0"/>
                    <a:pt x="2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10"/>
            <p:cNvSpPr/>
            <p:nvPr/>
          </p:nvSpPr>
          <p:spPr>
            <a:xfrm>
              <a:off x="-3860950" y="-484775"/>
              <a:ext cx="15650" cy="11250"/>
            </a:xfrm>
            <a:custGeom>
              <a:avLst/>
              <a:gdLst/>
              <a:ahLst/>
              <a:cxnLst/>
              <a:rect l="l" t="t" r="r" b="b"/>
              <a:pathLst>
                <a:path w="626" h="450" extrusionOk="0">
                  <a:moveTo>
                    <a:pt x="226" y="0"/>
                  </a:moveTo>
                  <a:cubicBezTo>
                    <a:pt x="178" y="0"/>
                    <a:pt x="133" y="14"/>
                    <a:pt x="99" y="43"/>
                  </a:cubicBezTo>
                  <a:cubicBezTo>
                    <a:pt x="1" y="123"/>
                    <a:pt x="27" y="293"/>
                    <a:pt x="126" y="373"/>
                  </a:cubicBezTo>
                  <a:cubicBezTo>
                    <a:pt x="186" y="428"/>
                    <a:pt x="271" y="449"/>
                    <a:pt x="358" y="449"/>
                  </a:cubicBezTo>
                  <a:cubicBezTo>
                    <a:pt x="400" y="449"/>
                    <a:pt x="442" y="444"/>
                    <a:pt x="482" y="436"/>
                  </a:cubicBezTo>
                  <a:cubicBezTo>
                    <a:pt x="518" y="427"/>
                    <a:pt x="563" y="418"/>
                    <a:pt x="581" y="382"/>
                  </a:cubicBezTo>
                  <a:cubicBezTo>
                    <a:pt x="625" y="329"/>
                    <a:pt x="581" y="248"/>
                    <a:pt x="527" y="186"/>
                  </a:cubicBezTo>
                  <a:cubicBezTo>
                    <a:pt x="474" y="123"/>
                    <a:pt x="411" y="61"/>
                    <a:pt x="340" y="25"/>
                  </a:cubicBezTo>
                  <a:cubicBezTo>
                    <a:pt x="304" y="9"/>
                    <a:pt x="264" y="0"/>
                    <a:pt x="22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10"/>
            <p:cNvSpPr/>
            <p:nvPr/>
          </p:nvSpPr>
          <p:spPr>
            <a:xfrm>
              <a:off x="-3747425" y="-618500"/>
              <a:ext cx="11400" cy="6800"/>
            </a:xfrm>
            <a:custGeom>
              <a:avLst/>
              <a:gdLst/>
              <a:ahLst/>
              <a:cxnLst/>
              <a:rect l="l" t="t" r="r" b="b"/>
              <a:pathLst>
                <a:path w="456" h="272" extrusionOk="0">
                  <a:moveTo>
                    <a:pt x="239" y="0"/>
                  </a:moveTo>
                  <a:cubicBezTo>
                    <a:pt x="199" y="0"/>
                    <a:pt x="159" y="10"/>
                    <a:pt x="125" y="31"/>
                  </a:cubicBezTo>
                  <a:cubicBezTo>
                    <a:pt x="45" y="66"/>
                    <a:pt x="1" y="164"/>
                    <a:pt x="36" y="245"/>
                  </a:cubicBezTo>
                  <a:cubicBezTo>
                    <a:pt x="108" y="263"/>
                    <a:pt x="179" y="271"/>
                    <a:pt x="250" y="271"/>
                  </a:cubicBezTo>
                  <a:cubicBezTo>
                    <a:pt x="304" y="263"/>
                    <a:pt x="366" y="254"/>
                    <a:pt x="402" y="218"/>
                  </a:cubicBezTo>
                  <a:cubicBezTo>
                    <a:pt x="438" y="173"/>
                    <a:pt x="456" y="111"/>
                    <a:pt x="420" y="66"/>
                  </a:cubicBezTo>
                  <a:cubicBezTo>
                    <a:pt x="411" y="57"/>
                    <a:pt x="384" y="40"/>
                    <a:pt x="366" y="31"/>
                  </a:cubicBezTo>
                  <a:cubicBezTo>
                    <a:pt x="329" y="12"/>
                    <a:pt x="284" y="0"/>
                    <a:pt x="239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10"/>
            <p:cNvSpPr/>
            <p:nvPr/>
          </p:nvSpPr>
          <p:spPr>
            <a:xfrm>
              <a:off x="-3839975" y="-623150"/>
              <a:ext cx="11625" cy="7925"/>
            </a:xfrm>
            <a:custGeom>
              <a:avLst/>
              <a:gdLst/>
              <a:ahLst/>
              <a:cxnLst/>
              <a:rect l="l" t="t" r="r" b="b"/>
              <a:pathLst>
                <a:path w="465" h="317" extrusionOk="0">
                  <a:moveTo>
                    <a:pt x="192" y="0"/>
                  </a:moveTo>
                  <a:cubicBezTo>
                    <a:pt x="148" y="0"/>
                    <a:pt x="103" y="7"/>
                    <a:pt x="63" y="20"/>
                  </a:cubicBezTo>
                  <a:cubicBezTo>
                    <a:pt x="0" y="83"/>
                    <a:pt x="9" y="181"/>
                    <a:pt x="63" y="243"/>
                  </a:cubicBezTo>
                  <a:cubicBezTo>
                    <a:pt x="109" y="290"/>
                    <a:pt x="177" y="316"/>
                    <a:pt x="246" y="316"/>
                  </a:cubicBezTo>
                  <a:cubicBezTo>
                    <a:pt x="256" y="316"/>
                    <a:pt x="267" y="316"/>
                    <a:pt x="277" y="315"/>
                  </a:cubicBezTo>
                  <a:cubicBezTo>
                    <a:pt x="366" y="315"/>
                    <a:pt x="464" y="261"/>
                    <a:pt x="464" y="172"/>
                  </a:cubicBezTo>
                  <a:cubicBezTo>
                    <a:pt x="464" y="101"/>
                    <a:pt x="393" y="38"/>
                    <a:pt x="321" y="20"/>
                  </a:cubicBezTo>
                  <a:cubicBezTo>
                    <a:pt x="281" y="7"/>
                    <a:pt x="237" y="0"/>
                    <a:pt x="1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10"/>
            <p:cNvSpPr/>
            <p:nvPr/>
          </p:nvSpPr>
          <p:spPr>
            <a:xfrm>
              <a:off x="-3894850" y="-556200"/>
              <a:ext cx="9850" cy="9650"/>
            </a:xfrm>
            <a:custGeom>
              <a:avLst/>
              <a:gdLst/>
              <a:ahLst/>
              <a:cxnLst/>
              <a:rect l="l" t="t" r="r" b="b"/>
              <a:pathLst>
                <a:path w="394" h="386" extrusionOk="0">
                  <a:moveTo>
                    <a:pt x="161" y="1"/>
                  </a:moveTo>
                  <a:cubicBezTo>
                    <a:pt x="45" y="36"/>
                    <a:pt x="1" y="179"/>
                    <a:pt x="54" y="277"/>
                  </a:cubicBezTo>
                  <a:cubicBezTo>
                    <a:pt x="99" y="347"/>
                    <a:pt x="180" y="386"/>
                    <a:pt x="261" y="386"/>
                  </a:cubicBezTo>
                  <a:cubicBezTo>
                    <a:pt x="294" y="386"/>
                    <a:pt x="327" y="379"/>
                    <a:pt x="358" y="367"/>
                  </a:cubicBezTo>
                  <a:cubicBezTo>
                    <a:pt x="393" y="295"/>
                    <a:pt x="375" y="206"/>
                    <a:pt x="331" y="144"/>
                  </a:cubicBezTo>
                  <a:cubicBezTo>
                    <a:pt x="286" y="81"/>
                    <a:pt x="224" y="45"/>
                    <a:pt x="161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10"/>
            <p:cNvSpPr/>
            <p:nvPr/>
          </p:nvSpPr>
          <p:spPr>
            <a:xfrm>
              <a:off x="-3667800" y="-539175"/>
              <a:ext cx="6275" cy="6575"/>
            </a:xfrm>
            <a:custGeom>
              <a:avLst/>
              <a:gdLst/>
              <a:ahLst/>
              <a:cxnLst/>
              <a:rect l="l" t="t" r="r" b="b"/>
              <a:pathLst>
                <a:path w="251" h="263" extrusionOk="0">
                  <a:moveTo>
                    <a:pt x="192" y="0"/>
                  </a:moveTo>
                  <a:cubicBezTo>
                    <a:pt x="177" y="0"/>
                    <a:pt x="162" y="7"/>
                    <a:pt x="152" y="22"/>
                  </a:cubicBezTo>
                  <a:cubicBezTo>
                    <a:pt x="116" y="57"/>
                    <a:pt x="90" y="102"/>
                    <a:pt x="72" y="146"/>
                  </a:cubicBezTo>
                  <a:lnTo>
                    <a:pt x="36" y="155"/>
                  </a:lnTo>
                  <a:cubicBezTo>
                    <a:pt x="9" y="164"/>
                    <a:pt x="0" y="191"/>
                    <a:pt x="0" y="227"/>
                  </a:cubicBezTo>
                  <a:cubicBezTo>
                    <a:pt x="9" y="245"/>
                    <a:pt x="36" y="262"/>
                    <a:pt x="54" y="262"/>
                  </a:cubicBezTo>
                  <a:lnTo>
                    <a:pt x="72" y="262"/>
                  </a:lnTo>
                  <a:lnTo>
                    <a:pt x="125" y="245"/>
                  </a:lnTo>
                  <a:cubicBezTo>
                    <a:pt x="143" y="236"/>
                    <a:pt x="161" y="227"/>
                    <a:pt x="161" y="209"/>
                  </a:cubicBezTo>
                  <a:cubicBezTo>
                    <a:pt x="179" y="164"/>
                    <a:pt x="206" y="129"/>
                    <a:pt x="232" y="93"/>
                  </a:cubicBezTo>
                  <a:cubicBezTo>
                    <a:pt x="250" y="66"/>
                    <a:pt x="250" y="31"/>
                    <a:pt x="223" y="13"/>
                  </a:cubicBezTo>
                  <a:cubicBezTo>
                    <a:pt x="215" y="5"/>
                    <a:pt x="204" y="0"/>
                    <a:pt x="1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10"/>
            <p:cNvSpPr/>
            <p:nvPr/>
          </p:nvSpPr>
          <p:spPr>
            <a:xfrm>
              <a:off x="-3700150" y="-503400"/>
              <a:ext cx="7400" cy="3200"/>
            </a:xfrm>
            <a:custGeom>
              <a:avLst/>
              <a:gdLst/>
              <a:ahLst/>
              <a:cxnLst/>
              <a:rect l="l" t="t" r="r" b="b"/>
              <a:pathLst>
                <a:path w="296" h="128" extrusionOk="0">
                  <a:moveTo>
                    <a:pt x="230" y="1"/>
                  </a:moveTo>
                  <a:cubicBezTo>
                    <a:pt x="225" y="1"/>
                    <a:pt x="220" y="2"/>
                    <a:pt x="215" y="3"/>
                  </a:cubicBezTo>
                  <a:cubicBezTo>
                    <a:pt x="182" y="16"/>
                    <a:pt x="145" y="24"/>
                    <a:pt x="110" y="24"/>
                  </a:cubicBezTo>
                  <a:cubicBezTo>
                    <a:pt x="97" y="24"/>
                    <a:pt x="84" y="23"/>
                    <a:pt x="72" y="21"/>
                  </a:cubicBezTo>
                  <a:cubicBezTo>
                    <a:pt x="68" y="19"/>
                    <a:pt x="63" y="19"/>
                    <a:pt x="58" y="19"/>
                  </a:cubicBezTo>
                  <a:cubicBezTo>
                    <a:pt x="34" y="19"/>
                    <a:pt x="10" y="36"/>
                    <a:pt x="10" y="66"/>
                  </a:cubicBezTo>
                  <a:cubicBezTo>
                    <a:pt x="1" y="92"/>
                    <a:pt x="28" y="119"/>
                    <a:pt x="54" y="128"/>
                  </a:cubicBezTo>
                  <a:lnTo>
                    <a:pt x="126" y="128"/>
                  </a:lnTo>
                  <a:cubicBezTo>
                    <a:pt x="170" y="128"/>
                    <a:pt x="215" y="119"/>
                    <a:pt x="251" y="110"/>
                  </a:cubicBezTo>
                  <a:cubicBezTo>
                    <a:pt x="286" y="92"/>
                    <a:pt x="295" y="66"/>
                    <a:pt x="286" y="39"/>
                  </a:cubicBezTo>
                  <a:cubicBezTo>
                    <a:pt x="279" y="17"/>
                    <a:pt x="253" y="1"/>
                    <a:pt x="23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10"/>
            <p:cNvSpPr/>
            <p:nvPr/>
          </p:nvSpPr>
          <p:spPr>
            <a:xfrm>
              <a:off x="-3704600" y="-588350"/>
              <a:ext cx="8275" cy="8100"/>
            </a:xfrm>
            <a:custGeom>
              <a:avLst/>
              <a:gdLst/>
              <a:ahLst/>
              <a:cxnLst/>
              <a:rect l="l" t="t" r="r" b="b"/>
              <a:pathLst>
                <a:path w="331" h="324" extrusionOk="0">
                  <a:moveTo>
                    <a:pt x="65" y="0"/>
                  </a:moveTo>
                  <a:cubicBezTo>
                    <a:pt x="61" y="0"/>
                    <a:pt x="57" y="1"/>
                    <a:pt x="54" y="2"/>
                  </a:cubicBezTo>
                  <a:cubicBezTo>
                    <a:pt x="18" y="11"/>
                    <a:pt x="0" y="38"/>
                    <a:pt x="9" y="65"/>
                  </a:cubicBezTo>
                  <a:cubicBezTo>
                    <a:pt x="27" y="190"/>
                    <a:pt x="134" y="297"/>
                    <a:pt x="268" y="323"/>
                  </a:cubicBezTo>
                  <a:lnTo>
                    <a:pt x="277" y="323"/>
                  </a:lnTo>
                  <a:cubicBezTo>
                    <a:pt x="304" y="323"/>
                    <a:pt x="322" y="305"/>
                    <a:pt x="330" y="279"/>
                  </a:cubicBezTo>
                  <a:cubicBezTo>
                    <a:pt x="330" y="252"/>
                    <a:pt x="313" y="216"/>
                    <a:pt x="286" y="216"/>
                  </a:cubicBezTo>
                  <a:cubicBezTo>
                    <a:pt x="197" y="198"/>
                    <a:pt x="125" y="127"/>
                    <a:pt x="116" y="47"/>
                  </a:cubicBezTo>
                  <a:cubicBezTo>
                    <a:pt x="109" y="24"/>
                    <a:pt x="88" y="0"/>
                    <a:pt x="6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10"/>
            <p:cNvSpPr/>
            <p:nvPr/>
          </p:nvSpPr>
          <p:spPr>
            <a:xfrm>
              <a:off x="-3678500" y="-514775"/>
              <a:ext cx="5150" cy="5675"/>
            </a:xfrm>
            <a:custGeom>
              <a:avLst/>
              <a:gdLst/>
              <a:ahLst/>
              <a:cxnLst/>
              <a:rect l="l" t="t" r="r" b="b"/>
              <a:pathLst>
                <a:path w="206" h="227" extrusionOk="0">
                  <a:moveTo>
                    <a:pt x="59" y="1"/>
                  </a:moveTo>
                  <a:cubicBezTo>
                    <a:pt x="54" y="1"/>
                    <a:pt x="49" y="2"/>
                    <a:pt x="45" y="3"/>
                  </a:cubicBezTo>
                  <a:cubicBezTo>
                    <a:pt x="18" y="12"/>
                    <a:pt x="0" y="39"/>
                    <a:pt x="9" y="66"/>
                  </a:cubicBezTo>
                  <a:cubicBezTo>
                    <a:pt x="27" y="128"/>
                    <a:pt x="63" y="182"/>
                    <a:pt x="107" y="217"/>
                  </a:cubicBezTo>
                  <a:cubicBezTo>
                    <a:pt x="116" y="226"/>
                    <a:pt x="134" y="226"/>
                    <a:pt x="143" y="226"/>
                  </a:cubicBezTo>
                  <a:cubicBezTo>
                    <a:pt x="161" y="226"/>
                    <a:pt x="179" y="217"/>
                    <a:pt x="187" y="199"/>
                  </a:cubicBezTo>
                  <a:cubicBezTo>
                    <a:pt x="205" y="173"/>
                    <a:pt x="196" y="146"/>
                    <a:pt x="170" y="128"/>
                  </a:cubicBezTo>
                  <a:cubicBezTo>
                    <a:pt x="143" y="110"/>
                    <a:pt x="125" y="74"/>
                    <a:pt x="116" y="48"/>
                  </a:cubicBezTo>
                  <a:cubicBezTo>
                    <a:pt x="109" y="18"/>
                    <a:pt x="83" y="1"/>
                    <a:pt x="59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10"/>
            <p:cNvSpPr/>
            <p:nvPr/>
          </p:nvSpPr>
          <p:spPr>
            <a:xfrm>
              <a:off x="-3683850" y="-607700"/>
              <a:ext cx="6250" cy="6700"/>
            </a:xfrm>
            <a:custGeom>
              <a:avLst/>
              <a:gdLst/>
              <a:ahLst/>
              <a:cxnLst/>
              <a:rect l="l" t="t" r="r" b="b"/>
              <a:pathLst>
                <a:path w="250" h="268" extrusionOk="0">
                  <a:moveTo>
                    <a:pt x="54" y="0"/>
                  </a:moveTo>
                  <a:cubicBezTo>
                    <a:pt x="27" y="0"/>
                    <a:pt x="0" y="27"/>
                    <a:pt x="0" y="54"/>
                  </a:cubicBezTo>
                  <a:cubicBezTo>
                    <a:pt x="9" y="161"/>
                    <a:pt x="107" y="232"/>
                    <a:pt x="161" y="259"/>
                  </a:cubicBezTo>
                  <a:cubicBezTo>
                    <a:pt x="170" y="268"/>
                    <a:pt x="178" y="268"/>
                    <a:pt x="187" y="268"/>
                  </a:cubicBezTo>
                  <a:cubicBezTo>
                    <a:pt x="205" y="268"/>
                    <a:pt x="223" y="259"/>
                    <a:pt x="232" y="241"/>
                  </a:cubicBezTo>
                  <a:cubicBezTo>
                    <a:pt x="250" y="214"/>
                    <a:pt x="241" y="187"/>
                    <a:pt x="214" y="170"/>
                  </a:cubicBezTo>
                  <a:cubicBezTo>
                    <a:pt x="170" y="134"/>
                    <a:pt x="116" y="98"/>
                    <a:pt x="116" y="54"/>
                  </a:cubicBezTo>
                  <a:cubicBezTo>
                    <a:pt x="107" y="27"/>
                    <a:pt x="89" y="0"/>
                    <a:pt x="5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10"/>
            <p:cNvSpPr/>
            <p:nvPr/>
          </p:nvSpPr>
          <p:spPr>
            <a:xfrm>
              <a:off x="-3692775" y="-480375"/>
              <a:ext cx="4925" cy="3825"/>
            </a:xfrm>
            <a:custGeom>
              <a:avLst/>
              <a:gdLst/>
              <a:ahLst/>
              <a:cxnLst/>
              <a:rect l="l" t="t" r="r" b="b"/>
              <a:pathLst>
                <a:path w="197" h="153" extrusionOk="0">
                  <a:moveTo>
                    <a:pt x="140" y="1"/>
                  </a:moveTo>
                  <a:cubicBezTo>
                    <a:pt x="131" y="1"/>
                    <a:pt x="122" y="4"/>
                    <a:pt x="116" y="10"/>
                  </a:cubicBezTo>
                  <a:lnTo>
                    <a:pt x="36" y="46"/>
                  </a:lnTo>
                  <a:cubicBezTo>
                    <a:pt x="9" y="63"/>
                    <a:pt x="0" y="99"/>
                    <a:pt x="18" y="117"/>
                  </a:cubicBezTo>
                  <a:cubicBezTo>
                    <a:pt x="27" y="144"/>
                    <a:pt x="45" y="153"/>
                    <a:pt x="63" y="153"/>
                  </a:cubicBezTo>
                  <a:cubicBezTo>
                    <a:pt x="72" y="153"/>
                    <a:pt x="80" y="144"/>
                    <a:pt x="89" y="144"/>
                  </a:cubicBezTo>
                  <a:lnTo>
                    <a:pt x="161" y="99"/>
                  </a:lnTo>
                  <a:cubicBezTo>
                    <a:pt x="188" y="81"/>
                    <a:pt x="196" y="54"/>
                    <a:pt x="188" y="28"/>
                  </a:cubicBezTo>
                  <a:cubicBezTo>
                    <a:pt x="176" y="10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10"/>
            <p:cNvSpPr/>
            <p:nvPr/>
          </p:nvSpPr>
          <p:spPr>
            <a:xfrm>
              <a:off x="-3726675" y="-513375"/>
              <a:ext cx="8950" cy="2925"/>
            </a:xfrm>
            <a:custGeom>
              <a:avLst/>
              <a:gdLst/>
              <a:ahLst/>
              <a:cxnLst/>
              <a:rect l="l" t="t" r="r" b="b"/>
              <a:pathLst>
                <a:path w="358" h="117" extrusionOk="0">
                  <a:moveTo>
                    <a:pt x="54" y="1"/>
                  </a:moveTo>
                  <a:cubicBezTo>
                    <a:pt x="18" y="10"/>
                    <a:pt x="0" y="27"/>
                    <a:pt x="0" y="63"/>
                  </a:cubicBezTo>
                  <a:cubicBezTo>
                    <a:pt x="0" y="90"/>
                    <a:pt x="18" y="117"/>
                    <a:pt x="54" y="117"/>
                  </a:cubicBezTo>
                  <a:lnTo>
                    <a:pt x="304" y="108"/>
                  </a:lnTo>
                  <a:cubicBezTo>
                    <a:pt x="330" y="108"/>
                    <a:pt x="357" y="81"/>
                    <a:pt x="357" y="54"/>
                  </a:cubicBezTo>
                  <a:cubicBezTo>
                    <a:pt x="357" y="18"/>
                    <a:pt x="330" y="1"/>
                    <a:pt x="304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10"/>
            <p:cNvSpPr/>
            <p:nvPr/>
          </p:nvSpPr>
          <p:spPr>
            <a:xfrm>
              <a:off x="-3704150" y="-522800"/>
              <a:ext cx="22550" cy="19800"/>
            </a:xfrm>
            <a:custGeom>
              <a:avLst/>
              <a:gdLst/>
              <a:ahLst/>
              <a:cxnLst/>
              <a:rect l="l" t="t" r="r" b="b"/>
              <a:pathLst>
                <a:path w="902" h="792" extrusionOk="0">
                  <a:moveTo>
                    <a:pt x="375" y="0"/>
                  </a:moveTo>
                  <a:cubicBezTo>
                    <a:pt x="360" y="0"/>
                    <a:pt x="345" y="1"/>
                    <a:pt x="330" y="3"/>
                  </a:cubicBezTo>
                  <a:cubicBezTo>
                    <a:pt x="161" y="21"/>
                    <a:pt x="18" y="181"/>
                    <a:pt x="9" y="351"/>
                  </a:cubicBezTo>
                  <a:cubicBezTo>
                    <a:pt x="0" y="520"/>
                    <a:pt x="107" y="690"/>
                    <a:pt x="268" y="761"/>
                  </a:cubicBezTo>
                  <a:cubicBezTo>
                    <a:pt x="321" y="782"/>
                    <a:pt x="379" y="792"/>
                    <a:pt x="437" y="792"/>
                  </a:cubicBezTo>
                  <a:cubicBezTo>
                    <a:pt x="552" y="792"/>
                    <a:pt x="669" y="752"/>
                    <a:pt x="759" y="681"/>
                  </a:cubicBezTo>
                  <a:cubicBezTo>
                    <a:pt x="812" y="636"/>
                    <a:pt x="857" y="583"/>
                    <a:pt x="874" y="511"/>
                  </a:cubicBezTo>
                  <a:cubicBezTo>
                    <a:pt x="901" y="378"/>
                    <a:pt x="821" y="244"/>
                    <a:pt x="723" y="155"/>
                  </a:cubicBezTo>
                  <a:cubicBezTo>
                    <a:pt x="627" y="67"/>
                    <a:pt x="502" y="0"/>
                    <a:pt x="375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10"/>
            <p:cNvSpPr/>
            <p:nvPr/>
          </p:nvSpPr>
          <p:spPr>
            <a:xfrm>
              <a:off x="-3712425" y="-563475"/>
              <a:ext cx="20325" cy="23900"/>
            </a:xfrm>
            <a:custGeom>
              <a:avLst/>
              <a:gdLst/>
              <a:ahLst/>
              <a:cxnLst/>
              <a:rect l="l" t="t" r="r" b="b"/>
              <a:pathLst>
                <a:path w="813" h="956" extrusionOk="0">
                  <a:moveTo>
                    <a:pt x="331" y="1"/>
                  </a:moveTo>
                  <a:cubicBezTo>
                    <a:pt x="152" y="72"/>
                    <a:pt x="54" y="260"/>
                    <a:pt x="18" y="438"/>
                  </a:cubicBezTo>
                  <a:cubicBezTo>
                    <a:pt x="1" y="563"/>
                    <a:pt x="1" y="697"/>
                    <a:pt x="63" y="795"/>
                  </a:cubicBezTo>
                  <a:cubicBezTo>
                    <a:pt x="126" y="902"/>
                    <a:pt x="250" y="956"/>
                    <a:pt x="366" y="956"/>
                  </a:cubicBezTo>
                  <a:cubicBezTo>
                    <a:pt x="482" y="956"/>
                    <a:pt x="598" y="902"/>
                    <a:pt x="679" y="813"/>
                  </a:cubicBezTo>
                  <a:cubicBezTo>
                    <a:pt x="768" y="724"/>
                    <a:pt x="812" y="590"/>
                    <a:pt x="812" y="465"/>
                  </a:cubicBezTo>
                  <a:cubicBezTo>
                    <a:pt x="804" y="331"/>
                    <a:pt x="438" y="81"/>
                    <a:pt x="331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10"/>
            <p:cNvSpPr/>
            <p:nvPr/>
          </p:nvSpPr>
          <p:spPr>
            <a:xfrm>
              <a:off x="-3682275" y="-578200"/>
              <a:ext cx="16975" cy="16650"/>
            </a:xfrm>
            <a:custGeom>
              <a:avLst/>
              <a:gdLst/>
              <a:ahLst/>
              <a:cxnLst/>
              <a:rect l="l" t="t" r="r" b="b"/>
              <a:pathLst>
                <a:path w="679" h="666" extrusionOk="0">
                  <a:moveTo>
                    <a:pt x="286" y="1"/>
                  </a:moveTo>
                  <a:cubicBezTo>
                    <a:pt x="241" y="1"/>
                    <a:pt x="206" y="1"/>
                    <a:pt x="161" y="10"/>
                  </a:cubicBezTo>
                  <a:cubicBezTo>
                    <a:pt x="54" y="54"/>
                    <a:pt x="0" y="188"/>
                    <a:pt x="9" y="304"/>
                  </a:cubicBezTo>
                  <a:cubicBezTo>
                    <a:pt x="18" y="438"/>
                    <a:pt x="99" y="572"/>
                    <a:pt x="223" y="634"/>
                  </a:cubicBezTo>
                  <a:cubicBezTo>
                    <a:pt x="265" y="655"/>
                    <a:pt x="311" y="665"/>
                    <a:pt x="356" y="665"/>
                  </a:cubicBezTo>
                  <a:cubicBezTo>
                    <a:pt x="447" y="665"/>
                    <a:pt x="539" y="625"/>
                    <a:pt x="598" y="554"/>
                  </a:cubicBezTo>
                  <a:cubicBezTo>
                    <a:pt x="678" y="456"/>
                    <a:pt x="678" y="304"/>
                    <a:pt x="607" y="197"/>
                  </a:cubicBezTo>
                  <a:cubicBezTo>
                    <a:pt x="536" y="81"/>
                    <a:pt x="411" y="19"/>
                    <a:pt x="286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10"/>
            <p:cNvSpPr/>
            <p:nvPr/>
          </p:nvSpPr>
          <p:spPr>
            <a:xfrm>
              <a:off x="-3687850" y="-493150"/>
              <a:ext cx="6475" cy="5575"/>
            </a:xfrm>
            <a:custGeom>
              <a:avLst/>
              <a:gdLst/>
              <a:ahLst/>
              <a:cxnLst/>
              <a:rect l="l" t="t" r="r" b="b"/>
              <a:pathLst>
                <a:path w="259" h="223" extrusionOk="0">
                  <a:moveTo>
                    <a:pt x="128" y="1"/>
                  </a:moveTo>
                  <a:cubicBezTo>
                    <a:pt x="64" y="1"/>
                    <a:pt x="0" y="65"/>
                    <a:pt x="8" y="137"/>
                  </a:cubicBezTo>
                  <a:cubicBezTo>
                    <a:pt x="20" y="189"/>
                    <a:pt x="76" y="223"/>
                    <a:pt x="129" y="223"/>
                  </a:cubicBezTo>
                  <a:cubicBezTo>
                    <a:pt x="158" y="223"/>
                    <a:pt x="186" y="213"/>
                    <a:pt x="205" y="191"/>
                  </a:cubicBezTo>
                  <a:cubicBezTo>
                    <a:pt x="258" y="137"/>
                    <a:pt x="231" y="30"/>
                    <a:pt x="151" y="3"/>
                  </a:cubicBezTo>
                  <a:cubicBezTo>
                    <a:pt x="144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10"/>
            <p:cNvSpPr/>
            <p:nvPr/>
          </p:nvSpPr>
          <p:spPr>
            <a:xfrm>
              <a:off x="-3767387" y="-649700"/>
              <a:ext cx="15625" cy="13150"/>
            </a:xfrm>
            <a:custGeom>
              <a:avLst/>
              <a:gdLst/>
              <a:ahLst/>
              <a:cxnLst/>
              <a:rect l="l" t="t" r="r" b="b"/>
              <a:pathLst>
                <a:path w="625" h="526" extrusionOk="0">
                  <a:moveTo>
                    <a:pt x="373" y="0"/>
                  </a:moveTo>
                  <a:cubicBezTo>
                    <a:pt x="329" y="0"/>
                    <a:pt x="317" y="44"/>
                    <a:pt x="250" y="78"/>
                  </a:cubicBezTo>
                  <a:cubicBezTo>
                    <a:pt x="170" y="114"/>
                    <a:pt x="107" y="167"/>
                    <a:pt x="62" y="230"/>
                  </a:cubicBezTo>
                  <a:cubicBezTo>
                    <a:pt x="36" y="266"/>
                    <a:pt x="18" y="301"/>
                    <a:pt x="9" y="346"/>
                  </a:cubicBezTo>
                  <a:cubicBezTo>
                    <a:pt x="0" y="435"/>
                    <a:pt x="89" y="506"/>
                    <a:pt x="170" y="524"/>
                  </a:cubicBezTo>
                  <a:cubicBezTo>
                    <a:pt x="181" y="525"/>
                    <a:pt x="193" y="526"/>
                    <a:pt x="204" y="526"/>
                  </a:cubicBezTo>
                  <a:cubicBezTo>
                    <a:pt x="282" y="526"/>
                    <a:pt x="358" y="501"/>
                    <a:pt x="428" y="462"/>
                  </a:cubicBezTo>
                  <a:cubicBezTo>
                    <a:pt x="509" y="426"/>
                    <a:pt x="598" y="355"/>
                    <a:pt x="607" y="266"/>
                  </a:cubicBezTo>
                  <a:cubicBezTo>
                    <a:pt x="624" y="159"/>
                    <a:pt x="526" y="69"/>
                    <a:pt x="428" y="16"/>
                  </a:cubicBezTo>
                  <a:cubicBezTo>
                    <a:pt x="404" y="5"/>
                    <a:pt x="387" y="0"/>
                    <a:pt x="37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10"/>
            <p:cNvSpPr/>
            <p:nvPr/>
          </p:nvSpPr>
          <p:spPr>
            <a:xfrm>
              <a:off x="-3708625" y="-496700"/>
              <a:ext cx="10075" cy="9625"/>
            </a:xfrm>
            <a:custGeom>
              <a:avLst/>
              <a:gdLst/>
              <a:ahLst/>
              <a:cxnLst/>
              <a:rect l="l" t="t" r="r" b="b"/>
              <a:pathLst>
                <a:path w="403" h="385" extrusionOk="0">
                  <a:moveTo>
                    <a:pt x="198" y="1"/>
                  </a:moveTo>
                  <a:cubicBezTo>
                    <a:pt x="99" y="1"/>
                    <a:pt x="1" y="92"/>
                    <a:pt x="1" y="190"/>
                  </a:cubicBezTo>
                  <a:cubicBezTo>
                    <a:pt x="1" y="217"/>
                    <a:pt x="1" y="252"/>
                    <a:pt x="19" y="279"/>
                  </a:cubicBezTo>
                  <a:cubicBezTo>
                    <a:pt x="36" y="315"/>
                    <a:pt x="63" y="342"/>
                    <a:pt x="99" y="368"/>
                  </a:cubicBezTo>
                  <a:cubicBezTo>
                    <a:pt x="123" y="379"/>
                    <a:pt x="148" y="384"/>
                    <a:pt x="174" y="384"/>
                  </a:cubicBezTo>
                  <a:cubicBezTo>
                    <a:pt x="256" y="384"/>
                    <a:pt x="339" y="334"/>
                    <a:pt x="367" y="252"/>
                  </a:cubicBezTo>
                  <a:cubicBezTo>
                    <a:pt x="402" y="154"/>
                    <a:pt x="331" y="29"/>
                    <a:pt x="224" y="3"/>
                  </a:cubicBezTo>
                  <a:cubicBezTo>
                    <a:pt x="215" y="1"/>
                    <a:pt x="207" y="1"/>
                    <a:pt x="19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10"/>
            <p:cNvSpPr/>
            <p:nvPr/>
          </p:nvSpPr>
          <p:spPr>
            <a:xfrm>
              <a:off x="-3693000" y="-481275"/>
              <a:ext cx="10950" cy="8050"/>
            </a:xfrm>
            <a:custGeom>
              <a:avLst/>
              <a:gdLst/>
              <a:ahLst/>
              <a:cxnLst/>
              <a:rect l="l" t="t" r="r" b="b"/>
              <a:pathLst>
                <a:path w="438" h="322" extrusionOk="0">
                  <a:moveTo>
                    <a:pt x="160" y="0"/>
                  </a:moveTo>
                  <a:cubicBezTo>
                    <a:pt x="127" y="0"/>
                    <a:pt x="96" y="9"/>
                    <a:pt x="72" y="28"/>
                  </a:cubicBezTo>
                  <a:cubicBezTo>
                    <a:pt x="0" y="90"/>
                    <a:pt x="18" y="206"/>
                    <a:pt x="89" y="260"/>
                  </a:cubicBezTo>
                  <a:cubicBezTo>
                    <a:pt x="134" y="304"/>
                    <a:pt x="196" y="322"/>
                    <a:pt x="260" y="322"/>
                  </a:cubicBezTo>
                  <a:cubicBezTo>
                    <a:pt x="287" y="322"/>
                    <a:pt x="313" y="319"/>
                    <a:pt x="339" y="313"/>
                  </a:cubicBezTo>
                  <a:cubicBezTo>
                    <a:pt x="366" y="305"/>
                    <a:pt x="393" y="296"/>
                    <a:pt x="411" y="269"/>
                  </a:cubicBezTo>
                  <a:cubicBezTo>
                    <a:pt x="437" y="233"/>
                    <a:pt x="411" y="171"/>
                    <a:pt x="375" y="135"/>
                  </a:cubicBezTo>
                  <a:cubicBezTo>
                    <a:pt x="330" y="90"/>
                    <a:pt x="295" y="46"/>
                    <a:pt x="241" y="19"/>
                  </a:cubicBezTo>
                  <a:cubicBezTo>
                    <a:pt x="216" y="7"/>
                    <a:pt x="188" y="0"/>
                    <a:pt x="16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10"/>
            <p:cNvSpPr/>
            <p:nvPr/>
          </p:nvSpPr>
          <p:spPr>
            <a:xfrm>
              <a:off x="-3825475" y="-653725"/>
              <a:ext cx="21875" cy="21200"/>
            </a:xfrm>
            <a:custGeom>
              <a:avLst/>
              <a:gdLst/>
              <a:ahLst/>
              <a:cxnLst/>
              <a:rect l="l" t="t" r="r" b="b"/>
              <a:pathLst>
                <a:path w="875" h="848" extrusionOk="0">
                  <a:moveTo>
                    <a:pt x="304" y="0"/>
                  </a:moveTo>
                  <a:cubicBezTo>
                    <a:pt x="239" y="0"/>
                    <a:pt x="177" y="14"/>
                    <a:pt x="125" y="53"/>
                  </a:cubicBezTo>
                  <a:cubicBezTo>
                    <a:pt x="63" y="106"/>
                    <a:pt x="36" y="196"/>
                    <a:pt x="27" y="276"/>
                  </a:cubicBezTo>
                  <a:cubicBezTo>
                    <a:pt x="1" y="481"/>
                    <a:pt x="99" y="713"/>
                    <a:pt x="295" y="811"/>
                  </a:cubicBezTo>
                  <a:cubicBezTo>
                    <a:pt x="346" y="836"/>
                    <a:pt x="404" y="847"/>
                    <a:pt x="462" y="847"/>
                  </a:cubicBezTo>
                  <a:cubicBezTo>
                    <a:pt x="615" y="847"/>
                    <a:pt x="772" y="766"/>
                    <a:pt x="830" y="624"/>
                  </a:cubicBezTo>
                  <a:cubicBezTo>
                    <a:pt x="866" y="544"/>
                    <a:pt x="875" y="445"/>
                    <a:pt x="875" y="356"/>
                  </a:cubicBezTo>
                  <a:cubicBezTo>
                    <a:pt x="875" y="276"/>
                    <a:pt x="875" y="169"/>
                    <a:pt x="803" y="124"/>
                  </a:cubicBezTo>
                  <a:cubicBezTo>
                    <a:pt x="777" y="98"/>
                    <a:pt x="741" y="89"/>
                    <a:pt x="705" y="80"/>
                  </a:cubicBezTo>
                  <a:cubicBezTo>
                    <a:pt x="643" y="62"/>
                    <a:pt x="580" y="53"/>
                    <a:pt x="518" y="35"/>
                  </a:cubicBezTo>
                  <a:cubicBezTo>
                    <a:pt x="449" y="17"/>
                    <a:pt x="374" y="0"/>
                    <a:pt x="30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10"/>
            <p:cNvSpPr/>
            <p:nvPr/>
          </p:nvSpPr>
          <p:spPr>
            <a:xfrm>
              <a:off x="-3885000" y="-607562"/>
              <a:ext cx="13600" cy="13375"/>
            </a:xfrm>
            <a:custGeom>
              <a:avLst/>
              <a:gdLst/>
              <a:ahLst/>
              <a:cxnLst/>
              <a:rect l="l" t="t" r="r" b="b"/>
              <a:pathLst>
                <a:path w="544" h="535" extrusionOk="0">
                  <a:moveTo>
                    <a:pt x="186" y="0"/>
                  </a:moveTo>
                  <a:cubicBezTo>
                    <a:pt x="75" y="0"/>
                    <a:pt x="0" y="138"/>
                    <a:pt x="18" y="250"/>
                  </a:cubicBezTo>
                  <a:cubicBezTo>
                    <a:pt x="33" y="400"/>
                    <a:pt x="173" y="535"/>
                    <a:pt x="316" y="535"/>
                  </a:cubicBezTo>
                  <a:cubicBezTo>
                    <a:pt x="336" y="535"/>
                    <a:pt x="355" y="532"/>
                    <a:pt x="374" y="527"/>
                  </a:cubicBezTo>
                  <a:cubicBezTo>
                    <a:pt x="544" y="491"/>
                    <a:pt x="312" y="126"/>
                    <a:pt x="196" y="1"/>
                  </a:cubicBezTo>
                  <a:cubicBezTo>
                    <a:pt x="193" y="0"/>
                    <a:pt x="189" y="0"/>
                    <a:pt x="186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10"/>
            <p:cNvSpPr/>
            <p:nvPr/>
          </p:nvSpPr>
          <p:spPr>
            <a:xfrm>
              <a:off x="-3905650" y="-569950"/>
              <a:ext cx="7150" cy="7875"/>
            </a:xfrm>
            <a:custGeom>
              <a:avLst/>
              <a:gdLst/>
              <a:ahLst/>
              <a:cxnLst/>
              <a:rect l="l" t="t" r="r" b="b"/>
              <a:pathLst>
                <a:path w="286" h="315" extrusionOk="0">
                  <a:moveTo>
                    <a:pt x="80" y="0"/>
                  </a:moveTo>
                  <a:cubicBezTo>
                    <a:pt x="75" y="0"/>
                    <a:pt x="69" y="1"/>
                    <a:pt x="63" y="2"/>
                  </a:cubicBezTo>
                  <a:cubicBezTo>
                    <a:pt x="27" y="11"/>
                    <a:pt x="0" y="56"/>
                    <a:pt x="9" y="91"/>
                  </a:cubicBezTo>
                  <a:cubicBezTo>
                    <a:pt x="36" y="181"/>
                    <a:pt x="81" y="252"/>
                    <a:pt x="152" y="297"/>
                  </a:cubicBezTo>
                  <a:cubicBezTo>
                    <a:pt x="170" y="306"/>
                    <a:pt x="188" y="314"/>
                    <a:pt x="197" y="314"/>
                  </a:cubicBezTo>
                  <a:cubicBezTo>
                    <a:pt x="223" y="314"/>
                    <a:pt x="250" y="297"/>
                    <a:pt x="259" y="279"/>
                  </a:cubicBezTo>
                  <a:cubicBezTo>
                    <a:pt x="286" y="243"/>
                    <a:pt x="277" y="198"/>
                    <a:pt x="241" y="172"/>
                  </a:cubicBezTo>
                  <a:cubicBezTo>
                    <a:pt x="197" y="145"/>
                    <a:pt x="170" y="100"/>
                    <a:pt x="161" y="56"/>
                  </a:cubicBezTo>
                  <a:cubicBezTo>
                    <a:pt x="153" y="25"/>
                    <a:pt x="119" y="0"/>
                    <a:pt x="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9" name="Google Shape;1979;p10"/>
          <p:cNvSpPr txBox="1">
            <a:spLocks noGrp="1"/>
          </p:cNvSpPr>
          <p:nvPr>
            <p:ph type="title"/>
          </p:nvPr>
        </p:nvSpPr>
        <p:spPr>
          <a:xfrm>
            <a:off x="2823300" y="1791750"/>
            <a:ext cx="2963100" cy="22890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5" name="Google Shape;2235;p13"/>
          <p:cNvGrpSpPr/>
          <p:nvPr/>
        </p:nvGrpSpPr>
        <p:grpSpPr>
          <a:xfrm>
            <a:off x="-782500" y="4115137"/>
            <a:ext cx="2560720" cy="1707205"/>
            <a:chOff x="0" y="4087598"/>
            <a:chExt cx="3321297" cy="2214273"/>
          </a:xfrm>
        </p:grpSpPr>
        <p:sp>
          <p:nvSpPr>
            <p:cNvPr id="2236" name="Google Shape;2236;p13"/>
            <p:cNvSpPr/>
            <p:nvPr/>
          </p:nvSpPr>
          <p:spPr>
            <a:xfrm>
              <a:off x="0" y="4087598"/>
              <a:ext cx="3321297" cy="2214270"/>
            </a:xfrm>
            <a:custGeom>
              <a:avLst/>
              <a:gdLst/>
              <a:ahLst/>
              <a:cxnLst/>
              <a:rect l="l" t="t" r="r" b="b"/>
              <a:pathLst>
                <a:path w="30479" h="20320" extrusionOk="0">
                  <a:moveTo>
                    <a:pt x="10670" y="1"/>
                  </a:moveTo>
                  <a:cubicBezTo>
                    <a:pt x="8824" y="1"/>
                    <a:pt x="6566" y="1576"/>
                    <a:pt x="6566" y="1576"/>
                  </a:cubicBezTo>
                  <a:cubicBezTo>
                    <a:pt x="6209" y="481"/>
                    <a:pt x="5565" y="117"/>
                    <a:pt x="4868" y="117"/>
                  </a:cubicBezTo>
                  <a:cubicBezTo>
                    <a:pt x="3492" y="117"/>
                    <a:pt x="1909" y="1532"/>
                    <a:pt x="1909" y="1532"/>
                  </a:cubicBezTo>
                  <a:cubicBezTo>
                    <a:pt x="1412" y="756"/>
                    <a:pt x="952" y="470"/>
                    <a:pt x="543" y="470"/>
                  </a:cubicBezTo>
                  <a:cubicBezTo>
                    <a:pt x="350" y="470"/>
                    <a:pt x="169" y="534"/>
                    <a:pt x="0" y="640"/>
                  </a:cubicBezTo>
                  <a:lnTo>
                    <a:pt x="0" y="20319"/>
                  </a:lnTo>
                  <a:lnTo>
                    <a:pt x="29850" y="20319"/>
                  </a:lnTo>
                  <a:cubicBezTo>
                    <a:pt x="30002" y="19980"/>
                    <a:pt x="30118" y="19614"/>
                    <a:pt x="30171" y="19231"/>
                  </a:cubicBezTo>
                  <a:cubicBezTo>
                    <a:pt x="30479" y="17098"/>
                    <a:pt x="28522" y="16952"/>
                    <a:pt x="27979" y="16952"/>
                  </a:cubicBezTo>
                  <a:cubicBezTo>
                    <a:pt x="27893" y="16952"/>
                    <a:pt x="27843" y="16956"/>
                    <a:pt x="27843" y="16956"/>
                  </a:cubicBezTo>
                  <a:cubicBezTo>
                    <a:pt x="28164" y="15083"/>
                    <a:pt x="24685" y="13513"/>
                    <a:pt x="24685" y="13513"/>
                  </a:cubicBezTo>
                  <a:cubicBezTo>
                    <a:pt x="24633" y="11702"/>
                    <a:pt x="23054" y="11378"/>
                    <a:pt x="21931" y="11378"/>
                  </a:cubicBezTo>
                  <a:cubicBezTo>
                    <a:pt x="21306" y="11378"/>
                    <a:pt x="20822" y="11479"/>
                    <a:pt x="20822" y="11479"/>
                  </a:cubicBezTo>
                  <a:cubicBezTo>
                    <a:pt x="20617" y="7643"/>
                    <a:pt x="17744" y="8419"/>
                    <a:pt x="17780" y="8231"/>
                  </a:cubicBezTo>
                  <a:cubicBezTo>
                    <a:pt x="18276" y="5756"/>
                    <a:pt x="17210" y="5329"/>
                    <a:pt x="16414" y="5329"/>
                  </a:cubicBezTo>
                  <a:cubicBezTo>
                    <a:pt x="15993" y="5329"/>
                    <a:pt x="15648" y="5448"/>
                    <a:pt x="15648" y="5448"/>
                  </a:cubicBezTo>
                  <a:cubicBezTo>
                    <a:pt x="16950" y="2781"/>
                    <a:pt x="12962" y="2317"/>
                    <a:pt x="12962" y="2317"/>
                  </a:cubicBezTo>
                  <a:cubicBezTo>
                    <a:pt x="12713" y="554"/>
                    <a:pt x="11764" y="1"/>
                    <a:pt x="1067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0" y="4343243"/>
              <a:ext cx="2694828" cy="1958627"/>
            </a:xfrm>
            <a:custGeom>
              <a:avLst/>
              <a:gdLst/>
              <a:ahLst/>
              <a:cxnLst/>
              <a:rect l="l" t="t" r="r" b="b"/>
              <a:pathLst>
                <a:path w="24730" h="17974" extrusionOk="0">
                  <a:moveTo>
                    <a:pt x="1485" y="0"/>
                  </a:moveTo>
                  <a:cubicBezTo>
                    <a:pt x="1009" y="0"/>
                    <a:pt x="485" y="168"/>
                    <a:pt x="0" y="390"/>
                  </a:cubicBezTo>
                  <a:lnTo>
                    <a:pt x="0" y="17973"/>
                  </a:lnTo>
                  <a:lnTo>
                    <a:pt x="23917" y="17973"/>
                  </a:lnTo>
                  <a:cubicBezTo>
                    <a:pt x="24729" y="15600"/>
                    <a:pt x="16790" y="13397"/>
                    <a:pt x="17753" y="10640"/>
                  </a:cubicBezTo>
                  <a:cubicBezTo>
                    <a:pt x="19055" y="6876"/>
                    <a:pt x="14586" y="9525"/>
                    <a:pt x="14613" y="5207"/>
                  </a:cubicBezTo>
                  <a:cubicBezTo>
                    <a:pt x="14624" y="3399"/>
                    <a:pt x="13992" y="3085"/>
                    <a:pt x="13213" y="3085"/>
                  </a:cubicBezTo>
                  <a:cubicBezTo>
                    <a:pt x="12798" y="3085"/>
                    <a:pt x="12341" y="3174"/>
                    <a:pt x="11917" y="3174"/>
                  </a:cubicBezTo>
                  <a:cubicBezTo>
                    <a:pt x="11235" y="3174"/>
                    <a:pt x="10639" y="2944"/>
                    <a:pt x="10438" y="1746"/>
                  </a:cubicBezTo>
                  <a:cubicBezTo>
                    <a:pt x="10303" y="939"/>
                    <a:pt x="9844" y="659"/>
                    <a:pt x="9214" y="659"/>
                  </a:cubicBezTo>
                  <a:cubicBezTo>
                    <a:pt x="7788" y="659"/>
                    <a:pt x="5487" y="2093"/>
                    <a:pt x="4081" y="2093"/>
                  </a:cubicBezTo>
                  <a:cubicBezTo>
                    <a:pt x="3526" y="2093"/>
                    <a:pt x="3111" y="1870"/>
                    <a:pt x="2944" y="1246"/>
                  </a:cubicBezTo>
                  <a:cubicBezTo>
                    <a:pt x="2701" y="317"/>
                    <a:pt x="2139" y="0"/>
                    <a:pt x="148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0" y="4862596"/>
              <a:ext cx="2063892" cy="1439276"/>
            </a:xfrm>
            <a:custGeom>
              <a:avLst/>
              <a:gdLst/>
              <a:ahLst/>
              <a:cxnLst/>
              <a:rect l="l" t="t" r="r" b="b"/>
              <a:pathLst>
                <a:path w="18940" h="13208" extrusionOk="0">
                  <a:moveTo>
                    <a:pt x="3552" y="0"/>
                  </a:moveTo>
                  <a:cubicBezTo>
                    <a:pt x="2208" y="0"/>
                    <a:pt x="1926" y="1960"/>
                    <a:pt x="1030" y="1960"/>
                  </a:cubicBezTo>
                  <a:cubicBezTo>
                    <a:pt x="917" y="1960"/>
                    <a:pt x="795" y="1929"/>
                    <a:pt x="660" y="1860"/>
                  </a:cubicBezTo>
                  <a:cubicBezTo>
                    <a:pt x="458" y="1762"/>
                    <a:pt x="275" y="1722"/>
                    <a:pt x="99" y="1722"/>
                  </a:cubicBezTo>
                  <a:cubicBezTo>
                    <a:pt x="66" y="1722"/>
                    <a:pt x="33" y="1723"/>
                    <a:pt x="0" y="1726"/>
                  </a:cubicBezTo>
                  <a:lnTo>
                    <a:pt x="0" y="13207"/>
                  </a:lnTo>
                  <a:lnTo>
                    <a:pt x="15897" y="13207"/>
                  </a:lnTo>
                  <a:cubicBezTo>
                    <a:pt x="18939" y="9541"/>
                    <a:pt x="14185" y="8060"/>
                    <a:pt x="14390" y="5437"/>
                  </a:cubicBezTo>
                  <a:cubicBezTo>
                    <a:pt x="14622" y="2618"/>
                    <a:pt x="11597" y="3733"/>
                    <a:pt x="10955" y="1342"/>
                  </a:cubicBezTo>
                  <a:cubicBezTo>
                    <a:pt x="10796" y="751"/>
                    <a:pt x="10548" y="552"/>
                    <a:pt x="10219" y="552"/>
                  </a:cubicBezTo>
                  <a:cubicBezTo>
                    <a:pt x="9539" y="552"/>
                    <a:pt x="8510" y="1400"/>
                    <a:pt x="7187" y="1400"/>
                  </a:cubicBezTo>
                  <a:cubicBezTo>
                    <a:pt x="6570" y="1400"/>
                    <a:pt x="5888" y="1215"/>
                    <a:pt x="5148" y="673"/>
                  </a:cubicBezTo>
                  <a:cubicBezTo>
                    <a:pt x="4482" y="186"/>
                    <a:pt x="3967" y="0"/>
                    <a:pt x="355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39" name="Google Shape;223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0" name="Google Shape;2240;p13"/>
          <p:cNvSpPr txBox="1">
            <a:spLocks noGrp="1"/>
          </p:cNvSpPr>
          <p:nvPr>
            <p:ph type="title"/>
          </p:nvPr>
        </p:nvSpPr>
        <p:spPr>
          <a:xfrm>
            <a:off x="720000" y="1951275"/>
            <a:ext cx="2278800" cy="4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41" name="Google Shape;2241;p13"/>
          <p:cNvSpPr txBox="1">
            <a:spLocks noGrp="1"/>
          </p:cNvSpPr>
          <p:nvPr>
            <p:ph type="title" idx="2" hasCustomPrompt="1"/>
          </p:nvPr>
        </p:nvSpPr>
        <p:spPr>
          <a:xfrm>
            <a:off x="1412400" y="13796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42" name="Google Shape;2242;p13"/>
          <p:cNvSpPr txBox="1">
            <a:spLocks noGrp="1"/>
          </p:cNvSpPr>
          <p:nvPr>
            <p:ph type="subTitle" idx="1"/>
          </p:nvPr>
        </p:nvSpPr>
        <p:spPr>
          <a:xfrm>
            <a:off x="720000" y="2286975"/>
            <a:ext cx="2278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43" name="Google Shape;2243;p13"/>
          <p:cNvSpPr txBox="1">
            <a:spLocks noGrp="1"/>
          </p:cNvSpPr>
          <p:nvPr>
            <p:ph type="title" idx="3"/>
          </p:nvPr>
        </p:nvSpPr>
        <p:spPr>
          <a:xfrm>
            <a:off x="3572250" y="1951275"/>
            <a:ext cx="2278800" cy="4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44" name="Google Shape;2244;p13"/>
          <p:cNvSpPr txBox="1">
            <a:spLocks noGrp="1"/>
          </p:cNvSpPr>
          <p:nvPr>
            <p:ph type="title" idx="4" hasCustomPrompt="1"/>
          </p:nvPr>
        </p:nvSpPr>
        <p:spPr>
          <a:xfrm>
            <a:off x="4264650" y="13796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245" name="Google Shape;2245;p13"/>
          <p:cNvSpPr txBox="1">
            <a:spLocks noGrp="1"/>
          </p:cNvSpPr>
          <p:nvPr>
            <p:ph type="subTitle" idx="5"/>
          </p:nvPr>
        </p:nvSpPr>
        <p:spPr>
          <a:xfrm>
            <a:off x="3572250" y="2286975"/>
            <a:ext cx="2278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46" name="Google Shape;2246;p13"/>
          <p:cNvSpPr txBox="1">
            <a:spLocks noGrp="1"/>
          </p:cNvSpPr>
          <p:nvPr>
            <p:ph type="title" idx="6"/>
          </p:nvPr>
        </p:nvSpPr>
        <p:spPr>
          <a:xfrm>
            <a:off x="720000" y="3740675"/>
            <a:ext cx="2278800" cy="4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47" name="Google Shape;2247;p13"/>
          <p:cNvSpPr txBox="1">
            <a:spLocks noGrp="1"/>
          </p:cNvSpPr>
          <p:nvPr>
            <p:ph type="title" idx="7" hasCustomPrompt="1"/>
          </p:nvPr>
        </p:nvSpPr>
        <p:spPr>
          <a:xfrm>
            <a:off x="1412400" y="316922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48" name="Google Shape;2248;p13"/>
          <p:cNvSpPr txBox="1">
            <a:spLocks noGrp="1"/>
          </p:cNvSpPr>
          <p:nvPr>
            <p:ph type="subTitle" idx="8"/>
          </p:nvPr>
        </p:nvSpPr>
        <p:spPr>
          <a:xfrm>
            <a:off x="720000" y="4076400"/>
            <a:ext cx="2278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49" name="Google Shape;2249;p13"/>
          <p:cNvSpPr txBox="1">
            <a:spLocks noGrp="1"/>
          </p:cNvSpPr>
          <p:nvPr>
            <p:ph type="title" idx="9"/>
          </p:nvPr>
        </p:nvSpPr>
        <p:spPr>
          <a:xfrm>
            <a:off x="3572250" y="3740675"/>
            <a:ext cx="2278800" cy="4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50" name="Google Shape;2250;p13"/>
          <p:cNvSpPr txBox="1">
            <a:spLocks noGrp="1"/>
          </p:cNvSpPr>
          <p:nvPr>
            <p:ph type="title" idx="13" hasCustomPrompt="1"/>
          </p:nvPr>
        </p:nvSpPr>
        <p:spPr>
          <a:xfrm>
            <a:off x="4264650" y="316922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251" name="Google Shape;2251;p13"/>
          <p:cNvSpPr txBox="1">
            <a:spLocks noGrp="1"/>
          </p:cNvSpPr>
          <p:nvPr>
            <p:ph type="subTitle" idx="14"/>
          </p:nvPr>
        </p:nvSpPr>
        <p:spPr>
          <a:xfrm>
            <a:off x="3572250" y="4076400"/>
            <a:ext cx="2278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52" name="Google Shape;2252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513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53" name="Google Shape;2253;p13"/>
          <p:cNvSpPr/>
          <p:nvPr/>
        </p:nvSpPr>
        <p:spPr>
          <a:xfrm>
            <a:off x="-439950" y="573125"/>
            <a:ext cx="1439864" cy="138701"/>
          </a:xfrm>
          <a:custGeom>
            <a:avLst/>
            <a:gdLst/>
            <a:ahLst/>
            <a:cxnLst/>
            <a:rect l="l" t="t" r="r" b="b"/>
            <a:pathLst>
              <a:path w="14783" h="1424" extrusionOk="0">
                <a:moveTo>
                  <a:pt x="10721" y="1"/>
                </a:moveTo>
                <a:cubicBezTo>
                  <a:pt x="10144" y="1"/>
                  <a:pt x="9579" y="124"/>
                  <a:pt x="9082" y="442"/>
                </a:cubicBezTo>
                <a:cubicBezTo>
                  <a:pt x="8467" y="836"/>
                  <a:pt x="7652" y="951"/>
                  <a:pt x="6748" y="951"/>
                </a:cubicBezTo>
                <a:cubicBezTo>
                  <a:pt x="5475" y="951"/>
                  <a:pt x="4029" y="723"/>
                  <a:pt x="2725" y="723"/>
                </a:cubicBezTo>
                <a:cubicBezTo>
                  <a:pt x="1665" y="723"/>
                  <a:pt x="700" y="874"/>
                  <a:pt x="0" y="1423"/>
                </a:cubicBezTo>
                <a:lnTo>
                  <a:pt x="14783" y="1423"/>
                </a:lnTo>
                <a:cubicBezTo>
                  <a:pt x="14783" y="1423"/>
                  <a:pt x="12683" y="1"/>
                  <a:pt x="10721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" name="Google Shape;3840;p21"/>
          <p:cNvSpPr/>
          <p:nvPr/>
        </p:nvSpPr>
        <p:spPr>
          <a:xfrm flipH="1">
            <a:off x="3419" y="4581274"/>
            <a:ext cx="9221764" cy="1450968"/>
          </a:xfrm>
          <a:custGeom>
            <a:avLst/>
            <a:gdLst/>
            <a:ahLst/>
            <a:cxnLst/>
            <a:rect l="l" t="t" r="r" b="b"/>
            <a:pathLst>
              <a:path w="38053" h="13472" extrusionOk="0">
                <a:moveTo>
                  <a:pt x="21365" y="0"/>
                </a:moveTo>
                <a:cubicBezTo>
                  <a:pt x="20190" y="0"/>
                  <a:pt x="19113" y="473"/>
                  <a:pt x="18201" y="992"/>
                </a:cubicBezTo>
                <a:cubicBezTo>
                  <a:pt x="17218" y="1552"/>
                  <a:pt x="16248" y="2193"/>
                  <a:pt x="15033" y="2439"/>
                </a:cubicBezTo>
                <a:cubicBezTo>
                  <a:pt x="14789" y="2487"/>
                  <a:pt x="14549" y="2509"/>
                  <a:pt x="14312" y="2509"/>
                </a:cubicBezTo>
                <a:cubicBezTo>
                  <a:pt x="12468" y="2509"/>
                  <a:pt x="10810" y="1210"/>
                  <a:pt x="8862" y="1101"/>
                </a:cubicBezTo>
                <a:cubicBezTo>
                  <a:pt x="8694" y="1091"/>
                  <a:pt x="8528" y="1087"/>
                  <a:pt x="8364" y="1087"/>
                </a:cubicBezTo>
                <a:cubicBezTo>
                  <a:pt x="5998" y="1087"/>
                  <a:pt x="4066" y="2077"/>
                  <a:pt x="2636" y="3354"/>
                </a:cubicBezTo>
                <a:cubicBezTo>
                  <a:pt x="2270" y="3720"/>
                  <a:pt x="2028" y="3864"/>
                  <a:pt x="1838" y="3864"/>
                </a:cubicBezTo>
                <a:cubicBezTo>
                  <a:pt x="1312" y="3864"/>
                  <a:pt x="1195" y="2751"/>
                  <a:pt x="1" y="2139"/>
                </a:cubicBezTo>
                <a:lnTo>
                  <a:pt x="1" y="13471"/>
                </a:lnTo>
                <a:lnTo>
                  <a:pt x="38053" y="13471"/>
                </a:lnTo>
                <a:lnTo>
                  <a:pt x="38053" y="4596"/>
                </a:lnTo>
                <a:cubicBezTo>
                  <a:pt x="37056" y="4474"/>
                  <a:pt x="36182" y="4132"/>
                  <a:pt x="35363" y="3504"/>
                </a:cubicBezTo>
                <a:cubicBezTo>
                  <a:pt x="34131" y="2580"/>
                  <a:pt x="33003" y="1551"/>
                  <a:pt x="31131" y="1551"/>
                </a:cubicBezTo>
                <a:cubicBezTo>
                  <a:pt x="31094" y="1551"/>
                  <a:pt x="31058" y="1551"/>
                  <a:pt x="31021" y="1552"/>
                </a:cubicBezTo>
                <a:cubicBezTo>
                  <a:pt x="29869" y="1578"/>
                  <a:pt x="28792" y="2018"/>
                  <a:pt x="27658" y="2018"/>
                </a:cubicBezTo>
                <a:cubicBezTo>
                  <a:pt x="27610" y="2018"/>
                  <a:pt x="27561" y="2018"/>
                  <a:pt x="27512" y="2016"/>
                </a:cubicBezTo>
                <a:cubicBezTo>
                  <a:pt x="25314" y="1920"/>
                  <a:pt x="23826" y="145"/>
                  <a:pt x="21641" y="9"/>
                </a:cubicBezTo>
                <a:cubicBezTo>
                  <a:pt x="21549" y="3"/>
                  <a:pt x="21457" y="0"/>
                  <a:pt x="21365" y="0"/>
                </a:cubicBez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1" name="Google Shape;3841;p21"/>
          <p:cNvSpPr/>
          <p:nvPr/>
        </p:nvSpPr>
        <p:spPr>
          <a:xfrm>
            <a:off x="-310300" y="4513827"/>
            <a:ext cx="4892386" cy="841242"/>
          </a:xfrm>
          <a:custGeom>
            <a:avLst/>
            <a:gdLst/>
            <a:ahLst/>
            <a:cxnLst/>
            <a:rect l="l" t="t" r="r" b="b"/>
            <a:pathLst>
              <a:path w="75848" h="15904" extrusionOk="0">
                <a:moveTo>
                  <a:pt x="11778" y="0"/>
                </a:moveTo>
                <a:cubicBezTo>
                  <a:pt x="7387" y="0"/>
                  <a:pt x="2975" y="2366"/>
                  <a:pt x="1365" y="5921"/>
                </a:cubicBezTo>
                <a:cubicBezTo>
                  <a:pt x="0" y="8927"/>
                  <a:pt x="1874" y="12745"/>
                  <a:pt x="2712" y="15903"/>
                </a:cubicBezTo>
                <a:lnTo>
                  <a:pt x="75178" y="15903"/>
                </a:lnTo>
                <a:cubicBezTo>
                  <a:pt x="75294" y="15903"/>
                  <a:pt x="75392" y="15832"/>
                  <a:pt x="75499" y="15814"/>
                </a:cubicBezTo>
                <a:cubicBezTo>
                  <a:pt x="75803" y="13575"/>
                  <a:pt x="75847" y="10845"/>
                  <a:pt x="73644" y="9623"/>
                </a:cubicBezTo>
                <a:cubicBezTo>
                  <a:pt x="72190" y="8829"/>
                  <a:pt x="70289" y="9034"/>
                  <a:pt x="68657" y="8561"/>
                </a:cubicBezTo>
                <a:cubicBezTo>
                  <a:pt x="66623" y="7963"/>
                  <a:pt x="65187" y="6376"/>
                  <a:pt x="63224" y="5617"/>
                </a:cubicBezTo>
                <a:cubicBezTo>
                  <a:pt x="62271" y="5246"/>
                  <a:pt x="61269" y="5094"/>
                  <a:pt x="60248" y="5094"/>
                </a:cubicBezTo>
                <a:cubicBezTo>
                  <a:pt x="57954" y="5094"/>
                  <a:pt x="55563" y="5865"/>
                  <a:pt x="53402" y="6661"/>
                </a:cubicBezTo>
                <a:cubicBezTo>
                  <a:pt x="51079" y="7515"/>
                  <a:pt x="48560" y="8408"/>
                  <a:pt x="46107" y="8408"/>
                </a:cubicBezTo>
                <a:cubicBezTo>
                  <a:pt x="45253" y="8408"/>
                  <a:pt x="44407" y="8299"/>
                  <a:pt x="43580" y="8044"/>
                </a:cubicBezTo>
                <a:cubicBezTo>
                  <a:pt x="39440" y="6768"/>
                  <a:pt x="37362" y="2227"/>
                  <a:pt x="33053" y="1451"/>
                </a:cubicBezTo>
                <a:cubicBezTo>
                  <a:pt x="32609" y="1372"/>
                  <a:pt x="32166" y="1337"/>
                  <a:pt x="31724" y="1337"/>
                </a:cubicBezTo>
                <a:cubicBezTo>
                  <a:pt x="28820" y="1337"/>
                  <a:pt x="25938" y="2824"/>
                  <a:pt x="22976" y="2824"/>
                </a:cubicBezTo>
                <a:cubicBezTo>
                  <a:pt x="22797" y="2824"/>
                  <a:pt x="22617" y="2819"/>
                  <a:pt x="22437" y="2807"/>
                </a:cubicBezTo>
                <a:cubicBezTo>
                  <a:pt x="19689" y="2638"/>
                  <a:pt x="17334" y="1076"/>
                  <a:pt x="14702" y="372"/>
                </a:cubicBezTo>
                <a:cubicBezTo>
                  <a:pt x="13750" y="120"/>
                  <a:pt x="12765" y="0"/>
                  <a:pt x="11778" y="0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2" name="Google Shape;3842;p21"/>
          <p:cNvSpPr/>
          <p:nvPr/>
        </p:nvSpPr>
        <p:spPr>
          <a:xfrm>
            <a:off x="4582075" y="4075176"/>
            <a:ext cx="5337645" cy="1194848"/>
          </a:xfrm>
          <a:custGeom>
            <a:avLst/>
            <a:gdLst/>
            <a:ahLst/>
            <a:cxnLst/>
            <a:rect l="l" t="t" r="r" b="b"/>
            <a:pathLst>
              <a:path w="78863" h="19678" extrusionOk="0">
                <a:moveTo>
                  <a:pt x="64968" y="1"/>
                </a:moveTo>
                <a:cubicBezTo>
                  <a:pt x="64530" y="1"/>
                  <a:pt x="64091" y="29"/>
                  <a:pt x="63652" y="87"/>
                </a:cubicBezTo>
                <a:cubicBezTo>
                  <a:pt x="59959" y="587"/>
                  <a:pt x="56828" y="3040"/>
                  <a:pt x="54285" y="5770"/>
                </a:cubicBezTo>
                <a:cubicBezTo>
                  <a:pt x="51751" y="8491"/>
                  <a:pt x="49584" y="11587"/>
                  <a:pt x="46720" y="13968"/>
                </a:cubicBezTo>
                <a:cubicBezTo>
                  <a:pt x="45458" y="15019"/>
                  <a:pt x="43946" y="15957"/>
                  <a:pt x="42314" y="15957"/>
                </a:cubicBezTo>
                <a:cubicBezTo>
                  <a:pt x="42228" y="15957"/>
                  <a:pt x="42141" y="15954"/>
                  <a:pt x="42054" y="15949"/>
                </a:cubicBezTo>
                <a:cubicBezTo>
                  <a:pt x="39235" y="15771"/>
                  <a:pt x="37478" y="12943"/>
                  <a:pt x="35310" y="11123"/>
                </a:cubicBezTo>
                <a:cubicBezTo>
                  <a:pt x="33416" y="9533"/>
                  <a:pt x="30952" y="8739"/>
                  <a:pt x="28487" y="8739"/>
                </a:cubicBezTo>
                <a:cubicBezTo>
                  <a:pt x="26030" y="8739"/>
                  <a:pt x="23572" y="9528"/>
                  <a:pt x="21679" y="11105"/>
                </a:cubicBezTo>
                <a:cubicBezTo>
                  <a:pt x="19885" y="12595"/>
                  <a:pt x="18458" y="14762"/>
                  <a:pt x="16192" y="15333"/>
                </a:cubicBezTo>
                <a:cubicBezTo>
                  <a:pt x="15770" y="15441"/>
                  <a:pt x="15348" y="15487"/>
                  <a:pt x="14926" y="15487"/>
                </a:cubicBezTo>
                <a:cubicBezTo>
                  <a:pt x="12902" y="15487"/>
                  <a:pt x="10872" y="14439"/>
                  <a:pt x="8806" y="14174"/>
                </a:cubicBezTo>
                <a:cubicBezTo>
                  <a:pt x="8490" y="14133"/>
                  <a:pt x="8174" y="14113"/>
                  <a:pt x="7858" y="14113"/>
                </a:cubicBezTo>
                <a:cubicBezTo>
                  <a:pt x="4447" y="14113"/>
                  <a:pt x="1103" y="16428"/>
                  <a:pt x="0" y="19678"/>
                </a:cubicBezTo>
                <a:lnTo>
                  <a:pt x="78631" y="19196"/>
                </a:lnTo>
                <a:cubicBezTo>
                  <a:pt x="78633" y="19198"/>
                  <a:pt x="78636" y="19199"/>
                  <a:pt x="78640" y="19199"/>
                </a:cubicBezTo>
                <a:cubicBezTo>
                  <a:pt x="78678" y="19199"/>
                  <a:pt x="78790" y="19101"/>
                  <a:pt x="78832" y="19101"/>
                </a:cubicBezTo>
                <a:cubicBezTo>
                  <a:pt x="78837" y="19101"/>
                  <a:pt x="78842" y="19103"/>
                  <a:pt x="78845" y="19107"/>
                </a:cubicBezTo>
                <a:cubicBezTo>
                  <a:pt x="78863" y="14495"/>
                  <a:pt x="78006" y="9740"/>
                  <a:pt x="75401" y="5940"/>
                </a:cubicBezTo>
                <a:cubicBezTo>
                  <a:pt x="73055" y="2496"/>
                  <a:pt x="69083" y="1"/>
                  <a:pt x="64968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43" name="Google Shape;384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4" name="Google Shape;3844;p21"/>
          <p:cNvSpPr/>
          <p:nvPr/>
        </p:nvSpPr>
        <p:spPr>
          <a:xfrm>
            <a:off x="7424800" y="0"/>
            <a:ext cx="2322785" cy="475797"/>
          </a:xfrm>
          <a:custGeom>
            <a:avLst/>
            <a:gdLst/>
            <a:ahLst/>
            <a:cxnLst/>
            <a:rect l="l" t="t" r="r" b="b"/>
            <a:pathLst>
              <a:path w="24302" h="4978" extrusionOk="0">
                <a:moveTo>
                  <a:pt x="22570" y="0"/>
                </a:moveTo>
                <a:cubicBezTo>
                  <a:pt x="21083" y="0"/>
                  <a:pt x="19120" y="534"/>
                  <a:pt x="17058" y="2578"/>
                </a:cubicBezTo>
                <a:cubicBezTo>
                  <a:pt x="16068" y="3562"/>
                  <a:pt x="15121" y="3913"/>
                  <a:pt x="14189" y="3913"/>
                </a:cubicBezTo>
                <a:cubicBezTo>
                  <a:pt x="11862" y="3913"/>
                  <a:pt x="9631" y="1721"/>
                  <a:pt x="7059" y="1721"/>
                </a:cubicBezTo>
                <a:cubicBezTo>
                  <a:pt x="6198" y="1721"/>
                  <a:pt x="5299" y="1967"/>
                  <a:pt x="4345" y="2623"/>
                </a:cubicBezTo>
                <a:cubicBezTo>
                  <a:pt x="2490" y="3899"/>
                  <a:pt x="1062" y="4603"/>
                  <a:pt x="1" y="4978"/>
                </a:cubicBezTo>
                <a:lnTo>
                  <a:pt x="24302" y="4978"/>
                </a:lnTo>
                <a:lnTo>
                  <a:pt x="24302" y="250"/>
                </a:lnTo>
                <a:cubicBezTo>
                  <a:pt x="23853" y="116"/>
                  <a:pt x="23263" y="0"/>
                  <a:pt x="2257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5" name="Google Shape;3845;p21"/>
          <p:cNvSpPr/>
          <p:nvPr/>
        </p:nvSpPr>
        <p:spPr>
          <a:xfrm>
            <a:off x="8677153" y="224896"/>
            <a:ext cx="641397" cy="635972"/>
          </a:xfrm>
          <a:custGeom>
            <a:avLst/>
            <a:gdLst/>
            <a:ahLst/>
            <a:cxnLst/>
            <a:rect l="l" t="t" r="r" b="b"/>
            <a:pathLst>
              <a:path w="9457" h="9377" extrusionOk="0">
                <a:moveTo>
                  <a:pt x="4729" y="0"/>
                </a:moveTo>
                <a:cubicBezTo>
                  <a:pt x="2115" y="0"/>
                  <a:pt x="1" y="2096"/>
                  <a:pt x="1" y="4693"/>
                </a:cubicBezTo>
                <a:cubicBezTo>
                  <a:pt x="1" y="7280"/>
                  <a:pt x="2115" y="9376"/>
                  <a:pt x="4729" y="9376"/>
                </a:cubicBezTo>
                <a:cubicBezTo>
                  <a:pt x="7343" y="9376"/>
                  <a:pt x="9457" y="7280"/>
                  <a:pt x="9457" y="4693"/>
                </a:cubicBezTo>
                <a:cubicBezTo>
                  <a:pt x="9457" y="2096"/>
                  <a:pt x="7343" y="0"/>
                  <a:pt x="4729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46" name="Google Shape;3846;p21"/>
          <p:cNvGrpSpPr/>
          <p:nvPr/>
        </p:nvGrpSpPr>
        <p:grpSpPr>
          <a:xfrm>
            <a:off x="-764585" y="-636659"/>
            <a:ext cx="2700735" cy="1497530"/>
            <a:chOff x="-154310" y="-424234"/>
            <a:chExt cx="2700735" cy="1497530"/>
          </a:xfrm>
        </p:grpSpPr>
        <p:grpSp>
          <p:nvGrpSpPr>
            <p:cNvPr id="3847" name="Google Shape;3847;p21"/>
            <p:cNvGrpSpPr/>
            <p:nvPr/>
          </p:nvGrpSpPr>
          <p:grpSpPr>
            <a:xfrm>
              <a:off x="-154310" y="-72358"/>
              <a:ext cx="2534062" cy="945491"/>
              <a:chOff x="-154310" y="-72358"/>
              <a:chExt cx="2534062" cy="945491"/>
            </a:xfrm>
          </p:grpSpPr>
          <p:sp>
            <p:nvSpPr>
              <p:cNvPr id="3848" name="Google Shape;3848;p21"/>
              <p:cNvSpPr/>
              <p:nvPr/>
            </p:nvSpPr>
            <p:spPr>
              <a:xfrm>
                <a:off x="-154310" y="-72358"/>
                <a:ext cx="2534062" cy="945490"/>
              </a:xfrm>
              <a:custGeom>
                <a:avLst/>
                <a:gdLst/>
                <a:ahLst/>
                <a:cxnLst/>
                <a:rect l="l" t="t" r="r" b="b"/>
                <a:pathLst>
                  <a:path w="27879" h="10402" extrusionOk="0">
                    <a:moveTo>
                      <a:pt x="19208" y="0"/>
                    </a:moveTo>
                    <a:lnTo>
                      <a:pt x="18788" y="80"/>
                    </a:lnTo>
                    <a:cubicBezTo>
                      <a:pt x="17825" y="500"/>
                      <a:pt x="16255" y="1606"/>
                      <a:pt x="14997" y="2552"/>
                    </a:cubicBezTo>
                    <a:cubicBezTo>
                      <a:pt x="14470" y="2944"/>
                      <a:pt x="13900" y="3265"/>
                      <a:pt x="13284" y="3479"/>
                    </a:cubicBezTo>
                    <a:cubicBezTo>
                      <a:pt x="13159" y="3515"/>
                      <a:pt x="13052" y="3560"/>
                      <a:pt x="12936" y="3595"/>
                    </a:cubicBezTo>
                    <a:cubicBezTo>
                      <a:pt x="10278" y="4568"/>
                      <a:pt x="7896" y="5183"/>
                      <a:pt x="5781" y="5540"/>
                    </a:cubicBezTo>
                    <a:lnTo>
                      <a:pt x="8467" y="705"/>
                    </a:lnTo>
                    <a:lnTo>
                      <a:pt x="8163" y="616"/>
                    </a:lnTo>
                    <a:cubicBezTo>
                      <a:pt x="7414" y="1642"/>
                      <a:pt x="6754" y="2480"/>
                      <a:pt x="6183" y="3176"/>
                    </a:cubicBezTo>
                    <a:cubicBezTo>
                      <a:pt x="4749" y="4926"/>
                      <a:pt x="2605" y="5957"/>
                      <a:pt x="344" y="5957"/>
                    </a:cubicBezTo>
                    <a:cubicBezTo>
                      <a:pt x="241" y="5957"/>
                      <a:pt x="139" y="5955"/>
                      <a:pt x="36" y="5950"/>
                    </a:cubicBezTo>
                    <a:lnTo>
                      <a:pt x="1" y="5950"/>
                    </a:lnTo>
                    <a:lnTo>
                      <a:pt x="27" y="8814"/>
                    </a:lnTo>
                    <a:cubicBezTo>
                      <a:pt x="1098" y="8645"/>
                      <a:pt x="2284" y="8395"/>
                      <a:pt x="3596" y="8038"/>
                    </a:cubicBezTo>
                    <a:cubicBezTo>
                      <a:pt x="4749" y="7728"/>
                      <a:pt x="5940" y="7569"/>
                      <a:pt x="7130" y="7569"/>
                    </a:cubicBezTo>
                    <a:cubicBezTo>
                      <a:pt x="7789" y="7569"/>
                      <a:pt x="8448" y="7618"/>
                      <a:pt x="9100" y="7717"/>
                    </a:cubicBezTo>
                    <a:cubicBezTo>
                      <a:pt x="9252" y="7744"/>
                      <a:pt x="9394" y="7761"/>
                      <a:pt x="9546" y="7779"/>
                    </a:cubicBezTo>
                    <a:cubicBezTo>
                      <a:pt x="9983" y="8074"/>
                      <a:pt x="12999" y="10018"/>
                      <a:pt x="13926" y="10366"/>
                    </a:cubicBezTo>
                    <a:lnTo>
                      <a:pt x="14363" y="10402"/>
                    </a:lnTo>
                    <a:cubicBezTo>
                      <a:pt x="14363" y="10402"/>
                      <a:pt x="12356" y="8894"/>
                      <a:pt x="11366" y="8011"/>
                    </a:cubicBezTo>
                    <a:lnTo>
                      <a:pt x="11366" y="8011"/>
                    </a:lnTo>
                    <a:cubicBezTo>
                      <a:pt x="13828" y="8282"/>
                      <a:pt x="15803" y="8331"/>
                      <a:pt x="16924" y="8331"/>
                    </a:cubicBezTo>
                    <a:cubicBezTo>
                      <a:pt x="17578" y="8331"/>
                      <a:pt x="17941" y="8314"/>
                      <a:pt x="17941" y="8314"/>
                    </a:cubicBezTo>
                    <a:lnTo>
                      <a:pt x="17985" y="7833"/>
                    </a:lnTo>
                    <a:cubicBezTo>
                      <a:pt x="14158" y="7770"/>
                      <a:pt x="10358" y="6851"/>
                      <a:pt x="8618" y="6370"/>
                    </a:cubicBezTo>
                    <a:cubicBezTo>
                      <a:pt x="8823" y="6289"/>
                      <a:pt x="9038" y="6200"/>
                      <a:pt x="9261" y="6111"/>
                    </a:cubicBezTo>
                    <a:cubicBezTo>
                      <a:pt x="19773" y="1841"/>
                      <a:pt x="26296" y="1602"/>
                      <a:pt x="27626" y="1602"/>
                    </a:cubicBezTo>
                    <a:cubicBezTo>
                      <a:pt x="27794" y="1602"/>
                      <a:pt x="27879" y="1606"/>
                      <a:pt x="27879" y="1606"/>
                    </a:cubicBezTo>
                    <a:lnTo>
                      <a:pt x="27736" y="1035"/>
                    </a:lnTo>
                    <a:cubicBezTo>
                      <a:pt x="27736" y="1035"/>
                      <a:pt x="21179" y="1419"/>
                      <a:pt x="15818" y="2739"/>
                    </a:cubicBezTo>
                    <a:cubicBezTo>
                      <a:pt x="16986" y="1677"/>
                      <a:pt x="19207" y="0"/>
                      <a:pt x="192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21"/>
              <p:cNvSpPr/>
              <p:nvPr/>
            </p:nvSpPr>
            <p:spPr>
              <a:xfrm>
                <a:off x="-152674" y="52443"/>
                <a:ext cx="2531608" cy="820691"/>
              </a:xfrm>
              <a:custGeom>
                <a:avLst/>
                <a:gdLst/>
                <a:ahLst/>
                <a:cxnLst/>
                <a:rect l="l" t="t" r="r" b="b"/>
                <a:pathLst>
                  <a:path w="27852" h="9029" extrusionOk="0">
                    <a:moveTo>
                      <a:pt x="27798" y="1"/>
                    </a:moveTo>
                    <a:cubicBezTo>
                      <a:pt x="22499" y="1"/>
                      <a:pt x="14203" y="1964"/>
                      <a:pt x="7904" y="4693"/>
                    </a:cubicBezTo>
                    <a:cubicBezTo>
                      <a:pt x="5094" y="5916"/>
                      <a:pt x="2302" y="6388"/>
                      <a:pt x="0" y="6531"/>
                    </a:cubicBezTo>
                    <a:lnTo>
                      <a:pt x="9" y="7441"/>
                    </a:lnTo>
                    <a:cubicBezTo>
                      <a:pt x="1080" y="7263"/>
                      <a:pt x="2266" y="7022"/>
                      <a:pt x="3578" y="6665"/>
                    </a:cubicBezTo>
                    <a:cubicBezTo>
                      <a:pt x="4363" y="6451"/>
                      <a:pt x="5157" y="6317"/>
                      <a:pt x="5960" y="6246"/>
                    </a:cubicBezTo>
                    <a:cubicBezTo>
                      <a:pt x="6290" y="6219"/>
                      <a:pt x="6629" y="6201"/>
                      <a:pt x="6968" y="6201"/>
                    </a:cubicBezTo>
                    <a:cubicBezTo>
                      <a:pt x="7027" y="6198"/>
                      <a:pt x="7088" y="6197"/>
                      <a:pt x="7148" y="6197"/>
                    </a:cubicBezTo>
                    <a:cubicBezTo>
                      <a:pt x="7270" y="6197"/>
                      <a:pt x="7393" y="6201"/>
                      <a:pt x="7512" y="6201"/>
                    </a:cubicBezTo>
                    <a:cubicBezTo>
                      <a:pt x="8038" y="6219"/>
                      <a:pt x="8565" y="6264"/>
                      <a:pt x="9082" y="6344"/>
                    </a:cubicBezTo>
                    <a:cubicBezTo>
                      <a:pt x="9234" y="6371"/>
                      <a:pt x="9376" y="6388"/>
                      <a:pt x="9528" y="6406"/>
                    </a:cubicBezTo>
                    <a:cubicBezTo>
                      <a:pt x="9965" y="6692"/>
                      <a:pt x="12981" y="8645"/>
                      <a:pt x="13917" y="8993"/>
                    </a:cubicBezTo>
                    <a:lnTo>
                      <a:pt x="14229" y="9020"/>
                    </a:lnTo>
                    <a:lnTo>
                      <a:pt x="14345" y="9029"/>
                    </a:lnTo>
                    <a:cubicBezTo>
                      <a:pt x="14345" y="9029"/>
                      <a:pt x="12338" y="7521"/>
                      <a:pt x="11348" y="6638"/>
                    </a:cubicBezTo>
                    <a:lnTo>
                      <a:pt x="11348" y="6638"/>
                    </a:lnTo>
                    <a:cubicBezTo>
                      <a:pt x="13810" y="6909"/>
                      <a:pt x="15785" y="6958"/>
                      <a:pt x="16906" y="6958"/>
                    </a:cubicBezTo>
                    <a:cubicBezTo>
                      <a:pt x="17560" y="6958"/>
                      <a:pt x="17923" y="6941"/>
                      <a:pt x="17923" y="6941"/>
                    </a:cubicBezTo>
                    <a:lnTo>
                      <a:pt x="17967" y="6460"/>
                    </a:lnTo>
                    <a:cubicBezTo>
                      <a:pt x="14140" y="6397"/>
                      <a:pt x="10340" y="5478"/>
                      <a:pt x="8591" y="4997"/>
                    </a:cubicBezTo>
                    <a:cubicBezTo>
                      <a:pt x="8805" y="4916"/>
                      <a:pt x="9028" y="4827"/>
                      <a:pt x="9243" y="4738"/>
                    </a:cubicBezTo>
                    <a:cubicBezTo>
                      <a:pt x="19755" y="468"/>
                      <a:pt x="26271" y="229"/>
                      <a:pt x="27599" y="229"/>
                    </a:cubicBezTo>
                    <a:cubicBezTo>
                      <a:pt x="27767" y="229"/>
                      <a:pt x="27852" y="233"/>
                      <a:pt x="27852" y="233"/>
                    </a:cubicBezTo>
                    <a:lnTo>
                      <a:pt x="27798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21"/>
              <p:cNvSpPr/>
              <p:nvPr/>
            </p:nvSpPr>
            <p:spPr>
              <a:xfrm>
                <a:off x="530048" y="616090"/>
                <a:ext cx="610724" cy="256324"/>
              </a:xfrm>
              <a:custGeom>
                <a:avLst/>
                <a:gdLst/>
                <a:ahLst/>
                <a:cxnLst/>
                <a:rect l="l" t="t" r="r" b="b"/>
                <a:pathLst>
                  <a:path w="6719" h="2820" extrusionOk="0">
                    <a:moveTo>
                      <a:pt x="1" y="0"/>
                    </a:moveTo>
                    <a:cubicBezTo>
                      <a:pt x="527" y="18"/>
                      <a:pt x="1054" y="63"/>
                      <a:pt x="1571" y="143"/>
                    </a:cubicBezTo>
                    <a:cubicBezTo>
                      <a:pt x="1723" y="170"/>
                      <a:pt x="1865" y="187"/>
                      <a:pt x="2017" y="205"/>
                    </a:cubicBezTo>
                    <a:cubicBezTo>
                      <a:pt x="2454" y="491"/>
                      <a:pt x="5470" y="2444"/>
                      <a:pt x="6406" y="2792"/>
                    </a:cubicBezTo>
                    <a:lnTo>
                      <a:pt x="6718" y="2819"/>
                    </a:lnTo>
                    <a:cubicBezTo>
                      <a:pt x="5737" y="2346"/>
                      <a:pt x="3935" y="1088"/>
                      <a:pt x="3453" y="535"/>
                    </a:cubicBezTo>
                    <a:cubicBezTo>
                      <a:pt x="3097" y="134"/>
                      <a:pt x="1339" y="27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51" name="Google Shape;3851;p21"/>
            <p:cNvGrpSpPr/>
            <p:nvPr/>
          </p:nvGrpSpPr>
          <p:grpSpPr>
            <a:xfrm>
              <a:off x="972804" y="748799"/>
              <a:ext cx="351221" cy="324497"/>
              <a:chOff x="972804" y="748799"/>
              <a:chExt cx="351221" cy="324497"/>
            </a:xfrm>
          </p:grpSpPr>
          <p:sp>
            <p:nvSpPr>
              <p:cNvPr id="3852" name="Google Shape;3852;p21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21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21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21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21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21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21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21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21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21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64" name="Google Shape;3864;p21"/>
            <p:cNvGrpSpPr/>
            <p:nvPr/>
          </p:nvGrpSpPr>
          <p:grpSpPr>
            <a:xfrm rot="1800145">
              <a:off x="1294691" y="483968"/>
              <a:ext cx="412865" cy="381479"/>
              <a:chOff x="972804" y="748799"/>
              <a:chExt cx="351221" cy="324497"/>
            </a:xfrm>
          </p:grpSpPr>
          <p:sp>
            <p:nvSpPr>
              <p:cNvPr id="3865" name="Google Shape;3865;p21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21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21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21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21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21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21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21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21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21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77" name="Google Shape;3877;p21"/>
            <p:cNvGrpSpPr/>
            <p:nvPr/>
          </p:nvGrpSpPr>
          <p:grpSpPr>
            <a:xfrm rot="1800174">
              <a:off x="586120" y="512005"/>
              <a:ext cx="302796" cy="279785"/>
              <a:chOff x="972804" y="748799"/>
              <a:chExt cx="351221" cy="324497"/>
            </a:xfrm>
          </p:grpSpPr>
          <p:sp>
            <p:nvSpPr>
              <p:cNvPr id="3878" name="Google Shape;3878;p21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21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21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21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21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21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21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21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21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21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90" name="Google Shape;3890;p21"/>
            <p:cNvGrpSpPr/>
            <p:nvPr/>
          </p:nvGrpSpPr>
          <p:grpSpPr>
            <a:xfrm rot="3362934">
              <a:off x="34623" y="148358"/>
              <a:ext cx="440468" cy="406972"/>
              <a:chOff x="972804" y="748799"/>
              <a:chExt cx="351221" cy="324497"/>
            </a:xfrm>
          </p:grpSpPr>
          <p:sp>
            <p:nvSpPr>
              <p:cNvPr id="3891" name="Google Shape;3891;p21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21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21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21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21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21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21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21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21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21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03" name="Google Shape;3903;p21"/>
            <p:cNvGrpSpPr/>
            <p:nvPr/>
          </p:nvGrpSpPr>
          <p:grpSpPr>
            <a:xfrm rot="4236221">
              <a:off x="395674" y="-343041"/>
              <a:ext cx="497800" cy="459935"/>
              <a:chOff x="972804" y="748799"/>
              <a:chExt cx="351221" cy="324497"/>
            </a:xfrm>
          </p:grpSpPr>
          <p:sp>
            <p:nvSpPr>
              <p:cNvPr id="3904" name="Google Shape;3904;p21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21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21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21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21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21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21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21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21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21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6" name="Google Shape;3916;p21"/>
            <p:cNvGrpSpPr/>
            <p:nvPr/>
          </p:nvGrpSpPr>
          <p:grpSpPr>
            <a:xfrm rot="4415375">
              <a:off x="740911" y="85210"/>
              <a:ext cx="440462" cy="406979"/>
              <a:chOff x="972804" y="748799"/>
              <a:chExt cx="351221" cy="324497"/>
            </a:xfrm>
          </p:grpSpPr>
          <p:sp>
            <p:nvSpPr>
              <p:cNvPr id="3917" name="Google Shape;3917;p21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21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21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21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21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21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21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21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21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21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29" name="Google Shape;3929;p21"/>
            <p:cNvGrpSpPr/>
            <p:nvPr/>
          </p:nvGrpSpPr>
          <p:grpSpPr>
            <a:xfrm rot="3527950">
              <a:off x="1224872" y="148572"/>
              <a:ext cx="302786" cy="279793"/>
              <a:chOff x="972804" y="748799"/>
              <a:chExt cx="351221" cy="324497"/>
            </a:xfrm>
          </p:grpSpPr>
          <p:sp>
            <p:nvSpPr>
              <p:cNvPr id="3930" name="Google Shape;3930;p21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21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21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21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21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21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21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21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21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21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42" name="Google Shape;3942;p21"/>
            <p:cNvGrpSpPr/>
            <p:nvPr/>
          </p:nvGrpSpPr>
          <p:grpSpPr>
            <a:xfrm rot="1940993">
              <a:off x="1713471" y="-18418"/>
              <a:ext cx="302788" cy="279777"/>
              <a:chOff x="972804" y="748799"/>
              <a:chExt cx="351221" cy="324497"/>
            </a:xfrm>
          </p:grpSpPr>
          <p:sp>
            <p:nvSpPr>
              <p:cNvPr id="3943" name="Google Shape;3943;p21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21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21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21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21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21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21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21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21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21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5" name="Google Shape;3955;p21"/>
            <p:cNvGrpSpPr/>
            <p:nvPr/>
          </p:nvGrpSpPr>
          <p:grpSpPr>
            <a:xfrm rot="3884446">
              <a:off x="2079408" y="-173112"/>
              <a:ext cx="412857" cy="381474"/>
              <a:chOff x="972804" y="748799"/>
              <a:chExt cx="351221" cy="324497"/>
            </a:xfrm>
          </p:grpSpPr>
          <p:sp>
            <p:nvSpPr>
              <p:cNvPr id="3956" name="Google Shape;3956;p21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21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21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21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21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21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21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21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21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21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8" name="Google Shape;3968;p21"/>
            <p:cNvGrpSpPr/>
            <p:nvPr/>
          </p:nvGrpSpPr>
          <p:grpSpPr>
            <a:xfrm rot="3397333">
              <a:off x="1328020" y="-247032"/>
              <a:ext cx="412854" cy="381468"/>
              <a:chOff x="972804" y="748799"/>
              <a:chExt cx="351221" cy="324497"/>
            </a:xfrm>
          </p:grpSpPr>
          <p:sp>
            <p:nvSpPr>
              <p:cNvPr id="3969" name="Google Shape;3969;p21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21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21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21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21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21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21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21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21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21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21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81" name="Google Shape;3981;p21"/>
          <p:cNvGrpSpPr/>
          <p:nvPr/>
        </p:nvGrpSpPr>
        <p:grpSpPr>
          <a:xfrm>
            <a:off x="110865" y="1175774"/>
            <a:ext cx="453388" cy="324498"/>
            <a:chOff x="201640" y="860874"/>
            <a:chExt cx="453388" cy="324498"/>
          </a:xfrm>
        </p:grpSpPr>
        <p:sp>
          <p:nvSpPr>
            <p:cNvPr id="3982" name="Google Shape;3982;p21"/>
            <p:cNvSpPr/>
            <p:nvPr/>
          </p:nvSpPr>
          <p:spPr>
            <a:xfrm>
              <a:off x="513050" y="860874"/>
              <a:ext cx="141978" cy="156612"/>
            </a:xfrm>
            <a:custGeom>
              <a:avLst/>
              <a:gdLst/>
              <a:ahLst/>
              <a:cxnLst/>
              <a:rect l="l" t="t" r="r" b="b"/>
              <a:pathLst>
                <a:path w="1562" h="1723" extrusionOk="0">
                  <a:moveTo>
                    <a:pt x="691" y="1"/>
                  </a:moveTo>
                  <a:cubicBezTo>
                    <a:pt x="487" y="1"/>
                    <a:pt x="402" y="358"/>
                    <a:pt x="402" y="358"/>
                  </a:cubicBezTo>
                  <a:cubicBezTo>
                    <a:pt x="402" y="358"/>
                    <a:pt x="1" y="394"/>
                    <a:pt x="9" y="652"/>
                  </a:cubicBezTo>
                  <a:cubicBezTo>
                    <a:pt x="36" y="1348"/>
                    <a:pt x="1562" y="1723"/>
                    <a:pt x="1562" y="1723"/>
                  </a:cubicBezTo>
                  <a:cubicBezTo>
                    <a:pt x="1562" y="1723"/>
                    <a:pt x="1562" y="73"/>
                    <a:pt x="705" y="1"/>
                  </a:cubicBezTo>
                  <a:cubicBezTo>
                    <a:pt x="700" y="1"/>
                    <a:pt x="695" y="1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1"/>
            <p:cNvSpPr/>
            <p:nvPr/>
          </p:nvSpPr>
          <p:spPr>
            <a:xfrm>
              <a:off x="201640" y="1065754"/>
              <a:ext cx="127435" cy="119618"/>
            </a:xfrm>
            <a:custGeom>
              <a:avLst/>
              <a:gdLst/>
              <a:ahLst/>
              <a:cxnLst/>
              <a:rect l="l" t="t" r="r" b="b"/>
              <a:pathLst>
                <a:path w="1402" h="1316" extrusionOk="0">
                  <a:moveTo>
                    <a:pt x="546" y="1"/>
                  </a:moveTo>
                  <a:cubicBezTo>
                    <a:pt x="526" y="1"/>
                    <a:pt x="504" y="4"/>
                    <a:pt x="483" y="13"/>
                  </a:cubicBezTo>
                  <a:cubicBezTo>
                    <a:pt x="1" y="200"/>
                    <a:pt x="242" y="1316"/>
                    <a:pt x="242" y="1316"/>
                  </a:cubicBezTo>
                  <a:cubicBezTo>
                    <a:pt x="242" y="1316"/>
                    <a:pt x="1401" y="905"/>
                    <a:pt x="1170" y="316"/>
                  </a:cubicBezTo>
                  <a:cubicBezTo>
                    <a:pt x="1127" y="213"/>
                    <a:pt x="981" y="197"/>
                    <a:pt x="893" y="197"/>
                  </a:cubicBezTo>
                  <a:cubicBezTo>
                    <a:pt x="851" y="197"/>
                    <a:pt x="822" y="200"/>
                    <a:pt x="822" y="200"/>
                  </a:cubicBezTo>
                  <a:cubicBezTo>
                    <a:pt x="822" y="200"/>
                    <a:pt x="698" y="1"/>
                    <a:pt x="54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4" name="Google Shape;3984;p21"/>
          <p:cNvGrpSpPr/>
          <p:nvPr/>
        </p:nvGrpSpPr>
        <p:grpSpPr>
          <a:xfrm>
            <a:off x="8572165" y="748799"/>
            <a:ext cx="453388" cy="324498"/>
            <a:chOff x="201640" y="860874"/>
            <a:chExt cx="453388" cy="324498"/>
          </a:xfrm>
        </p:grpSpPr>
        <p:sp>
          <p:nvSpPr>
            <p:cNvPr id="3985" name="Google Shape;3985;p21"/>
            <p:cNvSpPr/>
            <p:nvPr/>
          </p:nvSpPr>
          <p:spPr>
            <a:xfrm>
              <a:off x="513050" y="860874"/>
              <a:ext cx="141978" cy="156612"/>
            </a:xfrm>
            <a:custGeom>
              <a:avLst/>
              <a:gdLst/>
              <a:ahLst/>
              <a:cxnLst/>
              <a:rect l="l" t="t" r="r" b="b"/>
              <a:pathLst>
                <a:path w="1562" h="1723" extrusionOk="0">
                  <a:moveTo>
                    <a:pt x="691" y="1"/>
                  </a:moveTo>
                  <a:cubicBezTo>
                    <a:pt x="487" y="1"/>
                    <a:pt x="402" y="358"/>
                    <a:pt x="402" y="358"/>
                  </a:cubicBezTo>
                  <a:cubicBezTo>
                    <a:pt x="402" y="358"/>
                    <a:pt x="1" y="394"/>
                    <a:pt x="9" y="652"/>
                  </a:cubicBezTo>
                  <a:cubicBezTo>
                    <a:pt x="36" y="1348"/>
                    <a:pt x="1562" y="1723"/>
                    <a:pt x="1562" y="1723"/>
                  </a:cubicBezTo>
                  <a:cubicBezTo>
                    <a:pt x="1562" y="1723"/>
                    <a:pt x="1562" y="73"/>
                    <a:pt x="705" y="1"/>
                  </a:cubicBezTo>
                  <a:cubicBezTo>
                    <a:pt x="700" y="1"/>
                    <a:pt x="695" y="1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1"/>
            <p:cNvSpPr/>
            <p:nvPr/>
          </p:nvSpPr>
          <p:spPr>
            <a:xfrm>
              <a:off x="201640" y="1065754"/>
              <a:ext cx="127435" cy="119618"/>
            </a:xfrm>
            <a:custGeom>
              <a:avLst/>
              <a:gdLst/>
              <a:ahLst/>
              <a:cxnLst/>
              <a:rect l="l" t="t" r="r" b="b"/>
              <a:pathLst>
                <a:path w="1402" h="1316" extrusionOk="0">
                  <a:moveTo>
                    <a:pt x="546" y="1"/>
                  </a:moveTo>
                  <a:cubicBezTo>
                    <a:pt x="526" y="1"/>
                    <a:pt x="504" y="4"/>
                    <a:pt x="483" y="13"/>
                  </a:cubicBezTo>
                  <a:cubicBezTo>
                    <a:pt x="1" y="200"/>
                    <a:pt x="242" y="1316"/>
                    <a:pt x="242" y="1316"/>
                  </a:cubicBezTo>
                  <a:cubicBezTo>
                    <a:pt x="242" y="1316"/>
                    <a:pt x="1401" y="905"/>
                    <a:pt x="1170" y="316"/>
                  </a:cubicBezTo>
                  <a:cubicBezTo>
                    <a:pt x="1127" y="213"/>
                    <a:pt x="981" y="197"/>
                    <a:pt x="893" y="197"/>
                  </a:cubicBezTo>
                  <a:cubicBezTo>
                    <a:pt x="851" y="197"/>
                    <a:pt x="822" y="200"/>
                    <a:pt x="822" y="200"/>
                  </a:cubicBezTo>
                  <a:cubicBezTo>
                    <a:pt x="822" y="200"/>
                    <a:pt x="698" y="1"/>
                    <a:pt x="54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7" name="Google Shape;3987;p21"/>
          <p:cNvSpPr/>
          <p:nvPr/>
        </p:nvSpPr>
        <p:spPr>
          <a:xfrm>
            <a:off x="-764575" y="2087450"/>
            <a:ext cx="1439864" cy="138701"/>
          </a:xfrm>
          <a:custGeom>
            <a:avLst/>
            <a:gdLst/>
            <a:ahLst/>
            <a:cxnLst/>
            <a:rect l="l" t="t" r="r" b="b"/>
            <a:pathLst>
              <a:path w="14783" h="1424" extrusionOk="0">
                <a:moveTo>
                  <a:pt x="10721" y="1"/>
                </a:moveTo>
                <a:cubicBezTo>
                  <a:pt x="10144" y="1"/>
                  <a:pt x="9579" y="124"/>
                  <a:pt x="9082" y="442"/>
                </a:cubicBezTo>
                <a:cubicBezTo>
                  <a:pt x="8467" y="836"/>
                  <a:pt x="7652" y="951"/>
                  <a:pt x="6748" y="951"/>
                </a:cubicBezTo>
                <a:cubicBezTo>
                  <a:pt x="5475" y="951"/>
                  <a:pt x="4029" y="723"/>
                  <a:pt x="2725" y="723"/>
                </a:cubicBezTo>
                <a:cubicBezTo>
                  <a:pt x="1665" y="723"/>
                  <a:pt x="700" y="874"/>
                  <a:pt x="0" y="1423"/>
                </a:cubicBezTo>
                <a:lnTo>
                  <a:pt x="14783" y="1423"/>
                </a:lnTo>
                <a:cubicBezTo>
                  <a:pt x="14783" y="1423"/>
                  <a:pt x="12683" y="1"/>
                  <a:pt x="10721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9" name="Google Shape;3989;p22"/>
          <p:cNvGrpSpPr/>
          <p:nvPr/>
        </p:nvGrpSpPr>
        <p:grpSpPr>
          <a:xfrm flipH="1">
            <a:off x="-1290275" y="2701377"/>
            <a:ext cx="10785079" cy="4051411"/>
            <a:chOff x="-26" y="2701377"/>
            <a:chExt cx="10785079" cy="4051411"/>
          </a:xfrm>
        </p:grpSpPr>
        <p:sp>
          <p:nvSpPr>
            <p:cNvPr id="3990" name="Google Shape;3990;p22"/>
            <p:cNvSpPr/>
            <p:nvPr/>
          </p:nvSpPr>
          <p:spPr>
            <a:xfrm flipH="1">
              <a:off x="-26" y="4181097"/>
              <a:ext cx="9192463" cy="2393257"/>
            </a:xfrm>
            <a:custGeom>
              <a:avLst/>
              <a:gdLst/>
              <a:ahLst/>
              <a:cxnLst/>
              <a:rect l="l" t="t" r="r" b="b"/>
              <a:pathLst>
                <a:path w="38066" h="22221" extrusionOk="0">
                  <a:moveTo>
                    <a:pt x="1278" y="1"/>
                  </a:moveTo>
                  <a:cubicBezTo>
                    <a:pt x="1105" y="1"/>
                    <a:pt x="934" y="7"/>
                    <a:pt x="765" y="20"/>
                  </a:cubicBezTo>
                  <a:cubicBezTo>
                    <a:pt x="492" y="47"/>
                    <a:pt x="260" y="88"/>
                    <a:pt x="0" y="143"/>
                  </a:cubicBezTo>
                  <a:lnTo>
                    <a:pt x="0" y="22220"/>
                  </a:lnTo>
                  <a:lnTo>
                    <a:pt x="38066" y="22220"/>
                  </a:lnTo>
                  <a:lnTo>
                    <a:pt x="38066" y="3652"/>
                  </a:lnTo>
                  <a:cubicBezTo>
                    <a:pt x="37670" y="3433"/>
                    <a:pt x="37206" y="3215"/>
                    <a:pt x="36646" y="3064"/>
                  </a:cubicBezTo>
                  <a:cubicBezTo>
                    <a:pt x="35711" y="2809"/>
                    <a:pt x="34701" y="2670"/>
                    <a:pt x="33694" y="2670"/>
                  </a:cubicBezTo>
                  <a:cubicBezTo>
                    <a:pt x="32979" y="2670"/>
                    <a:pt x="32266" y="2740"/>
                    <a:pt x="31581" y="2887"/>
                  </a:cubicBezTo>
                  <a:cubicBezTo>
                    <a:pt x="30518" y="3107"/>
                    <a:pt x="29487" y="3491"/>
                    <a:pt x="28402" y="3491"/>
                  </a:cubicBezTo>
                  <a:cubicBezTo>
                    <a:pt x="28274" y="3491"/>
                    <a:pt x="28146" y="3486"/>
                    <a:pt x="28017" y="3474"/>
                  </a:cubicBezTo>
                  <a:cubicBezTo>
                    <a:pt x="26747" y="3365"/>
                    <a:pt x="25710" y="2669"/>
                    <a:pt x="24426" y="2628"/>
                  </a:cubicBezTo>
                  <a:cubicBezTo>
                    <a:pt x="24392" y="2627"/>
                    <a:pt x="24358" y="2626"/>
                    <a:pt x="24324" y="2626"/>
                  </a:cubicBezTo>
                  <a:cubicBezTo>
                    <a:pt x="22297" y="2626"/>
                    <a:pt x="21090" y="4206"/>
                    <a:pt x="19197" y="4730"/>
                  </a:cubicBezTo>
                  <a:cubicBezTo>
                    <a:pt x="18622" y="4887"/>
                    <a:pt x="18032" y="4959"/>
                    <a:pt x="17441" y="4959"/>
                  </a:cubicBezTo>
                  <a:cubicBezTo>
                    <a:pt x="16278" y="4959"/>
                    <a:pt x="15114" y="4678"/>
                    <a:pt x="14063" y="4198"/>
                  </a:cubicBezTo>
                  <a:cubicBezTo>
                    <a:pt x="13094" y="3761"/>
                    <a:pt x="12329" y="3010"/>
                    <a:pt x="11223" y="2873"/>
                  </a:cubicBezTo>
                  <a:cubicBezTo>
                    <a:pt x="11072" y="2854"/>
                    <a:pt x="10920" y="2847"/>
                    <a:pt x="10768" y="2847"/>
                  </a:cubicBezTo>
                  <a:cubicBezTo>
                    <a:pt x="10155" y="2847"/>
                    <a:pt x="9542" y="2972"/>
                    <a:pt x="8930" y="2983"/>
                  </a:cubicBezTo>
                  <a:cubicBezTo>
                    <a:pt x="8892" y="2983"/>
                    <a:pt x="8854" y="2984"/>
                    <a:pt x="8816" y="2984"/>
                  </a:cubicBezTo>
                  <a:cubicBezTo>
                    <a:pt x="7129" y="2984"/>
                    <a:pt x="6226" y="2088"/>
                    <a:pt x="4957" y="1139"/>
                  </a:cubicBezTo>
                  <a:cubicBezTo>
                    <a:pt x="3944" y="368"/>
                    <a:pt x="2579" y="1"/>
                    <a:pt x="127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 flipH="1">
              <a:off x="27" y="4763325"/>
              <a:ext cx="9321123" cy="1574180"/>
            </a:xfrm>
            <a:custGeom>
              <a:avLst/>
              <a:gdLst/>
              <a:ahLst/>
              <a:cxnLst/>
              <a:rect l="l" t="t" r="r" b="b"/>
              <a:pathLst>
                <a:path w="38463" h="14616" extrusionOk="0">
                  <a:moveTo>
                    <a:pt x="13389" y="1"/>
                  </a:moveTo>
                  <a:cubicBezTo>
                    <a:pt x="12138" y="1"/>
                    <a:pt x="10925" y="331"/>
                    <a:pt x="9954" y="799"/>
                  </a:cubicBezTo>
                  <a:cubicBezTo>
                    <a:pt x="8958" y="1277"/>
                    <a:pt x="8316" y="2205"/>
                    <a:pt x="7305" y="2587"/>
                  </a:cubicBezTo>
                  <a:cubicBezTo>
                    <a:pt x="6979" y="2714"/>
                    <a:pt x="6630" y="2762"/>
                    <a:pt x="6274" y="2762"/>
                  </a:cubicBezTo>
                  <a:cubicBezTo>
                    <a:pt x="5513" y="2762"/>
                    <a:pt x="4717" y="2541"/>
                    <a:pt x="4029" y="2383"/>
                  </a:cubicBezTo>
                  <a:cubicBezTo>
                    <a:pt x="3134" y="2192"/>
                    <a:pt x="2193" y="2095"/>
                    <a:pt x="1243" y="2095"/>
                  </a:cubicBezTo>
                  <a:cubicBezTo>
                    <a:pt x="830" y="2095"/>
                    <a:pt x="415" y="2113"/>
                    <a:pt x="1" y="2150"/>
                  </a:cubicBezTo>
                  <a:lnTo>
                    <a:pt x="1" y="14616"/>
                  </a:lnTo>
                  <a:lnTo>
                    <a:pt x="38462" y="14616"/>
                  </a:lnTo>
                  <a:lnTo>
                    <a:pt x="38462" y="2492"/>
                  </a:lnTo>
                  <a:cubicBezTo>
                    <a:pt x="38021" y="2632"/>
                    <a:pt x="37578" y="2688"/>
                    <a:pt x="37133" y="2688"/>
                  </a:cubicBezTo>
                  <a:cubicBezTo>
                    <a:pt x="35414" y="2688"/>
                    <a:pt x="33667" y="1855"/>
                    <a:pt x="31923" y="1855"/>
                  </a:cubicBezTo>
                  <a:cubicBezTo>
                    <a:pt x="31659" y="1855"/>
                    <a:pt x="31394" y="1874"/>
                    <a:pt x="31130" y="1918"/>
                  </a:cubicBezTo>
                  <a:cubicBezTo>
                    <a:pt x="30410" y="2034"/>
                    <a:pt x="29702" y="2235"/>
                    <a:pt x="28972" y="2235"/>
                  </a:cubicBezTo>
                  <a:cubicBezTo>
                    <a:pt x="28927" y="2235"/>
                    <a:pt x="28882" y="2234"/>
                    <a:pt x="28837" y="2232"/>
                  </a:cubicBezTo>
                  <a:cubicBezTo>
                    <a:pt x="27308" y="2191"/>
                    <a:pt x="26761" y="881"/>
                    <a:pt x="25464" y="389"/>
                  </a:cubicBezTo>
                  <a:cubicBezTo>
                    <a:pt x="24980" y="211"/>
                    <a:pt x="24427" y="142"/>
                    <a:pt x="23856" y="142"/>
                  </a:cubicBezTo>
                  <a:cubicBezTo>
                    <a:pt x="23204" y="142"/>
                    <a:pt x="22527" y="232"/>
                    <a:pt x="21901" y="348"/>
                  </a:cubicBezTo>
                  <a:cubicBezTo>
                    <a:pt x="20818" y="550"/>
                    <a:pt x="19735" y="832"/>
                    <a:pt x="18610" y="832"/>
                  </a:cubicBezTo>
                  <a:cubicBezTo>
                    <a:pt x="18515" y="832"/>
                    <a:pt x="18419" y="830"/>
                    <a:pt x="18324" y="826"/>
                  </a:cubicBezTo>
                  <a:cubicBezTo>
                    <a:pt x="16781" y="758"/>
                    <a:pt x="15443" y="130"/>
                    <a:pt x="13914" y="21"/>
                  </a:cubicBezTo>
                  <a:cubicBezTo>
                    <a:pt x="13738" y="7"/>
                    <a:pt x="13563" y="1"/>
                    <a:pt x="1338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 flipH="1">
              <a:off x="3419" y="5123374"/>
              <a:ext cx="9221764" cy="1450968"/>
            </a:xfrm>
            <a:custGeom>
              <a:avLst/>
              <a:gdLst/>
              <a:ahLst/>
              <a:cxnLst/>
              <a:rect l="l" t="t" r="r" b="b"/>
              <a:pathLst>
                <a:path w="38053" h="13472" extrusionOk="0">
                  <a:moveTo>
                    <a:pt x="21365" y="0"/>
                  </a:moveTo>
                  <a:cubicBezTo>
                    <a:pt x="20190" y="0"/>
                    <a:pt x="19113" y="473"/>
                    <a:pt x="18201" y="992"/>
                  </a:cubicBezTo>
                  <a:cubicBezTo>
                    <a:pt x="17218" y="1552"/>
                    <a:pt x="16248" y="2193"/>
                    <a:pt x="15033" y="2439"/>
                  </a:cubicBezTo>
                  <a:cubicBezTo>
                    <a:pt x="14789" y="2487"/>
                    <a:pt x="14549" y="2509"/>
                    <a:pt x="14312" y="2509"/>
                  </a:cubicBezTo>
                  <a:cubicBezTo>
                    <a:pt x="12468" y="2509"/>
                    <a:pt x="10810" y="1210"/>
                    <a:pt x="8862" y="1101"/>
                  </a:cubicBezTo>
                  <a:cubicBezTo>
                    <a:pt x="8694" y="1091"/>
                    <a:pt x="8528" y="1087"/>
                    <a:pt x="8364" y="1087"/>
                  </a:cubicBezTo>
                  <a:cubicBezTo>
                    <a:pt x="5998" y="1087"/>
                    <a:pt x="4066" y="2077"/>
                    <a:pt x="2636" y="3354"/>
                  </a:cubicBezTo>
                  <a:cubicBezTo>
                    <a:pt x="2270" y="3720"/>
                    <a:pt x="2028" y="3864"/>
                    <a:pt x="1838" y="3864"/>
                  </a:cubicBezTo>
                  <a:cubicBezTo>
                    <a:pt x="1312" y="3864"/>
                    <a:pt x="1195" y="2751"/>
                    <a:pt x="1" y="2139"/>
                  </a:cubicBezTo>
                  <a:lnTo>
                    <a:pt x="1" y="13471"/>
                  </a:lnTo>
                  <a:lnTo>
                    <a:pt x="38053" y="13471"/>
                  </a:lnTo>
                  <a:lnTo>
                    <a:pt x="38053" y="4596"/>
                  </a:lnTo>
                  <a:cubicBezTo>
                    <a:pt x="37056" y="4474"/>
                    <a:pt x="36182" y="4132"/>
                    <a:pt x="35363" y="3504"/>
                  </a:cubicBezTo>
                  <a:cubicBezTo>
                    <a:pt x="34131" y="2580"/>
                    <a:pt x="33003" y="1551"/>
                    <a:pt x="31131" y="1551"/>
                  </a:cubicBezTo>
                  <a:cubicBezTo>
                    <a:pt x="31094" y="1551"/>
                    <a:pt x="31058" y="1551"/>
                    <a:pt x="31021" y="1552"/>
                  </a:cubicBezTo>
                  <a:cubicBezTo>
                    <a:pt x="29869" y="1578"/>
                    <a:pt x="28792" y="2018"/>
                    <a:pt x="27658" y="2018"/>
                  </a:cubicBezTo>
                  <a:cubicBezTo>
                    <a:pt x="27610" y="2018"/>
                    <a:pt x="27561" y="2018"/>
                    <a:pt x="27512" y="2016"/>
                  </a:cubicBezTo>
                  <a:cubicBezTo>
                    <a:pt x="25314" y="1920"/>
                    <a:pt x="23826" y="145"/>
                    <a:pt x="21641" y="9"/>
                  </a:cubicBezTo>
                  <a:cubicBezTo>
                    <a:pt x="21549" y="3"/>
                    <a:pt x="21457" y="0"/>
                    <a:pt x="2136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 flipH="1">
              <a:off x="5754272" y="2701377"/>
              <a:ext cx="5030781" cy="4051411"/>
            </a:xfrm>
            <a:custGeom>
              <a:avLst/>
              <a:gdLst/>
              <a:ahLst/>
              <a:cxnLst/>
              <a:rect l="l" t="t" r="r" b="b"/>
              <a:pathLst>
                <a:path w="26119" h="21034" extrusionOk="0">
                  <a:moveTo>
                    <a:pt x="7261" y="1"/>
                  </a:moveTo>
                  <a:cubicBezTo>
                    <a:pt x="6612" y="1"/>
                    <a:pt x="6010" y="493"/>
                    <a:pt x="5625" y="1263"/>
                  </a:cubicBezTo>
                  <a:cubicBezTo>
                    <a:pt x="5489" y="867"/>
                    <a:pt x="5243" y="539"/>
                    <a:pt x="4888" y="376"/>
                  </a:cubicBezTo>
                  <a:cubicBezTo>
                    <a:pt x="4726" y="306"/>
                    <a:pt x="4555" y="272"/>
                    <a:pt x="4382" y="272"/>
                  </a:cubicBezTo>
                  <a:cubicBezTo>
                    <a:pt x="3676" y="272"/>
                    <a:pt x="2923" y="823"/>
                    <a:pt x="2540" y="1700"/>
                  </a:cubicBezTo>
                  <a:cubicBezTo>
                    <a:pt x="2499" y="1782"/>
                    <a:pt x="2471" y="1864"/>
                    <a:pt x="2444" y="1946"/>
                  </a:cubicBezTo>
                  <a:cubicBezTo>
                    <a:pt x="2052" y="1451"/>
                    <a:pt x="1544" y="1151"/>
                    <a:pt x="1083" y="1151"/>
                  </a:cubicBezTo>
                  <a:cubicBezTo>
                    <a:pt x="934" y="1151"/>
                    <a:pt x="789" y="1182"/>
                    <a:pt x="655" y="1249"/>
                  </a:cubicBezTo>
                  <a:cubicBezTo>
                    <a:pt x="205" y="1482"/>
                    <a:pt x="0" y="2055"/>
                    <a:pt x="96" y="2710"/>
                  </a:cubicBezTo>
                  <a:cubicBezTo>
                    <a:pt x="82" y="2710"/>
                    <a:pt x="68" y="2710"/>
                    <a:pt x="55" y="2697"/>
                  </a:cubicBezTo>
                  <a:lnTo>
                    <a:pt x="55" y="21033"/>
                  </a:lnTo>
                  <a:lnTo>
                    <a:pt x="26064" y="21033"/>
                  </a:lnTo>
                  <a:cubicBezTo>
                    <a:pt x="26119" y="20719"/>
                    <a:pt x="26092" y="20432"/>
                    <a:pt x="25955" y="20173"/>
                  </a:cubicBezTo>
                  <a:cubicBezTo>
                    <a:pt x="25671" y="19639"/>
                    <a:pt x="25047" y="19360"/>
                    <a:pt x="24303" y="19360"/>
                  </a:cubicBezTo>
                  <a:cubicBezTo>
                    <a:pt x="24152" y="19360"/>
                    <a:pt x="23997" y="19372"/>
                    <a:pt x="23839" y="19395"/>
                  </a:cubicBezTo>
                  <a:cubicBezTo>
                    <a:pt x="23852" y="19381"/>
                    <a:pt x="23866" y="19354"/>
                    <a:pt x="23880" y="19326"/>
                  </a:cubicBezTo>
                  <a:cubicBezTo>
                    <a:pt x="24549" y="18002"/>
                    <a:pt x="24480" y="16609"/>
                    <a:pt x="23716" y="16227"/>
                  </a:cubicBezTo>
                  <a:cubicBezTo>
                    <a:pt x="23583" y="16157"/>
                    <a:pt x="23437" y="16124"/>
                    <a:pt x="23284" y="16124"/>
                  </a:cubicBezTo>
                  <a:cubicBezTo>
                    <a:pt x="22569" y="16124"/>
                    <a:pt x="21684" y="16844"/>
                    <a:pt x="21122" y="17934"/>
                  </a:cubicBezTo>
                  <a:cubicBezTo>
                    <a:pt x="21108" y="17961"/>
                    <a:pt x="21108" y="17988"/>
                    <a:pt x="21094" y="18016"/>
                  </a:cubicBezTo>
                  <a:cubicBezTo>
                    <a:pt x="20958" y="17647"/>
                    <a:pt x="20712" y="17347"/>
                    <a:pt x="20384" y="17196"/>
                  </a:cubicBezTo>
                  <a:cubicBezTo>
                    <a:pt x="20222" y="17124"/>
                    <a:pt x="20051" y="17090"/>
                    <a:pt x="19876" y="17090"/>
                  </a:cubicBezTo>
                  <a:cubicBezTo>
                    <a:pt x="19229" y="17090"/>
                    <a:pt x="18540" y="17563"/>
                    <a:pt x="18132" y="18316"/>
                  </a:cubicBezTo>
                  <a:cubicBezTo>
                    <a:pt x="18159" y="17142"/>
                    <a:pt x="17804" y="16186"/>
                    <a:pt x="17312" y="16159"/>
                  </a:cubicBezTo>
                  <a:cubicBezTo>
                    <a:pt x="17303" y="16158"/>
                    <a:pt x="17294" y="16158"/>
                    <a:pt x="17285" y="16158"/>
                  </a:cubicBezTo>
                  <a:cubicBezTo>
                    <a:pt x="16913" y="16158"/>
                    <a:pt x="16557" y="16697"/>
                    <a:pt x="16384" y="17483"/>
                  </a:cubicBezTo>
                  <a:cubicBezTo>
                    <a:pt x="16125" y="17101"/>
                    <a:pt x="15606" y="16855"/>
                    <a:pt x="14991" y="16828"/>
                  </a:cubicBezTo>
                  <a:cubicBezTo>
                    <a:pt x="15142" y="16678"/>
                    <a:pt x="15237" y="16500"/>
                    <a:pt x="15305" y="16295"/>
                  </a:cubicBezTo>
                  <a:cubicBezTo>
                    <a:pt x="15401" y="15981"/>
                    <a:pt x="15401" y="15667"/>
                    <a:pt x="15292" y="15353"/>
                  </a:cubicBezTo>
                  <a:lnTo>
                    <a:pt x="15292" y="15353"/>
                  </a:lnTo>
                  <a:cubicBezTo>
                    <a:pt x="15360" y="15381"/>
                    <a:pt x="15428" y="15422"/>
                    <a:pt x="15497" y="15449"/>
                  </a:cubicBezTo>
                  <a:cubicBezTo>
                    <a:pt x="15864" y="15617"/>
                    <a:pt x="16239" y="15698"/>
                    <a:pt x="16581" y="15698"/>
                  </a:cubicBezTo>
                  <a:cubicBezTo>
                    <a:pt x="17152" y="15698"/>
                    <a:pt x="17630" y="15472"/>
                    <a:pt x="17818" y="15053"/>
                  </a:cubicBezTo>
                  <a:cubicBezTo>
                    <a:pt x="18118" y="14398"/>
                    <a:pt x="17572" y="13496"/>
                    <a:pt x="16602" y="13060"/>
                  </a:cubicBezTo>
                  <a:cubicBezTo>
                    <a:pt x="17749" y="12281"/>
                    <a:pt x="18309" y="11093"/>
                    <a:pt x="17872" y="10261"/>
                  </a:cubicBezTo>
                  <a:cubicBezTo>
                    <a:pt x="17592" y="9735"/>
                    <a:pt x="16971" y="9459"/>
                    <a:pt x="16224" y="9459"/>
                  </a:cubicBezTo>
                  <a:cubicBezTo>
                    <a:pt x="16099" y="9459"/>
                    <a:pt x="15970" y="9467"/>
                    <a:pt x="15838" y="9482"/>
                  </a:cubicBezTo>
                  <a:cubicBezTo>
                    <a:pt x="16097" y="9155"/>
                    <a:pt x="16234" y="8772"/>
                    <a:pt x="16166" y="8390"/>
                  </a:cubicBezTo>
                  <a:cubicBezTo>
                    <a:pt x="16047" y="7622"/>
                    <a:pt x="15224" y="7110"/>
                    <a:pt x="14243" y="7110"/>
                  </a:cubicBezTo>
                  <a:cubicBezTo>
                    <a:pt x="14090" y="7110"/>
                    <a:pt x="13934" y="7122"/>
                    <a:pt x="13776" y="7148"/>
                  </a:cubicBezTo>
                  <a:cubicBezTo>
                    <a:pt x="13694" y="7161"/>
                    <a:pt x="13612" y="7175"/>
                    <a:pt x="13530" y="7202"/>
                  </a:cubicBezTo>
                  <a:cubicBezTo>
                    <a:pt x="13763" y="6356"/>
                    <a:pt x="13544" y="5550"/>
                    <a:pt x="12971" y="5304"/>
                  </a:cubicBezTo>
                  <a:cubicBezTo>
                    <a:pt x="12848" y="5248"/>
                    <a:pt x="12717" y="5221"/>
                    <a:pt x="12583" y="5221"/>
                  </a:cubicBezTo>
                  <a:cubicBezTo>
                    <a:pt x="12135" y="5221"/>
                    <a:pt x="11649" y="5521"/>
                    <a:pt x="11291" y="6014"/>
                  </a:cubicBezTo>
                  <a:cubicBezTo>
                    <a:pt x="11237" y="5810"/>
                    <a:pt x="11141" y="5618"/>
                    <a:pt x="11018" y="5455"/>
                  </a:cubicBezTo>
                  <a:cubicBezTo>
                    <a:pt x="10813" y="5209"/>
                    <a:pt x="10540" y="5031"/>
                    <a:pt x="10213" y="4949"/>
                  </a:cubicBezTo>
                  <a:cubicBezTo>
                    <a:pt x="10281" y="4909"/>
                    <a:pt x="10349" y="4881"/>
                    <a:pt x="10418" y="4840"/>
                  </a:cubicBezTo>
                  <a:cubicBezTo>
                    <a:pt x="11319" y="4267"/>
                    <a:pt x="11742" y="3297"/>
                    <a:pt x="11360" y="2683"/>
                  </a:cubicBezTo>
                  <a:cubicBezTo>
                    <a:pt x="11159" y="2360"/>
                    <a:pt x="10773" y="2195"/>
                    <a:pt x="10319" y="2195"/>
                  </a:cubicBezTo>
                  <a:cubicBezTo>
                    <a:pt x="9909" y="2195"/>
                    <a:pt x="9445" y="2329"/>
                    <a:pt x="9011" y="2601"/>
                  </a:cubicBezTo>
                  <a:cubicBezTo>
                    <a:pt x="8998" y="1208"/>
                    <a:pt x="8329" y="89"/>
                    <a:pt x="7387" y="7"/>
                  </a:cubicBezTo>
                  <a:cubicBezTo>
                    <a:pt x="7344" y="3"/>
                    <a:pt x="7303" y="1"/>
                    <a:pt x="7261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 flipH="1">
              <a:off x="5629942" y="4698949"/>
              <a:ext cx="4328910" cy="2053827"/>
            </a:xfrm>
            <a:custGeom>
              <a:avLst/>
              <a:gdLst/>
              <a:ahLst/>
              <a:cxnLst/>
              <a:rect l="l" t="t" r="r" b="b"/>
              <a:pathLst>
                <a:path w="22475" h="10663" extrusionOk="0">
                  <a:moveTo>
                    <a:pt x="5222" y="1"/>
                  </a:moveTo>
                  <a:cubicBezTo>
                    <a:pt x="5174" y="1"/>
                    <a:pt x="5127" y="5"/>
                    <a:pt x="5080" y="12"/>
                  </a:cubicBezTo>
                  <a:cubicBezTo>
                    <a:pt x="4411" y="108"/>
                    <a:pt x="3946" y="927"/>
                    <a:pt x="3987" y="1938"/>
                  </a:cubicBezTo>
                  <a:cubicBezTo>
                    <a:pt x="3691" y="1768"/>
                    <a:pt x="3375" y="1684"/>
                    <a:pt x="3093" y="1684"/>
                  </a:cubicBezTo>
                  <a:cubicBezTo>
                    <a:pt x="2739" y="1684"/>
                    <a:pt x="2439" y="1816"/>
                    <a:pt x="2294" y="2074"/>
                  </a:cubicBezTo>
                  <a:cubicBezTo>
                    <a:pt x="2035" y="2525"/>
                    <a:pt x="2376" y="3207"/>
                    <a:pt x="3059" y="3590"/>
                  </a:cubicBezTo>
                  <a:cubicBezTo>
                    <a:pt x="3100" y="3617"/>
                    <a:pt x="3155" y="3644"/>
                    <a:pt x="3196" y="3672"/>
                  </a:cubicBezTo>
                  <a:cubicBezTo>
                    <a:pt x="2977" y="3740"/>
                    <a:pt x="2772" y="3876"/>
                    <a:pt x="2636" y="4054"/>
                  </a:cubicBezTo>
                  <a:cubicBezTo>
                    <a:pt x="2554" y="4177"/>
                    <a:pt x="2486" y="4313"/>
                    <a:pt x="2458" y="4463"/>
                  </a:cubicBezTo>
                  <a:cubicBezTo>
                    <a:pt x="2194" y="4133"/>
                    <a:pt x="1840" y="3930"/>
                    <a:pt x="1520" y="3930"/>
                  </a:cubicBezTo>
                  <a:cubicBezTo>
                    <a:pt x="1510" y="3930"/>
                    <a:pt x="1499" y="3931"/>
                    <a:pt x="1489" y="3931"/>
                  </a:cubicBezTo>
                  <a:cubicBezTo>
                    <a:pt x="1885" y="3494"/>
                    <a:pt x="2049" y="3044"/>
                    <a:pt x="1871" y="2825"/>
                  </a:cubicBezTo>
                  <a:cubicBezTo>
                    <a:pt x="1800" y="2741"/>
                    <a:pt x="1684" y="2701"/>
                    <a:pt x="1538" y="2701"/>
                  </a:cubicBezTo>
                  <a:cubicBezTo>
                    <a:pt x="1211" y="2701"/>
                    <a:pt x="732" y="2903"/>
                    <a:pt x="260" y="3262"/>
                  </a:cubicBezTo>
                  <a:cubicBezTo>
                    <a:pt x="588" y="2579"/>
                    <a:pt x="492" y="1828"/>
                    <a:pt x="1" y="1514"/>
                  </a:cubicBezTo>
                  <a:lnTo>
                    <a:pt x="1" y="10662"/>
                  </a:lnTo>
                  <a:lnTo>
                    <a:pt x="22419" y="10662"/>
                  </a:lnTo>
                  <a:lnTo>
                    <a:pt x="22419" y="10526"/>
                  </a:lnTo>
                  <a:cubicBezTo>
                    <a:pt x="22474" y="9665"/>
                    <a:pt x="21996" y="8942"/>
                    <a:pt x="21354" y="8901"/>
                  </a:cubicBezTo>
                  <a:cubicBezTo>
                    <a:pt x="21340" y="8900"/>
                    <a:pt x="21326" y="8900"/>
                    <a:pt x="21311" y="8900"/>
                  </a:cubicBezTo>
                  <a:cubicBezTo>
                    <a:pt x="21040" y="8900"/>
                    <a:pt x="20784" y="9021"/>
                    <a:pt x="20590" y="9228"/>
                  </a:cubicBezTo>
                  <a:cubicBezTo>
                    <a:pt x="20590" y="8559"/>
                    <a:pt x="20344" y="8013"/>
                    <a:pt x="19880" y="7822"/>
                  </a:cubicBezTo>
                  <a:cubicBezTo>
                    <a:pt x="19768" y="7779"/>
                    <a:pt x="19652" y="7759"/>
                    <a:pt x="19533" y="7759"/>
                  </a:cubicBezTo>
                  <a:cubicBezTo>
                    <a:pt x="18969" y="7759"/>
                    <a:pt x="18352" y="8222"/>
                    <a:pt x="17968" y="8955"/>
                  </a:cubicBezTo>
                  <a:cubicBezTo>
                    <a:pt x="17764" y="8614"/>
                    <a:pt x="17491" y="8368"/>
                    <a:pt x="17217" y="8232"/>
                  </a:cubicBezTo>
                  <a:cubicBezTo>
                    <a:pt x="17422" y="8191"/>
                    <a:pt x="17572" y="8095"/>
                    <a:pt x="17613" y="7959"/>
                  </a:cubicBezTo>
                  <a:cubicBezTo>
                    <a:pt x="17695" y="7699"/>
                    <a:pt x="17436" y="7385"/>
                    <a:pt x="17013" y="7194"/>
                  </a:cubicBezTo>
                  <a:cubicBezTo>
                    <a:pt x="17436" y="6962"/>
                    <a:pt x="17695" y="6593"/>
                    <a:pt x="17641" y="6238"/>
                  </a:cubicBezTo>
                  <a:cubicBezTo>
                    <a:pt x="17559" y="5801"/>
                    <a:pt x="17081" y="5515"/>
                    <a:pt x="16480" y="5501"/>
                  </a:cubicBezTo>
                  <a:cubicBezTo>
                    <a:pt x="16508" y="5446"/>
                    <a:pt x="16548" y="5392"/>
                    <a:pt x="16576" y="5337"/>
                  </a:cubicBezTo>
                  <a:cubicBezTo>
                    <a:pt x="17013" y="4586"/>
                    <a:pt x="16903" y="3726"/>
                    <a:pt x="16357" y="3399"/>
                  </a:cubicBezTo>
                  <a:cubicBezTo>
                    <a:pt x="16216" y="3320"/>
                    <a:pt x="16057" y="3282"/>
                    <a:pt x="15893" y="3282"/>
                  </a:cubicBezTo>
                  <a:cubicBezTo>
                    <a:pt x="15771" y="3282"/>
                    <a:pt x="15647" y="3303"/>
                    <a:pt x="15524" y="3344"/>
                  </a:cubicBezTo>
                  <a:cubicBezTo>
                    <a:pt x="15825" y="2757"/>
                    <a:pt x="15852" y="2156"/>
                    <a:pt x="15511" y="1787"/>
                  </a:cubicBezTo>
                  <a:cubicBezTo>
                    <a:pt x="15308" y="1554"/>
                    <a:pt x="15005" y="1442"/>
                    <a:pt x="14661" y="1442"/>
                  </a:cubicBezTo>
                  <a:cubicBezTo>
                    <a:pt x="14240" y="1442"/>
                    <a:pt x="13756" y="1609"/>
                    <a:pt x="13313" y="1924"/>
                  </a:cubicBezTo>
                  <a:cubicBezTo>
                    <a:pt x="13260" y="1184"/>
                    <a:pt x="12823" y="598"/>
                    <a:pt x="12313" y="598"/>
                  </a:cubicBezTo>
                  <a:cubicBezTo>
                    <a:pt x="12296" y="598"/>
                    <a:pt x="12279" y="598"/>
                    <a:pt x="12261" y="600"/>
                  </a:cubicBezTo>
                  <a:cubicBezTo>
                    <a:pt x="11743" y="627"/>
                    <a:pt x="11360" y="1282"/>
                    <a:pt x="11401" y="2060"/>
                  </a:cubicBezTo>
                  <a:cubicBezTo>
                    <a:pt x="11415" y="2115"/>
                    <a:pt x="11415" y="2170"/>
                    <a:pt x="11428" y="2224"/>
                  </a:cubicBezTo>
                  <a:cubicBezTo>
                    <a:pt x="11237" y="2074"/>
                    <a:pt x="11019" y="1992"/>
                    <a:pt x="10787" y="1979"/>
                  </a:cubicBezTo>
                  <a:cubicBezTo>
                    <a:pt x="10761" y="1976"/>
                    <a:pt x="10735" y="1975"/>
                    <a:pt x="10710" y="1975"/>
                  </a:cubicBezTo>
                  <a:cubicBezTo>
                    <a:pt x="10585" y="1975"/>
                    <a:pt x="10463" y="2002"/>
                    <a:pt x="10350" y="2047"/>
                  </a:cubicBezTo>
                  <a:cubicBezTo>
                    <a:pt x="10527" y="1501"/>
                    <a:pt x="10418" y="968"/>
                    <a:pt x="10050" y="763"/>
                  </a:cubicBezTo>
                  <a:cubicBezTo>
                    <a:pt x="9942" y="700"/>
                    <a:pt x="9822" y="670"/>
                    <a:pt x="9696" y="670"/>
                  </a:cubicBezTo>
                  <a:cubicBezTo>
                    <a:pt x="9361" y="670"/>
                    <a:pt x="8986" y="884"/>
                    <a:pt x="8698" y="1241"/>
                  </a:cubicBezTo>
                  <a:cubicBezTo>
                    <a:pt x="8684" y="1187"/>
                    <a:pt x="8657" y="1132"/>
                    <a:pt x="8630" y="1077"/>
                  </a:cubicBezTo>
                  <a:cubicBezTo>
                    <a:pt x="8333" y="474"/>
                    <a:pt x="7799" y="109"/>
                    <a:pt x="7306" y="109"/>
                  </a:cubicBezTo>
                  <a:cubicBezTo>
                    <a:pt x="7163" y="109"/>
                    <a:pt x="7024" y="139"/>
                    <a:pt x="6896" y="204"/>
                  </a:cubicBezTo>
                  <a:cubicBezTo>
                    <a:pt x="6636" y="327"/>
                    <a:pt x="6472" y="572"/>
                    <a:pt x="6390" y="859"/>
                  </a:cubicBezTo>
                  <a:cubicBezTo>
                    <a:pt x="6107" y="341"/>
                    <a:pt x="5667" y="1"/>
                    <a:pt x="5222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95" name="Google Shape;399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6" name="Google Shape;3996;p22"/>
          <p:cNvGrpSpPr/>
          <p:nvPr/>
        </p:nvGrpSpPr>
        <p:grpSpPr>
          <a:xfrm>
            <a:off x="6606683" y="-536329"/>
            <a:ext cx="2979520" cy="5140428"/>
            <a:chOff x="6941138" y="-475854"/>
            <a:chExt cx="2979520" cy="5140428"/>
          </a:xfrm>
        </p:grpSpPr>
        <p:sp>
          <p:nvSpPr>
            <p:cNvPr id="3997" name="Google Shape;3997;p22"/>
            <p:cNvSpPr/>
            <p:nvPr/>
          </p:nvSpPr>
          <p:spPr>
            <a:xfrm flipH="1">
              <a:off x="7431083" y="41743"/>
              <a:ext cx="2413569" cy="4622830"/>
            </a:xfrm>
            <a:custGeom>
              <a:avLst/>
              <a:gdLst/>
              <a:ahLst/>
              <a:cxnLst/>
              <a:rect l="l" t="t" r="r" b="b"/>
              <a:pathLst>
                <a:path w="18228" h="34913" extrusionOk="0">
                  <a:moveTo>
                    <a:pt x="8356" y="1"/>
                  </a:moveTo>
                  <a:lnTo>
                    <a:pt x="8356" y="1"/>
                  </a:lnTo>
                  <a:cubicBezTo>
                    <a:pt x="8397" y="192"/>
                    <a:pt x="8329" y="397"/>
                    <a:pt x="8233" y="629"/>
                  </a:cubicBezTo>
                  <a:lnTo>
                    <a:pt x="8137" y="834"/>
                  </a:lnTo>
                  <a:cubicBezTo>
                    <a:pt x="8055" y="1052"/>
                    <a:pt x="8001" y="1257"/>
                    <a:pt x="8042" y="1462"/>
                  </a:cubicBezTo>
                  <a:cubicBezTo>
                    <a:pt x="8014" y="1448"/>
                    <a:pt x="7892" y="1393"/>
                    <a:pt x="7864" y="1380"/>
                  </a:cubicBezTo>
                  <a:cubicBezTo>
                    <a:pt x="7578" y="1202"/>
                    <a:pt x="7264" y="984"/>
                    <a:pt x="7100" y="683"/>
                  </a:cubicBezTo>
                  <a:cubicBezTo>
                    <a:pt x="6990" y="492"/>
                    <a:pt x="6950" y="219"/>
                    <a:pt x="7045" y="14"/>
                  </a:cubicBezTo>
                  <a:lnTo>
                    <a:pt x="6881" y="14"/>
                  </a:lnTo>
                  <a:cubicBezTo>
                    <a:pt x="6813" y="287"/>
                    <a:pt x="6827" y="342"/>
                    <a:pt x="6881" y="738"/>
                  </a:cubicBezTo>
                  <a:cubicBezTo>
                    <a:pt x="6881" y="779"/>
                    <a:pt x="6922" y="875"/>
                    <a:pt x="6963" y="956"/>
                  </a:cubicBezTo>
                  <a:cubicBezTo>
                    <a:pt x="6977" y="1011"/>
                    <a:pt x="6950" y="1066"/>
                    <a:pt x="6895" y="1066"/>
                  </a:cubicBezTo>
                  <a:cubicBezTo>
                    <a:pt x="6622" y="1066"/>
                    <a:pt x="6362" y="984"/>
                    <a:pt x="6158" y="601"/>
                  </a:cubicBezTo>
                  <a:cubicBezTo>
                    <a:pt x="6062" y="424"/>
                    <a:pt x="5994" y="219"/>
                    <a:pt x="6021" y="14"/>
                  </a:cubicBezTo>
                  <a:lnTo>
                    <a:pt x="5898" y="14"/>
                  </a:lnTo>
                  <a:cubicBezTo>
                    <a:pt x="5871" y="274"/>
                    <a:pt x="5939" y="547"/>
                    <a:pt x="6076" y="765"/>
                  </a:cubicBezTo>
                  <a:cubicBezTo>
                    <a:pt x="6294" y="1079"/>
                    <a:pt x="6526" y="1271"/>
                    <a:pt x="6909" y="1271"/>
                  </a:cubicBezTo>
                  <a:cubicBezTo>
                    <a:pt x="6990" y="1271"/>
                    <a:pt x="7086" y="1257"/>
                    <a:pt x="7168" y="1230"/>
                  </a:cubicBezTo>
                  <a:lnTo>
                    <a:pt x="7195" y="1230"/>
                  </a:lnTo>
                  <a:cubicBezTo>
                    <a:pt x="7414" y="1434"/>
                    <a:pt x="7673" y="1585"/>
                    <a:pt x="7892" y="1721"/>
                  </a:cubicBezTo>
                  <a:cubicBezTo>
                    <a:pt x="8083" y="1844"/>
                    <a:pt x="8274" y="1953"/>
                    <a:pt x="8451" y="2062"/>
                  </a:cubicBezTo>
                  <a:cubicBezTo>
                    <a:pt x="8267" y="2105"/>
                    <a:pt x="8079" y="2126"/>
                    <a:pt x="7893" y="2126"/>
                  </a:cubicBezTo>
                  <a:cubicBezTo>
                    <a:pt x="7540" y="2126"/>
                    <a:pt x="7189" y="2050"/>
                    <a:pt x="6868" y="1899"/>
                  </a:cubicBezTo>
                  <a:lnTo>
                    <a:pt x="6868" y="1899"/>
                  </a:lnTo>
                  <a:cubicBezTo>
                    <a:pt x="6840" y="1926"/>
                    <a:pt x="6854" y="1980"/>
                    <a:pt x="6895" y="2008"/>
                  </a:cubicBezTo>
                  <a:cubicBezTo>
                    <a:pt x="6922" y="2035"/>
                    <a:pt x="6963" y="2062"/>
                    <a:pt x="7004" y="2076"/>
                  </a:cubicBezTo>
                  <a:cubicBezTo>
                    <a:pt x="7619" y="2281"/>
                    <a:pt x="8301" y="2226"/>
                    <a:pt x="8929" y="2404"/>
                  </a:cubicBezTo>
                  <a:cubicBezTo>
                    <a:pt x="9298" y="2690"/>
                    <a:pt x="9653" y="3004"/>
                    <a:pt x="9994" y="3332"/>
                  </a:cubicBezTo>
                  <a:cubicBezTo>
                    <a:pt x="10759" y="4069"/>
                    <a:pt x="11032" y="4902"/>
                    <a:pt x="10882" y="5708"/>
                  </a:cubicBezTo>
                  <a:cubicBezTo>
                    <a:pt x="10718" y="6609"/>
                    <a:pt x="9981" y="7059"/>
                    <a:pt x="9353" y="7442"/>
                  </a:cubicBezTo>
                  <a:cubicBezTo>
                    <a:pt x="9052" y="7633"/>
                    <a:pt x="8588" y="7838"/>
                    <a:pt x="8274" y="8002"/>
                  </a:cubicBezTo>
                  <a:cubicBezTo>
                    <a:pt x="8042" y="8138"/>
                    <a:pt x="7919" y="8206"/>
                    <a:pt x="7810" y="8288"/>
                  </a:cubicBezTo>
                  <a:cubicBezTo>
                    <a:pt x="7772" y="8314"/>
                    <a:pt x="7732" y="8326"/>
                    <a:pt x="7693" y="8326"/>
                  </a:cubicBezTo>
                  <a:cubicBezTo>
                    <a:pt x="7590" y="8326"/>
                    <a:pt x="7499" y="8243"/>
                    <a:pt x="7509" y="8124"/>
                  </a:cubicBezTo>
                  <a:cubicBezTo>
                    <a:pt x="7550" y="7729"/>
                    <a:pt x="7523" y="7292"/>
                    <a:pt x="7414" y="6814"/>
                  </a:cubicBezTo>
                  <a:lnTo>
                    <a:pt x="7264" y="6814"/>
                  </a:lnTo>
                  <a:cubicBezTo>
                    <a:pt x="7441" y="7606"/>
                    <a:pt x="7100" y="8234"/>
                    <a:pt x="6840" y="8807"/>
                  </a:cubicBezTo>
                  <a:cubicBezTo>
                    <a:pt x="6253" y="9381"/>
                    <a:pt x="5639" y="10227"/>
                    <a:pt x="5557" y="10923"/>
                  </a:cubicBezTo>
                  <a:cubicBezTo>
                    <a:pt x="5543" y="11005"/>
                    <a:pt x="5530" y="11087"/>
                    <a:pt x="5543" y="11183"/>
                  </a:cubicBezTo>
                  <a:cubicBezTo>
                    <a:pt x="5543" y="11196"/>
                    <a:pt x="5543" y="11224"/>
                    <a:pt x="5557" y="11237"/>
                  </a:cubicBezTo>
                  <a:cubicBezTo>
                    <a:pt x="5557" y="11251"/>
                    <a:pt x="5557" y="11265"/>
                    <a:pt x="5557" y="11278"/>
                  </a:cubicBezTo>
                  <a:cubicBezTo>
                    <a:pt x="5598" y="11647"/>
                    <a:pt x="5612" y="11811"/>
                    <a:pt x="5707" y="12111"/>
                  </a:cubicBezTo>
                  <a:cubicBezTo>
                    <a:pt x="5753" y="12262"/>
                    <a:pt x="5643" y="12383"/>
                    <a:pt x="5508" y="12383"/>
                  </a:cubicBezTo>
                  <a:cubicBezTo>
                    <a:pt x="5484" y="12383"/>
                    <a:pt x="5459" y="12379"/>
                    <a:pt x="5434" y="12371"/>
                  </a:cubicBezTo>
                  <a:cubicBezTo>
                    <a:pt x="5420" y="12357"/>
                    <a:pt x="5393" y="12357"/>
                    <a:pt x="5379" y="12343"/>
                  </a:cubicBezTo>
                  <a:cubicBezTo>
                    <a:pt x="5120" y="12261"/>
                    <a:pt x="4970" y="12207"/>
                    <a:pt x="4765" y="12111"/>
                  </a:cubicBezTo>
                  <a:cubicBezTo>
                    <a:pt x="4219" y="11852"/>
                    <a:pt x="4069" y="11934"/>
                    <a:pt x="3741" y="11388"/>
                  </a:cubicBezTo>
                  <a:cubicBezTo>
                    <a:pt x="3441" y="10896"/>
                    <a:pt x="3304" y="10309"/>
                    <a:pt x="3782" y="9954"/>
                  </a:cubicBezTo>
                  <a:cubicBezTo>
                    <a:pt x="3864" y="9899"/>
                    <a:pt x="3823" y="9913"/>
                    <a:pt x="3932" y="9858"/>
                  </a:cubicBezTo>
                  <a:cubicBezTo>
                    <a:pt x="3932" y="9858"/>
                    <a:pt x="4055" y="9722"/>
                    <a:pt x="4055" y="9722"/>
                  </a:cubicBezTo>
                  <a:cubicBezTo>
                    <a:pt x="4055" y="9722"/>
                    <a:pt x="4069" y="9708"/>
                    <a:pt x="4082" y="9708"/>
                  </a:cubicBezTo>
                  <a:cubicBezTo>
                    <a:pt x="4178" y="9695"/>
                    <a:pt x="4260" y="9640"/>
                    <a:pt x="4328" y="9558"/>
                  </a:cubicBezTo>
                  <a:cubicBezTo>
                    <a:pt x="4369" y="9531"/>
                    <a:pt x="4424" y="9503"/>
                    <a:pt x="4465" y="9462"/>
                  </a:cubicBezTo>
                  <a:cubicBezTo>
                    <a:pt x="4738" y="9217"/>
                    <a:pt x="4874" y="8807"/>
                    <a:pt x="4820" y="8370"/>
                  </a:cubicBezTo>
                  <a:cubicBezTo>
                    <a:pt x="4792" y="8070"/>
                    <a:pt x="4588" y="7387"/>
                    <a:pt x="4478" y="7114"/>
                  </a:cubicBezTo>
                  <a:lnTo>
                    <a:pt x="4287" y="7210"/>
                  </a:lnTo>
                  <a:cubicBezTo>
                    <a:pt x="4410" y="7496"/>
                    <a:pt x="4519" y="8097"/>
                    <a:pt x="4547" y="8411"/>
                  </a:cubicBezTo>
                  <a:cubicBezTo>
                    <a:pt x="4560" y="8493"/>
                    <a:pt x="4560" y="8575"/>
                    <a:pt x="4547" y="8657"/>
                  </a:cubicBezTo>
                  <a:cubicBezTo>
                    <a:pt x="4547" y="8721"/>
                    <a:pt x="4496" y="8756"/>
                    <a:pt x="4442" y="8756"/>
                  </a:cubicBezTo>
                  <a:cubicBezTo>
                    <a:pt x="4404" y="8756"/>
                    <a:pt x="4365" y="8738"/>
                    <a:pt x="4342" y="8698"/>
                  </a:cubicBezTo>
                  <a:cubicBezTo>
                    <a:pt x="4287" y="8589"/>
                    <a:pt x="4233" y="8507"/>
                    <a:pt x="4205" y="8479"/>
                  </a:cubicBezTo>
                  <a:cubicBezTo>
                    <a:pt x="4096" y="8384"/>
                    <a:pt x="4028" y="8329"/>
                    <a:pt x="3850" y="8179"/>
                  </a:cubicBezTo>
                  <a:cubicBezTo>
                    <a:pt x="3782" y="8124"/>
                    <a:pt x="3523" y="7906"/>
                    <a:pt x="3468" y="7838"/>
                  </a:cubicBezTo>
                  <a:cubicBezTo>
                    <a:pt x="3058" y="7455"/>
                    <a:pt x="2976" y="7169"/>
                    <a:pt x="2976" y="6623"/>
                  </a:cubicBezTo>
                  <a:lnTo>
                    <a:pt x="2826" y="6609"/>
                  </a:lnTo>
                  <a:lnTo>
                    <a:pt x="2826" y="6609"/>
                  </a:lnTo>
                  <a:cubicBezTo>
                    <a:pt x="2813" y="7237"/>
                    <a:pt x="3086" y="7824"/>
                    <a:pt x="3536" y="8247"/>
                  </a:cubicBezTo>
                  <a:cubicBezTo>
                    <a:pt x="3604" y="8316"/>
                    <a:pt x="3673" y="8370"/>
                    <a:pt x="3741" y="8438"/>
                  </a:cubicBezTo>
                  <a:cubicBezTo>
                    <a:pt x="3905" y="8575"/>
                    <a:pt x="4069" y="8698"/>
                    <a:pt x="4151" y="8875"/>
                  </a:cubicBezTo>
                  <a:cubicBezTo>
                    <a:pt x="4219" y="8998"/>
                    <a:pt x="4192" y="8998"/>
                    <a:pt x="4137" y="9121"/>
                  </a:cubicBezTo>
                  <a:cubicBezTo>
                    <a:pt x="4123" y="9148"/>
                    <a:pt x="4000" y="9299"/>
                    <a:pt x="3987" y="9312"/>
                  </a:cubicBezTo>
                  <a:cubicBezTo>
                    <a:pt x="3918" y="9353"/>
                    <a:pt x="3891" y="9422"/>
                    <a:pt x="3823" y="9462"/>
                  </a:cubicBezTo>
                  <a:cubicBezTo>
                    <a:pt x="3700" y="9517"/>
                    <a:pt x="3700" y="9585"/>
                    <a:pt x="3591" y="9654"/>
                  </a:cubicBezTo>
                  <a:cubicBezTo>
                    <a:pt x="2976" y="10118"/>
                    <a:pt x="2908" y="11019"/>
                    <a:pt x="3263" y="11620"/>
                  </a:cubicBezTo>
                  <a:cubicBezTo>
                    <a:pt x="3632" y="12234"/>
                    <a:pt x="4369" y="12616"/>
                    <a:pt x="4956" y="12889"/>
                  </a:cubicBezTo>
                  <a:cubicBezTo>
                    <a:pt x="5175" y="12999"/>
                    <a:pt x="5407" y="13081"/>
                    <a:pt x="5666" y="13163"/>
                  </a:cubicBezTo>
                  <a:cubicBezTo>
                    <a:pt x="6144" y="13326"/>
                    <a:pt x="5857" y="13558"/>
                    <a:pt x="6158" y="13832"/>
                  </a:cubicBezTo>
                  <a:cubicBezTo>
                    <a:pt x="6185" y="13859"/>
                    <a:pt x="6212" y="13886"/>
                    <a:pt x="6226" y="13913"/>
                  </a:cubicBezTo>
                  <a:cubicBezTo>
                    <a:pt x="6444" y="14309"/>
                    <a:pt x="6581" y="14692"/>
                    <a:pt x="6595" y="15129"/>
                  </a:cubicBezTo>
                  <a:cubicBezTo>
                    <a:pt x="6608" y="15538"/>
                    <a:pt x="6444" y="15784"/>
                    <a:pt x="6294" y="16194"/>
                  </a:cubicBezTo>
                  <a:cubicBezTo>
                    <a:pt x="6226" y="16371"/>
                    <a:pt x="6103" y="16644"/>
                    <a:pt x="6062" y="16835"/>
                  </a:cubicBezTo>
                  <a:cubicBezTo>
                    <a:pt x="5202" y="21273"/>
                    <a:pt x="246" y="25232"/>
                    <a:pt x="0" y="34830"/>
                  </a:cubicBezTo>
                  <a:lnTo>
                    <a:pt x="2840" y="34912"/>
                  </a:lnTo>
                  <a:cubicBezTo>
                    <a:pt x="3004" y="25696"/>
                    <a:pt x="7031" y="21614"/>
                    <a:pt x="7359" y="16849"/>
                  </a:cubicBezTo>
                  <a:cubicBezTo>
                    <a:pt x="7373" y="16658"/>
                    <a:pt x="7482" y="16480"/>
                    <a:pt x="7537" y="16303"/>
                  </a:cubicBezTo>
                  <a:cubicBezTo>
                    <a:pt x="7632" y="16043"/>
                    <a:pt x="7714" y="15798"/>
                    <a:pt x="7769" y="15525"/>
                  </a:cubicBezTo>
                  <a:cubicBezTo>
                    <a:pt x="7769" y="15525"/>
                    <a:pt x="7782" y="15525"/>
                    <a:pt x="7782" y="15511"/>
                  </a:cubicBezTo>
                  <a:cubicBezTo>
                    <a:pt x="7810" y="15347"/>
                    <a:pt x="7823" y="15183"/>
                    <a:pt x="7823" y="15006"/>
                  </a:cubicBezTo>
                  <a:cubicBezTo>
                    <a:pt x="7810" y="14282"/>
                    <a:pt x="7400" y="13640"/>
                    <a:pt x="7004" y="13026"/>
                  </a:cubicBezTo>
                  <a:cubicBezTo>
                    <a:pt x="6772" y="12685"/>
                    <a:pt x="6554" y="12343"/>
                    <a:pt x="6403" y="12002"/>
                  </a:cubicBezTo>
                  <a:cubicBezTo>
                    <a:pt x="6267" y="11715"/>
                    <a:pt x="6321" y="11661"/>
                    <a:pt x="6335" y="11497"/>
                  </a:cubicBezTo>
                  <a:cubicBezTo>
                    <a:pt x="6362" y="11155"/>
                    <a:pt x="6595" y="10882"/>
                    <a:pt x="6922" y="10760"/>
                  </a:cubicBezTo>
                  <a:cubicBezTo>
                    <a:pt x="7129" y="10685"/>
                    <a:pt x="7351" y="10636"/>
                    <a:pt x="7567" y="10636"/>
                  </a:cubicBezTo>
                  <a:cubicBezTo>
                    <a:pt x="7707" y="10636"/>
                    <a:pt x="7844" y="10657"/>
                    <a:pt x="7974" y="10705"/>
                  </a:cubicBezTo>
                  <a:cubicBezTo>
                    <a:pt x="8397" y="10855"/>
                    <a:pt x="8806" y="11074"/>
                    <a:pt x="9257" y="11142"/>
                  </a:cubicBezTo>
                  <a:cubicBezTo>
                    <a:pt x="9721" y="11224"/>
                    <a:pt x="10049" y="11265"/>
                    <a:pt x="10527" y="11265"/>
                  </a:cubicBezTo>
                  <a:cubicBezTo>
                    <a:pt x="11059" y="11265"/>
                    <a:pt x="11578" y="11115"/>
                    <a:pt x="11674" y="10787"/>
                  </a:cubicBezTo>
                  <a:cubicBezTo>
                    <a:pt x="11715" y="10664"/>
                    <a:pt x="11701" y="10650"/>
                    <a:pt x="11701" y="10541"/>
                  </a:cubicBezTo>
                  <a:lnTo>
                    <a:pt x="11701" y="10418"/>
                  </a:lnTo>
                  <a:cubicBezTo>
                    <a:pt x="11755" y="10295"/>
                    <a:pt x="11919" y="10186"/>
                    <a:pt x="12083" y="10186"/>
                  </a:cubicBezTo>
                  <a:cubicBezTo>
                    <a:pt x="12179" y="10186"/>
                    <a:pt x="12274" y="10186"/>
                    <a:pt x="12370" y="10200"/>
                  </a:cubicBezTo>
                  <a:cubicBezTo>
                    <a:pt x="12426" y="10205"/>
                    <a:pt x="12485" y="10209"/>
                    <a:pt x="12547" y="10209"/>
                  </a:cubicBezTo>
                  <a:cubicBezTo>
                    <a:pt x="12633" y="10209"/>
                    <a:pt x="12724" y="10202"/>
                    <a:pt x="12820" y="10186"/>
                  </a:cubicBezTo>
                  <a:cubicBezTo>
                    <a:pt x="13257" y="10118"/>
                    <a:pt x="13612" y="9681"/>
                    <a:pt x="13612" y="9230"/>
                  </a:cubicBezTo>
                  <a:cubicBezTo>
                    <a:pt x="13612" y="9189"/>
                    <a:pt x="13599" y="9148"/>
                    <a:pt x="13599" y="9107"/>
                  </a:cubicBezTo>
                  <a:cubicBezTo>
                    <a:pt x="13599" y="9039"/>
                    <a:pt x="13585" y="8971"/>
                    <a:pt x="13599" y="8916"/>
                  </a:cubicBezTo>
                  <a:cubicBezTo>
                    <a:pt x="13626" y="8834"/>
                    <a:pt x="13681" y="8766"/>
                    <a:pt x="13749" y="8698"/>
                  </a:cubicBezTo>
                  <a:cubicBezTo>
                    <a:pt x="13776" y="8671"/>
                    <a:pt x="13790" y="8643"/>
                    <a:pt x="13817" y="8616"/>
                  </a:cubicBezTo>
                  <a:cubicBezTo>
                    <a:pt x="13940" y="8466"/>
                    <a:pt x="13954" y="8384"/>
                    <a:pt x="13995" y="8206"/>
                  </a:cubicBezTo>
                  <a:cubicBezTo>
                    <a:pt x="14377" y="7701"/>
                    <a:pt x="15046" y="7141"/>
                    <a:pt x="15674" y="7073"/>
                  </a:cubicBezTo>
                  <a:cubicBezTo>
                    <a:pt x="15770" y="7073"/>
                    <a:pt x="15865" y="7059"/>
                    <a:pt x="15974" y="7059"/>
                  </a:cubicBezTo>
                  <a:cubicBezTo>
                    <a:pt x="16234" y="7046"/>
                    <a:pt x="16507" y="7032"/>
                    <a:pt x="16766" y="6923"/>
                  </a:cubicBezTo>
                  <a:cubicBezTo>
                    <a:pt x="16998" y="6827"/>
                    <a:pt x="17190" y="6609"/>
                    <a:pt x="17258" y="6363"/>
                  </a:cubicBezTo>
                  <a:cubicBezTo>
                    <a:pt x="17299" y="6199"/>
                    <a:pt x="17285" y="6049"/>
                    <a:pt x="17203" y="5913"/>
                  </a:cubicBezTo>
                  <a:cubicBezTo>
                    <a:pt x="17203" y="5790"/>
                    <a:pt x="17230" y="5653"/>
                    <a:pt x="17285" y="5476"/>
                  </a:cubicBezTo>
                  <a:cubicBezTo>
                    <a:pt x="17326" y="5353"/>
                    <a:pt x="17435" y="5257"/>
                    <a:pt x="17544" y="5162"/>
                  </a:cubicBezTo>
                  <a:cubicBezTo>
                    <a:pt x="17585" y="5121"/>
                    <a:pt x="17613" y="5093"/>
                    <a:pt x="17654" y="5052"/>
                  </a:cubicBezTo>
                  <a:cubicBezTo>
                    <a:pt x="18050" y="4657"/>
                    <a:pt x="18227" y="4069"/>
                    <a:pt x="18159" y="3523"/>
                  </a:cubicBezTo>
                  <a:lnTo>
                    <a:pt x="18050" y="3496"/>
                  </a:lnTo>
                  <a:lnTo>
                    <a:pt x="18050" y="3496"/>
                  </a:lnTo>
                  <a:cubicBezTo>
                    <a:pt x="18118" y="3988"/>
                    <a:pt x="17940" y="4424"/>
                    <a:pt x="17667" y="4779"/>
                  </a:cubicBezTo>
                  <a:cubicBezTo>
                    <a:pt x="17640" y="4807"/>
                    <a:pt x="17449" y="5025"/>
                    <a:pt x="17408" y="5052"/>
                  </a:cubicBezTo>
                  <a:cubicBezTo>
                    <a:pt x="17285" y="5175"/>
                    <a:pt x="17094" y="5203"/>
                    <a:pt x="17026" y="5394"/>
                  </a:cubicBezTo>
                  <a:cubicBezTo>
                    <a:pt x="16998" y="5476"/>
                    <a:pt x="16971" y="5571"/>
                    <a:pt x="16957" y="5667"/>
                  </a:cubicBezTo>
                  <a:cubicBezTo>
                    <a:pt x="16889" y="5626"/>
                    <a:pt x="16835" y="5599"/>
                    <a:pt x="16766" y="5571"/>
                  </a:cubicBezTo>
                  <a:cubicBezTo>
                    <a:pt x="16725" y="5558"/>
                    <a:pt x="16684" y="5530"/>
                    <a:pt x="16643" y="5517"/>
                  </a:cubicBezTo>
                  <a:cubicBezTo>
                    <a:pt x="16507" y="5435"/>
                    <a:pt x="16398" y="5312"/>
                    <a:pt x="16425" y="5216"/>
                  </a:cubicBezTo>
                  <a:cubicBezTo>
                    <a:pt x="16452" y="5134"/>
                    <a:pt x="16548" y="5107"/>
                    <a:pt x="16698" y="5052"/>
                  </a:cubicBezTo>
                  <a:cubicBezTo>
                    <a:pt x="16835" y="5012"/>
                    <a:pt x="16998" y="4971"/>
                    <a:pt x="17094" y="4848"/>
                  </a:cubicBezTo>
                  <a:cubicBezTo>
                    <a:pt x="17285" y="4616"/>
                    <a:pt x="17217" y="4302"/>
                    <a:pt x="16944" y="3933"/>
                  </a:cubicBezTo>
                  <a:cubicBezTo>
                    <a:pt x="16821" y="3769"/>
                    <a:pt x="16780" y="3633"/>
                    <a:pt x="16766" y="3523"/>
                  </a:cubicBezTo>
                  <a:lnTo>
                    <a:pt x="16671" y="3455"/>
                  </a:lnTo>
                  <a:lnTo>
                    <a:pt x="16671" y="3455"/>
                  </a:lnTo>
                  <a:cubicBezTo>
                    <a:pt x="16698" y="3701"/>
                    <a:pt x="16835" y="4056"/>
                    <a:pt x="16903" y="4151"/>
                  </a:cubicBezTo>
                  <a:cubicBezTo>
                    <a:pt x="16985" y="4274"/>
                    <a:pt x="17026" y="4506"/>
                    <a:pt x="16889" y="4657"/>
                  </a:cubicBezTo>
                  <a:cubicBezTo>
                    <a:pt x="16835" y="4725"/>
                    <a:pt x="16725" y="4766"/>
                    <a:pt x="16616" y="4793"/>
                  </a:cubicBezTo>
                  <a:cubicBezTo>
                    <a:pt x="16452" y="4848"/>
                    <a:pt x="16247" y="4902"/>
                    <a:pt x="16179" y="5121"/>
                  </a:cubicBezTo>
                  <a:cubicBezTo>
                    <a:pt x="16111" y="5285"/>
                    <a:pt x="16166" y="5448"/>
                    <a:pt x="16275" y="5571"/>
                  </a:cubicBezTo>
                  <a:cubicBezTo>
                    <a:pt x="16229" y="5573"/>
                    <a:pt x="16183" y="5574"/>
                    <a:pt x="16138" y="5574"/>
                  </a:cubicBezTo>
                  <a:cubicBezTo>
                    <a:pt x="15870" y="5574"/>
                    <a:pt x="15605" y="5536"/>
                    <a:pt x="15360" y="5407"/>
                  </a:cubicBezTo>
                  <a:cubicBezTo>
                    <a:pt x="15046" y="5244"/>
                    <a:pt x="14240" y="4097"/>
                    <a:pt x="14077" y="3783"/>
                  </a:cubicBezTo>
                  <a:lnTo>
                    <a:pt x="13940" y="3810"/>
                  </a:lnTo>
                  <a:cubicBezTo>
                    <a:pt x="14118" y="4179"/>
                    <a:pt x="14746" y="5326"/>
                    <a:pt x="15237" y="5599"/>
                  </a:cubicBezTo>
                  <a:cubicBezTo>
                    <a:pt x="15537" y="5762"/>
                    <a:pt x="15879" y="5844"/>
                    <a:pt x="16193" y="5844"/>
                  </a:cubicBezTo>
                  <a:cubicBezTo>
                    <a:pt x="16343" y="5844"/>
                    <a:pt x="16480" y="5844"/>
                    <a:pt x="16602" y="5831"/>
                  </a:cubicBezTo>
                  <a:lnTo>
                    <a:pt x="16657" y="5831"/>
                  </a:lnTo>
                  <a:cubicBezTo>
                    <a:pt x="16766" y="5872"/>
                    <a:pt x="16875" y="5926"/>
                    <a:pt x="16944" y="6008"/>
                  </a:cubicBezTo>
                  <a:cubicBezTo>
                    <a:pt x="16944" y="6076"/>
                    <a:pt x="16971" y="6158"/>
                    <a:pt x="17012" y="6227"/>
                  </a:cubicBezTo>
                  <a:cubicBezTo>
                    <a:pt x="16998" y="6254"/>
                    <a:pt x="16998" y="6268"/>
                    <a:pt x="16998" y="6295"/>
                  </a:cubicBezTo>
                  <a:cubicBezTo>
                    <a:pt x="16957" y="6445"/>
                    <a:pt x="16807" y="6609"/>
                    <a:pt x="16657" y="6677"/>
                  </a:cubicBezTo>
                  <a:cubicBezTo>
                    <a:pt x="16452" y="6759"/>
                    <a:pt x="16206" y="6773"/>
                    <a:pt x="15961" y="6786"/>
                  </a:cubicBezTo>
                  <a:cubicBezTo>
                    <a:pt x="15865" y="6786"/>
                    <a:pt x="15756" y="6800"/>
                    <a:pt x="15647" y="6800"/>
                  </a:cubicBezTo>
                  <a:cubicBezTo>
                    <a:pt x="15060" y="6868"/>
                    <a:pt x="14432" y="7182"/>
                    <a:pt x="14008" y="7592"/>
                  </a:cubicBezTo>
                  <a:cubicBezTo>
                    <a:pt x="13995" y="7455"/>
                    <a:pt x="13940" y="7346"/>
                    <a:pt x="13872" y="7223"/>
                  </a:cubicBezTo>
                  <a:cubicBezTo>
                    <a:pt x="13848" y="7163"/>
                    <a:pt x="13845" y="7082"/>
                    <a:pt x="13798" y="7082"/>
                  </a:cubicBezTo>
                  <a:cubicBezTo>
                    <a:pt x="13792" y="7082"/>
                    <a:pt x="13784" y="7084"/>
                    <a:pt x="13776" y="7087"/>
                  </a:cubicBezTo>
                  <a:cubicBezTo>
                    <a:pt x="13708" y="7128"/>
                    <a:pt x="13681" y="7210"/>
                    <a:pt x="13708" y="7278"/>
                  </a:cubicBezTo>
                  <a:cubicBezTo>
                    <a:pt x="13803" y="7455"/>
                    <a:pt x="13831" y="7674"/>
                    <a:pt x="13790" y="7879"/>
                  </a:cubicBezTo>
                  <a:cubicBezTo>
                    <a:pt x="13790" y="7906"/>
                    <a:pt x="13790" y="7920"/>
                    <a:pt x="13790" y="7933"/>
                  </a:cubicBezTo>
                  <a:cubicBezTo>
                    <a:pt x="13749" y="8070"/>
                    <a:pt x="13763" y="8111"/>
                    <a:pt x="13667" y="8234"/>
                  </a:cubicBezTo>
                  <a:cubicBezTo>
                    <a:pt x="13653" y="8261"/>
                    <a:pt x="13558" y="8384"/>
                    <a:pt x="13544" y="8398"/>
                  </a:cubicBezTo>
                  <a:cubicBezTo>
                    <a:pt x="13462" y="8493"/>
                    <a:pt x="13380" y="8589"/>
                    <a:pt x="13339" y="8725"/>
                  </a:cubicBezTo>
                  <a:cubicBezTo>
                    <a:pt x="13312" y="8821"/>
                    <a:pt x="13326" y="8930"/>
                    <a:pt x="13326" y="9012"/>
                  </a:cubicBezTo>
                  <a:cubicBezTo>
                    <a:pt x="13326" y="9053"/>
                    <a:pt x="13339" y="9080"/>
                    <a:pt x="13339" y="9121"/>
                  </a:cubicBezTo>
                  <a:cubicBezTo>
                    <a:pt x="13339" y="9435"/>
                    <a:pt x="13080" y="9749"/>
                    <a:pt x="12766" y="9804"/>
                  </a:cubicBezTo>
                  <a:cubicBezTo>
                    <a:pt x="12704" y="9811"/>
                    <a:pt x="12643" y="9814"/>
                    <a:pt x="12580" y="9814"/>
                  </a:cubicBezTo>
                  <a:cubicBezTo>
                    <a:pt x="12517" y="9814"/>
                    <a:pt x="12452" y="9811"/>
                    <a:pt x="12384" y="9804"/>
                  </a:cubicBezTo>
                  <a:cubicBezTo>
                    <a:pt x="12288" y="9790"/>
                    <a:pt x="12179" y="9790"/>
                    <a:pt x="12083" y="9790"/>
                  </a:cubicBezTo>
                  <a:cubicBezTo>
                    <a:pt x="11974" y="9790"/>
                    <a:pt x="11865" y="9817"/>
                    <a:pt x="11769" y="9858"/>
                  </a:cubicBezTo>
                  <a:cubicBezTo>
                    <a:pt x="11837" y="9777"/>
                    <a:pt x="11947" y="9695"/>
                    <a:pt x="12097" y="9613"/>
                  </a:cubicBezTo>
                  <a:cubicBezTo>
                    <a:pt x="12138" y="9585"/>
                    <a:pt x="12179" y="9572"/>
                    <a:pt x="12220" y="9558"/>
                  </a:cubicBezTo>
                  <a:cubicBezTo>
                    <a:pt x="12397" y="9462"/>
                    <a:pt x="12602" y="9367"/>
                    <a:pt x="12739" y="9189"/>
                  </a:cubicBezTo>
                  <a:cubicBezTo>
                    <a:pt x="12834" y="9067"/>
                    <a:pt x="12889" y="8916"/>
                    <a:pt x="12889" y="8766"/>
                  </a:cubicBezTo>
                  <a:lnTo>
                    <a:pt x="12807" y="8657"/>
                  </a:lnTo>
                  <a:cubicBezTo>
                    <a:pt x="12807" y="8739"/>
                    <a:pt x="12711" y="9026"/>
                    <a:pt x="12657" y="9094"/>
                  </a:cubicBezTo>
                  <a:cubicBezTo>
                    <a:pt x="12547" y="9217"/>
                    <a:pt x="12370" y="9312"/>
                    <a:pt x="12206" y="9394"/>
                  </a:cubicBezTo>
                  <a:cubicBezTo>
                    <a:pt x="12165" y="9408"/>
                    <a:pt x="11960" y="9476"/>
                    <a:pt x="11919" y="9490"/>
                  </a:cubicBezTo>
                  <a:cubicBezTo>
                    <a:pt x="11824" y="9544"/>
                    <a:pt x="11742" y="9585"/>
                    <a:pt x="11687" y="9626"/>
                  </a:cubicBezTo>
                  <a:cubicBezTo>
                    <a:pt x="11625" y="9660"/>
                    <a:pt x="11555" y="9678"/>
                    <a:pt x="11486" y="9678"/>
                  </a:cubicBezTo>
                  <a:cubicBezTo>
                    <a:pt x="11390" y="9678"/>
                    <a:pt x="11295" y="9643"/>
                    <a:pt x="11223" y="9572"/>
                  </a:cubicBezTo>
                  <a:cubicBezTo>
                    <a:pt x="11005" y="9353"/>
                    <a:pt x="10868" y="9080"/>
                    <a:pt x="10895" y="8698"/>
                  </a:cubicBezTo>
                  <a:cubicBezTo>
                    <a:pt x="10841" y="8698"/>
                    <a:pt x="10786" y="8698"/>
                    <a:pt x="10731" y="8684"/>
                  </a:cubicBezTo>
                  <a:lnTo>
                    <a:pt x="10731" y="8684"/>
                  </a:lnTo>
                  <a:cubicBezTo>
                    <a:pt x="10650" y="8916"/>
                    <a:pt x="10718" y="9162"/>
                    <a:pt x="10813" y="9381"/>
                  </a:cubicBezTo>
                  <a:cubicBezTo>
                    <a:pt x="10445" y="9244"/>
                    <a:pt x="10090" y="9026"/>
                    <a:pt x="9803" y="8739"/>
                  </a:cubicBezTo>
                  <a:cubicBezTo>
                    <a:pt x="9735" y="8657"/>
                    <a:pt x="9653" y="8575"/>
                    <a:pt x="9639" y="8479"/>
                  </a:cubicBezTo>
                  <a:cubicBezTo>
                    <a:pt x="9612" y="8493"/>
                    <a:pt x="9585" y="8507"/>
                    <a:pt x="9557" y="8520"/>
                  </a:cubicBezTo>
                  <a:cubicBezTo>
                    <a:pt x="9871" y="9039"/>
                    <a:pt x="10377" y="9422"/>
                    <a:pt x="10964" y="9599"/>
                  </a:cubicBezTo>
                  <a:cubicBezTo>
                    <a:pt x="11046" y="9736"/>
                    <a:pt x="11141" y="9858"/>
                    <a:pt x="11237" y="9995"/>
                  </a:cubicBezTo>
                  <a:cubicBezTo>
                    <a:pt x="11291" y="10091"/>
                    <a:pt x="11360" y="10186"/>
                    <a:pt x="11401" y="10295"/>
                  </a:cubicBezTo>
                  <a:cubicBezTo>
                    <a:pt x="11401" y="10323"/>
                    <a:pt x="11401" y="10350"/>
                    <a:pt x="11414" y="10364"/>
                  </a:cubicBezTo>
                  <a:cubicBezTo>
                    <a:pt x="11428" y="10432"/>
                    <a:pt x="11428" y="10500"/>
                    <a:pt x="11414" y="10555"/>
                  </a:cubicBezTo>
                  <a:cubicBezTo>
                    <a:pt x="11319" y="10855"/>
                    <a:pt x="10827" y="10869"/>
                    <a:pt x="10691" y="10869"/>
                  </a:cubicBezTo>
                  <a:cubicBezTo>
                    <a:pt x="10062" y="10869"/>
                    <a:pt x="9448" y="10760"/>
                    <a:pt x="8861" y="10555"/>
                  </a:cubicBezTo>
                  <a:cubicBezTo>
                    <a:pt x="8738" y="10514"/>
                    <a:pt x="8615" y="10473"/>
                    <a:pt x="8492" y="10418"/>
                  </a:cubicBezTo>
                  <a:cubicBezTo>
                    <a:pt x="8083" y="10268"/>
                    <a:pt x="7660" y="10091"/>
                    <a:pt x="7209" y="10091"/>
                  </a:cubicBezTo>
                  <a:cubicBezTo>
                    <a:pt x="7086" y="10091"/>
                    <a:pt x="6977" y="10118"/>
                    <a:pt x="6868" y="10145"/>
                  </a:cubicBezTo>
                  <a:cubicBezTo>
                    <a:pt x="6853" y="10149"/>
                    <a:pt x="6839" y="10150"/>
                    <a:pt x="6825" y="10150"/>
                  </a:cubicBezTo>
                  <a:cubicBezTo>
                    <a:pt x="6682" y="10150"/>
                    <a:pt x="6577" y="9969"/>
                    <a:pt x="6676" y="9845"/>
                  </a:cubicBezTo>
                  <a:cubicBezTo>
                    <a:pt x="6772" y="9749"/>
                    <a:pt x="6868" y="9654"/>
                    <a:pt x="6936" y="9544"/>
                  </a:cubicBezTo>
                  <a:cubicBezTo>
                    <a:pt x="7059" y="9422"/>
                    <a:pt x="7182" y="9326"/>
                    <a:pt x="7305" y="9230"/>
                  </a:cubicBezTo>
                  <a:cubicBezTo>
                    <a:pt x="7728" y="8916"/>
                    <a:pt x="8206" y="8657"/>
                    <a:pt x="8684" y="8411"/>
                  </a:cubicBezTo>
                  <a:cubicBezTo>
                    <a:pt x="8998" y="8247"/>
                    <a:pt x="9325" y="8070"/>
                    <a:pt x="9639" y="7879"/>
                  </a:cubicBezTo>
                  <a:cubicBezTo>
                    <a:pt x="10308" y="7455"/>
                    <a:pt x="11155" y="6745"/>
                    <a:pt x="11346" y="5735"/>
                  </a:cubicBezTo>
                  <a:cubicBezTo>
                    <a:pt x="11414" y="5339"/>
                    <a:pt x="11373" y="4916"/>
                    <a:pt x="11237" y="4493"/>
                  </a:cubicBezTo>
                  <a:lnTo>
                    <a:pt x="11250" y="4493"/>
                  </a:lnTo>
                  <a:cubicBezTo>
                    <a:pt x="11564" y="3796"/>
                    <a:pt x="11660" y="3196"/>
                    <a:pt x="11564" y="2404"/>
                  </a:cubicBezTo>
                  <a:cubicBezTo>
                    <a:pt x="11564" y="2335"/>
                    <a:pt x="11496" y="2281"/>
                    <a:pt x="11414" y="2281"/>
                  </a:cubicBezTo>
                  <a:cubicBezTo>
                    <a:pt x="11332" y="2294"/>
                    <a:pt x="11428" y="2404"/>
                    <a:pt x="11428" y="2486"/>
                  </a:cubicBezTo>
                  <a:cubicBezTo>
                    <a:pt x="11510" y="3141"/>
                    <a:pt x="11346" y="3619"/>
                    <a:pt x="11100" y="4151"/>
                  </a:cubicBezTo>
                  <a:cubicBezTo>
                    <a:pt x="10909" y="3755"/>
                    <a:pt x="10636" y="3373"/>
                    <a:pt x="10267" y="3032"/>
                  </a:cubicBezTo>
                  <a:cubicBezTo>
                    <a:pt x="9735" y="2513"/>
                    <a:pt x="9038" y="1994"/>
                    <a:pt x="8424" y="1625"/>
                  </a:cubicBezTo>
                  <a:cubicBezTo>
                    <a:pt x="8397" y="1612"/>
                    <a:pt x="8369" y="1598"/>
                    <a:pt x="8342" y="1585"/>
                  </a:cubicBezTo>
                  <a:cubicBezTo>
                    <a:pt x="8165" y="1448"/>
                    <a:pt x="8206" y="1107"/>
                    <a:pt x="8301" y="861"/>
                  </a:cubicBezTo>
                  <a:lnTo>
                    <a:pt x="8329" y="779"/>
                  </a:lnTo>
                  <a:cubicBezTo>
                    <a:pt x="8410" y="533"/>
                    <a:pt x="8520" y="274"/>
                    <a:pt x="8479" y="14"/>
                  </a:cubicBezTo>
                  <a:lnTo>
                    <a:pt x="835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 flipH="1">
              <a:off x="6941138" y="-24198"/>
              <a:ext cx="1289144" cy="670789"/>
            </a:xfrm>
            <a:custGeom>
              <a:avLst/>
              <a:gdLst/>
              <a:ahLst/>
              <a:cxnLst/>
              <a:rect l="l" t="t" r="r" b="b"/>
              <a:pathLst>
                <a:path w="9736" h="5066" extrusionOk="0">
                  <a:moveTo>
                    <a:pt x="4953" y="0"/>
                  </a:moveTo>
                  <a:cubicBezTo>
                    <a:pt x="4936" y="0"/>
                    <a:pt x="4919" y="2"/>
                    <a:pt x="4902" y="7"/>
                  </a:cubicBezTo>
                  <a:cubicBezTo>
                    <a:pt x="4724" y="62"/>
                    <a:pt x="4561" y="185"/>
                    <a:pt x="4369" y="239"/>
                  </a:cubicBezTo>
                  <a:cubicBezTo>
                    <a:pt x="4241" y="278"/>
                    <a:pt x="4088" y="377"/>
                    <a:pt x="3945" y="377"/>
                  </a:cubicBezTo>
                  <a:cubicBezTo>
                    <a:pt x="3936" y="377"/>
                    <a:pt x="3928" y="377"/>
                    <a:pt x="3919" y="376"/>
                  </a:cubicBezTo>
                  <a:cubicBezTo>
                    <a:pt x="3782" y="376"/>
                    <a:pt x="3659" y="294"/>
                    <a:pt x="3509" y="294"/>
                  </a:cubicBezTo>
                  <a:cubicBezTo>
                    <a:pt x="3264" y="294"/>
                    <a:pt x="2895" y="335"/>
                    <a:pt x="2786" y="581"/>
                  </a:cubicBezTo>
                  <a:cubicBezTo>
                    <a:pt x="2688" y="786"/>
                    <a:pt x="2625" y="906"/>
                    <a:pt x="2453" y="906"/>
                  </a:cubicBezTo>
                  <a:cubicBezTo>
                    <a:pt x="2409" y="906"/>
                    <a:pt x="2356" y="898"/>
                    <a:pt x="2294" y="881"/>
                  </a:cubicBezTo>
                  <a:cubicBezTo>
                    <a:pt x="2237" y="868"/>
                    <a:pt x="2188" y="861"/>
                    <a:pt x="2147" y="861"/>
                  </a:cubicBezTo>
                  <a:cubicBezTo>
                    <a:pt x="1895" y="861"/>
                    <a:pt x="1910" y="1093"/>
                    <a:pt x="1734" y="1304"/>
                  </a:cubicBezTo>
                  <a:cubicBezTo>
                    <a:pt x="1530" y="1523"/>
                    <a:pt x="1188" y="1659"/>
                    <a:pt x="956" y="1864"/>
                  </a:cubicBezTo>
                  <a:cubicBezTo>
                    <a:pt x="738" y="2069"/>
                    <a:pt x="574" y="2328"/>
                    <a:pt x="287" y="2438"/>
                  </a:cubicBezTo>
                  <a:cubicBezTo>
                    <a:pt x="0" y="2560"/>
                    <a:pt x="14" y="2683"/>
                    <a:pt x="205" y="2902"/>
                  </a:cubicBezTo>
                  <a:cubicBezTo>
                    <a:pt x="287" y="2997"/>
                    <a:pt x="383" y="3093"/>
                    <a:pt x="355" y="3216"/>
                  </a:cubicBezTo>
                  <a:cubicBezTo>
                    <a:pt x="342" y="3366"/>
                    <a:pt x="219" y="3530"/>
                    <a:pt x="287" y="3680"/>
                  </a:cubicBezTo>
                  <a:cubicBezTo>
                    <a:pt x="369" y="3816"/>
                    <a:pt x="547" y="3844"/>
                    <a:pt x="669" y="3912"/>
                  </a:cubicBezTo>
                  <a:cubicBezTo>
                    <a:pt x="820" y="3994"/>
                    <a:pt x="861" y="4171"/>
                    <a:pt x="983" y="4294"/>
                  </a:cubicBezTo>
                  <a:cubicBezTo>
                    <a:pt x="1134" y="4431"/>
                    <a:pt x="1366" y="4363"/>
                    <a:pt x="1543" y="4431"/>
                  </a:cubicBezTo>
                  <a:cubicBezTo>
                    <a:pt x="1789" y="4513"/>
                    <a:pt x="2048" y="4567"/>
                    <a:pt x="2294" y="4636"/>
                  </a:cubicBezTo>
                  <a:cubicBezTo>
                    <a:pt x="2540" y="4704"/>
                    <a:pt x="2758" y="4663"/>
                    <a:pt x="2990" y="4690"/>
                  </a:cubicBezTo>
                  <a:cubicBezTo>
                    <a:pt x="3008" y="4692"/>
                    <a:pt x="3026" y="4692"/>
                    <a:pt x="3046" y="4692"/>
                  </a:cubicBezTo>
                  <a:cubicBezTo>
                    <a:pt x="3130" y="4692"/>
                    <a:pt x="3228" y="4682"/>
                    <a:pt x="3323" y="4682"/>
                  </a:cubicBezTo>
                  <a:cubicBezTo>
                    <a:pt x="3424" y="4682"/>
                    <a:pt x="3521" y="4694"/>
                    <a:pt x="3591" y="4745"/>
                  </a:cubicBezTo>
                  <a:cubicBezTo>
                    <a:pt x="3700" y="4827"/>
                    <a:pt x="3782" y="4977"/>
                    <a:pt x="3919" y="5045"/>
                  </a:cubicBezTo>
                  <a:cubicBezTo>
                    <a:pt x="3951" y="5059"/>
                    <a:pt x="3999" y="5065"/>
                    <a:pt x="4056" y="5065"/>
                  </a:cubicBezTo>
                  <a:cubicBezTo>
                    <a:pt x="4217" y="5065"/>
                    <a:pt x="4442" y="5017"/>
                    <a:pt x="4533" y="4977"/>
                  </a:cubicBezTo>
                  <a:cubicBezTo>
                    <a:pt x="4683" y="4936"/>
                    <a:pt x="4765" y="4786"/>
                    <a:pt x="4916" y="4731"/>
                  </a:cubicBezTo>
                  <a:cubicBezTo>
                    <a:pt x="4935" y="4724"/>
                    <a:pt x="4954" y="4720"/>
                    <a:pt x="4973" y="4720"/>
                  </a:cubicBezTo>
                  <a:cubicBezTo>
                    <a:pt x="5093" y="4720"/>
                    <a:pt x="5217" y="4850"/>
                    <a:pt x="5312" y="4909"/>
                  </a:cubicBezTo>
                  <a:cubicBezTo>
                    <a:pt x="5363" y="4939"/>
                    <a:pt x="5411" y="4951"/>
                    <a:pt x="5456" y="4951"/>
                  </a:cubicBezTo>
                  <a:cubicBezTo>
                    <a:pt x="5556" y="4951"/>
                    <a:pt x="5646" y="4892"/>
                    <a:pt x="5748" y="4827"/>
                  </a:cubicBezTo>
                  <a:cubicBezTo>
                    <a:pt x="5827" y="4781"/>
                    <a:pt x="5895" y="4764"/>
                    <a:pt x="5959" y="4764"/>
                  </a:cubicBezTo>
                  <a:cubicBezTo>
                    <a:pt x="6086" y="4764"/>
                    <a:pt x="6200" y="4827"/>
                    <a:pt x="6363" y="4854"/>
                  </a:cubicBezTo>
                  <a:cubicBezTo>
                    <a:pt x="6527" y="4892"/>
                    <a:pt x="6761" y="4965"/>
                    <a:pt x="6936" y="4965"/>
                  </a:cubicBezTo>
                  <a:cubicBezTo>
                    <a:pt x="6950" y="4965"/>
                    <a:pt x="6964" y="4964"/>
                    <a:pt x="6977" y="4963"/>
                  </a:cubicBezTo>
                  <a:cubicBezTo>
                    <a:pt x="7114" y="4950"/>
                    <a:pt x="7209" y="4786"/>
                    <a:pt x="7319" y="4718"/>
                  </a:cubicBezTo>
                  <a:cubicBezTo>
                    <a:pt x="7376" y="4676"/>
                    <a:pt x="7431" y="4660"/>
                    <a:pt x="7485" y="4660"/>
                  </a:cubicBezTo>
                  <a:cubicBezTo>
                    <a:pt x="7574" y="4660"/>
                    <a:pt x="7662" y="4703"/>
                    <a:pt x="7755" y="4745"/>
                  </a:cubicBezTo>
                  <a:cubicBezTo>
                    <a:pt x="7819" y="4772"/>
                    <a:pt x="7887" y="4783"/>
                    <a:pt x="7958" y="4783"/>
                  </a:cubicBezTo>
                  <a:cubicBezTo>
                    <a:pt x="8098" y="4783"/>
                    <a:pt x="8247" y="4740"/>
                    <a:pt x="8384" y="4704"/>
                  </a:cubicBezTo>
                  <a:cubicBezTo>
                    <a:pt x="8547" y="4663"/>
                    <a:pt x="8602" y="4567"/>
                    <a:pt x="8670" y="4417"/>
                  </a:cubicBezTo>
                  <a:cubicBezTo>
                    <a:pt x="8752" y="4253"/>
                    <a:pt x="8834" y="4199"/>
                    <a:pt x="8998" y="4131"/>
                  </a:cubicBezTo>
                  <a:cubicBezTo>
                    <a:pt x="9394" y="3994"/>
                    <a:pt x="9653" y="3571"/>
                    <a:pt x="9708" y="3161"/>
                  </a:cubicBezTo>
                  <a:cubicBezTo>
                    <a:pt x="9735" y="2956"/>
                    <a:pt x="9585" y="2792"/>
                    <a:pt x="9571" y="2601"/>
                  </a:cubicBezTo>
                  <a:cubicBezTo>
                    <a:pt x="9544" y="2397"/>
                    <a:pt x="9571" y="2205"/>
                    <a:pt x="9367" y="2096"/>
                  </a:cubicBezTo>
                  <a:cubicBezTo>
                    <a:pt x="9216" y="2001"/>
                    <a:pt x="9053" y="1960"/>
                    <a:pt x="8984" y="1796"/>
                  </a:cubicBezTo>
                  <a:cubicBezTo>
                    <a:pt x="8902" y="1605"/>
                    <a:pt x="8861" y="1427"/>
                    <a:pt x="8629" y="1400"/>
                  </a:cubicBezTo>
                  <a:cubicBezTo>
                    <a:pt x="8247" y="1345"/>
                    <a:pt x="7919" y="1154"/>
                    <a:pt x="7646" y="881"/>
                  </a:cubicBezTo>
                  <a:cubicBezTo>
                    <a:pt x="7496" y="731"/>
                    <a:pt x="7346" y="676"/>
                    <a:pt x="7141" y="622"/>
                  </a:cubicBezTo>
                  <a:cubicBezTo>
                    <a:pt x="6895" y="553"/>
                    <a:pt x="6622" y="390"/>
                    <a:pt x="6363" y="376"/>
                  </a:cubicBezTo>
                  <a:cubicBezTo>
                    <a:pt x="6241" y="376"/>
                    <a:pt x="6102" y="385"/>
                    <a:pt x="5960" y="385"/>
                  </a:cubicBezTo>
                  <a:cubicBezTo>
                    <a:pt x="5705" y="385"/>
                    <a:pt x="5441" y="356"/>
                    <a:pt x="5257" y="198"/>
                  </a:cubicBezTo>
                  <a:cubicBezTo>
                    <a:pt x="5172" y="126"/>
                    <a:pt x="5077" y="0"/>
                    <a:pt x="495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 flipH="1">
              <a:off x="7257582" y="419381"/>
              <a:ext cx="99572" cy="64881"/>
            </a:xfrm>
            <a:custGeom>
              <a:avLst/>
              <a:gdLst/>
              <a:ahLst/>
              <a:cxnLst/>
              <a:rect l="l" t="t" r="r" b="b"/>
              <a:pathLst>
                <a:path w="752" h="490" extrusionOk="0">
                  <a:moveTo>
                    <a:pt x="430" y="0"/>
                  </a:moveTo>
                  <a:cubicBezTo>
                    <a:pt x="330" y="0"/>
                    <a:pt x="224" y="49"/>
                    <a:pt x="151" y="98"/>
                  </a:cubicBezTo>
                  <a:cubicBezTo>
                    <a:pt x="69" y="152"/>
                    <a:pt x="1" y="248"/>
                    <a:pt x="42" y="316"/>
                  </a:cubicBezTo>
                  <a:cubicBezTo>
                    <a:pt x="56" y="357"/>
                    <a:pt x="83" y="398"/>
                    <a:pt x="137" y="426"/>
                  </a:cubicBezTo>
                  <a:cubicBezTo>
                    <a:pt x="206" y="468"/>
                    <a:pt x="290" y="490"/>
                    <a:pt x="377" y="490"/>
                  </a:cubicBezTo>
                  <a:cubicBezTo>
                    <a:pt x="429" y="490"/>
                    <a:pt x="482" y="482"/>
                    <a:pt x="533" y="466"/>
                  </a:cubicBezTo>
                  <a:cubicBezTo>
                    <a:pt x="656" y="426"/>
                    <a:pt x="752" y="316"/>
                    <a:pt x="738" y="207"/>
                  </a:cubicBezTo>
                  <a:cubicBezTo>
                    <a:pt x="725" y="112"/>
                    <a:pt x="602" y="16"/>
                    <a:pt x="465" y="2"/>
                  </a:cubicBezTo>
                  <a:cubicBezTo>
                    <a:pt x="454" y="1"/>
                    <a:pt x="442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 flipH="1">
              <a:off x="7337029" y="401505"/>
              <a:ext cx="61703" cy="23966"/>
            </a:xfrm>
            <a:custGeom>
              <a:avLst/>
              <a:gdLst/>
              <a:ahLst/>
              <a:cxnLst/>
              <a:rect l="l" t="t" r="r" b="b"/>
              <a:pathLst>
                <a:path w="466" h="181" extrusionOk="0">
                  <a:moveTo>
                    <a:pt x="274" y="1"/>
                  </a:moveTo>
                  <a:cubicBezTo>
                    <a:pt x="192" y="14"/>
                    <a:pt x="96" y="28"/>
                    <a:pt x="28" y="69"/>
                  </a:cubicBezTo>
                  <a:cubicBezTo>
                    <a:pt x="1" y="83"/>
                    <a:pt x="15" y="110"/>
                    <a:pt x="42" y="124"/>
                  </a:cubicBezTo>
                  <a:cubicBezTo>
                    <a:pt x="56" y="137"/>
                    <a:pt x="83" y="151"/>
                    <a:pt x="110" y="165"/>
                  </a:cubicBezTo>
                  <a:cubicBezTo>
                    <a:pt x="157" y="172"/>
                    <a:pt x="205" y="180"/>
                    <a:pt x="252" y="180"/>
                  </a:cubicBezTo>
                  <a:cubicBezTo>
                    <a:pt x="287" y="180"/>
                    <a:pt x="321" y="176"/>
                    <a:pt x="356" y="165"/>
                  </a:cubicBezTo>
                  <a:cubicBezTo>
                    <a:pt x="438" y="137"/>
                    <a:pt x="465" y="55"/>
                    <a:pt x="411" y="14"/>
                  </a:cubicBezTo>
                  <a:cubicBezTo>
                    <a:pt x="370" y="1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 flipH="1">
              <a:off x="7315446" y="337153"/>
              <a:ext cx="65146" cy="41709"/>
            </a:xfrm>
            <a:custGeom>
              <a:avLst/>
              <a:gdLst/>
              <a:ahLst/>
              <a:cxnLst/>
              <a:rect l="l" t="t" r="r" b="b"/>
              <a:pathLst>
                <a:path w="492" h="315" extrusionOk="0">
                  <a:moveTo>
                    <a:pt x="318" y="0"/>
                  </a:moveTo>
                  <a:cubicBezTo>
                    <a:pt x="241" y="0"/>
                    <a:pt x="163" y="35"/>
                    <a:pt x="110" y="77"/>
                  </a:cubicBezTo>
                  <a:cubicBezTo>
                    <a:pt x="41" y="132"/>
                    <a:pt x="0" y="227"/>
                    <a:pt x="69" y="282"/>
                  </a:cubicBezTo>
                  <a:cubicBezTo>
                    <a:pt x="99" y="302"/>
                    <a:pt x="143" y="315"/>
                    <a:pt x="187" y="315"/>
                  </a:cubicBezTo>
                  <a:cubicBezTo>
                    <a:pt x="202" y="315"/>
                    <a:pt x="218" y="313"/>
                    <a:pt x="233" y="309"/>
                  </a:cubicBezTo>
                  <a:cubicBezTo>
                    <a:pt x="328" y="296"/>
                    <a:pt x="410" y="255"/>
                    <a:pt x="451" y="200"/>
                  </a:cubicBezTo>
                  <a:cubicBezTo>
                    <a:pt x="492" y="132"/>
                    <a:pt x="465" y="36"/>
                    <a:pt x="383" y="9"/>
                  </a:cubicBezTo>
                  <a:cubicBezTo>
                    <a:pt x="362" y="3"/>
                    <a:pt x="340" y="0"/>
                    <a:pt x="3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 flipH="1">
              <a:off x="7423892" y="394355"/>
              <a:ext cx="88715" cy="77857"/>
            </a:xfrm>
            <a:custGeom>
              <a:avLst/>
              <a:gdLst/>
              <a:ahLst/>
              <a:cxnLst/>
              <a:rect l="l" t="t" r="r" b="b"/>
              <a:pathLst>
                <a:path w="670" h="588" extrusionOk="0">
                  <a:moveTo>
                    <a:pt x="397" y="0"/>
                  </a:moveTo>
                  <a:cubicBezTo>
                    <a:pt x="301" y="55"/>
                    <a:pt x="14" y="205"/>
                    <a:pt x="14" y="287"/>
                  </a:cubicBezTo>
                  <a:cubicBezTo>
                    <a:pt x="1" y="369"/>
                    <a:pt x="55" y="451"/>
                    <a:pt x="124" y="505"/>
                  </a:cubicBezTo>
                  <a:cubicBezTo>
                    <a:pt x="192" y="560"/>
                    <a:pt x="287" y="587"/>
                    <a:pt x="383" y="587"/>
                  </a:cubicBezTo>
                  <a:cubicBezTo>
                    <a:pt x="479" y="587"/>
                    <a:pt x="574" y="546"/>
                    <a:pt x="615" y="492"/>
                  </a:cubicBezTo>
                  <a:cubicBezTo>
                    <a:pt x="670" y="423"/>
                    <a:pt x="670" y="341"/>
                    <a:pt x="642" y="273"/>
                  </a:cubicBezTo>
                  <a:cubicBezTo>
                    <a:pt x="615" y="150"/>
                    <a:pt x="533" y="41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 flipH="1">
              <a:off x="7440177" y="325634"/>
              <a:ext cx="32573" cy="34427"/>
            </a:xfrm>
            <a:custGeom>
              <a:avLst/>
              <a:gdLst/>
              <a:ahLst/>
              <a:cxnLst/>
              <a:rect l="l" t="t" r="r" b="b"/>
              <a:pathLst>
                <a:path w="246" h="260" extrusionOk="0">
                  <a:moveTo>
                    <a:pt x="55" y="0"/>
                  </a:moveTo>
                  <a:cubicBezTo>
                    <a:pt x="14" y="0"/>
                    <a:pt x="0" y="232"/>
                    <a:pt x="41" y="246"/>
                  </a:cubicBezTo>
                  <a:cubicBezTo>
                    <a:pt x="57" y="256"/>
                    <a:pt x="76" y="260"/>
                    <a:pt x="96" y="260"/>
                  </a:cubicBezTo>
                  <a:cubicBezTo>
                    <a:pt x="160" y="260"/>
                    <a:pt x="232" y="213"/>
                    <a:pt x="232" y="150"/>
                  </a:cubicBezTo>
                  <a:cubicBezTo>
                    <a:pt x="246" y="82"/>
                    <a:pt x="150" y="14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 flipH="1">
              <a:off x="7505193" y="356353"/>
              <a:ext cx="94144" cy="52832"/>
            </a:xfrm>
            <a:custGeom>
              <a:avLst/>
              <a:gdLst/>
              <a:ahLst/>
              <a:cxnLst/>
              <a:rect l="l" t="t" r="r" b="b"/>
              <a:pathLst>
                <a:path w="711" h="399" extrusionOk="0">
                  <a:moveTo>
                    <a:pt x="519" y="0"/>
                  </a:moveTo>
                  <a:cubicBezTo>
                    <a:pt x="478" y="0"/>
                    <a:pt x="437" y="0"/>
                    <a:pt x="396" y="14"/>
                  </a:cubicBezTo>
                  <a:cubicBezTo>
                    <a:pt x="301" y="28"/>
                    <a:pt x="205" y="41"/>
                    <a:pt x="137" y="82"/>
                  </a:cubicBezTo>
                  <a:cubicBezTo>
                    <a:pt x="55" y="123"/>
                    <a:pt x="0" y="205"/>
                    <a:pt x="28" y="273"/>
                  </a:cubicBezTo>
                  <a:cubicBezTo>
                    <a:pt x="64" y="357"/>
                    <a:pt x="193" y="399"/>
                    <a:pt x="308" y="399"/>
                  </a:cubicBezTo>
                  <a:cubicBezTo>
                    <a:pt x="324" y="399"/>
                    <a:pt x="340" y="398"/>
                    <a:pt x="355" y="396"/>
                  </a:cubicBezTo>
                  <a:cubicBezTo>
                    <a:pt x="478" y="383"/>
                    <a:pt x="615" y="328"/>
                    <a:pt x="656" y="233"/>
                  </a:cubicBezTo>
                  <a:cubicBezTo>
                    <a:pt x="710" y="151"/>
                    <a:pt x="642" y="28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 flipH="1">
              <a:off x="7572060" y="322058"/>
              <a:ext cx="30852" cy="24231"/>
            </a:xfrm>
            <a:custGeom>
              <a:avLst/>
              <a:gdLst/>
              <a:ahLst/>
              <a:cxnLst/>
              <a:rect l="l" t="t" r="r" b="b"/>
              <a:pathLst>
                <a:path w="233" h="183" extrusionOk="0">
                  <a:moveTo>
                    <a:pt x="96" y="0"/>
                  </a:moveTo>
                  <a:cubicBezTo>
                    <a:pt x="82" y="14"/>
                    <a:pt x="55" y="14"/>
                    <a:pt x="41" y="27"/>
                  </a:cubicBezTo>
                  <a:cubicBezTo>
                    <a:pt x="0" y="68"/>
                    <a:pt x="0" y="123"/>
                    <a:pt x="41" y="164"/>
                  </a:cubicBezTo>
                  <a:cubicBezTo>
                    <a:pt x="66" y="176"/>
                    <a:pt x="96" y="183"/>
                    <a:pt x="124" y="183"/>
                  </a:cubicBezTo>
                  <a:cubicBezTo>
                    <a:pt x="158" y="183"/>
                    <a:pt x="190" y="173"/>
                    <a:pt x="205" y="150"/>
                  </a:cubicBezTo>
                  <a:cubicBezTo>
                    <a:pt x="219" y="123"/>
                    <a:pt x="232" y="82"/>
                    <a:pt x="205" y="55"/>
                  </a:cubicBezTo>
                  <a:cubicBezTo>
                    <a:pt x="191" y="14"/>
                    <a:pt x="137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 flipH="1">
              <a:off x="7604635" y="381644"/>
              <a:ext cx="101426" cy="87655"/>
            </a:xfrm>
            <a:custGeom>
              <a:avLst/>
              <a:gdLst/>
              <a:ahLst/>
              <a:cxnLst/>
              <a:rect l="l" t="t" r="r" b="b"/>
              <a:pathLst>
                <a:path w="766" h="662" extrusionOk="0">
                  <a:moveTo>
                    <a:pt x="288" y="1"/>
                  </a:moveTo>
                  <a:cubicBezTo>
                    <a:pt x="233" y="14"/>
                    <a:pt x="165" y="42"/>
                    <a:pt x="151" y="82"/>
                  </a:cubicBezTo>
                  <a:cubicBezTo>
                    <a:pt x="69" y="110"/>
                    <a:pt x="28" y="178"/>
                    <a:pt x="28" y="246"/>
                  </a:cubicBezTo>
                  <a:cubicBezTo>
                    <a:pt x="1" y="397"/>
                    <a:pt x="96" y="547"/>
                    <a:pt x="274" y="615"/>
                  </a:cubicBezTo>
                  <a:cubicBezTo>
                    <a:pt x="325" y="646"/>
                    <a:pt x="392" y="661"/>
                    <a:pt x="456" y="661"/>
                  </a:cubicBezTo>
                  <a:cubicBezTo>
                    <a:pt x="478" y="661"/>
                    <a:pt x="499" y="659"/>
                    <a:pt x="520" y="656"/>
                  </a:cubicBezTo>
                  <a:cubicBezTo>
                    <a:pt x="615" y="642"/>
                    <a:pt x="697" y="601"/>
                    <a:pt x="738" y="547"/>
                  </a:cubicBezTo>
                  <a:cubicBezTo>
                    <a:pt x="765" y="506"/>
                    <a:pt x="765" y="465"/>
                    <a:pt x="765" y="410"/>
                  </a:cubicBezTo>
                  <a:cubicBezTo>
                    <a:pt x="765" y="260"/>
                    <a:pt x="643" y="110"/>
                    <a:pt x="465" y="28"/>
                  </a:cubicBezTo>
                  <a:cubicBezTo>
                    <a:pt x="410" y="14"/>
                    <a:pt x="342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 flipH="1">
              <a:off x="7552198" y="425075"/>
              <a:ext cx="30852" cy="30454"/>
            </a:xfrm>
            <a:custGeom>
              <a:avLst/>
              <a:gdLst/>
              <a:ahLst/>
              <a:cxnLst/>
              <a:rect l="l" t="t" r="r" b="b"/>
              <a:pathLst>
                <a:path w="233" h="230" extrusionOk="0">
                  <a:moveTo>
                    <a:pt x="123" y="0"/>
                  </a:moveTo>
                  <a:cubicBezTo>
                    <a:pt x="82" y="0"/>
                    <a:pt x="55" y="28"/>
                    <a:pt x="28" y="55"/>
                  </a:cubicBezTo>
                  <a:cubicBezTo>
                    <a:pt x="14" y="82"/>
                    <a:pt x="14" y="109"/>
                    <a:pt x="14" y="137"/>
                  </a:cubicBezTo>
                  <a:cubicBezTo>
                    <a:pt x="0" y="164"/>
                    <a:pt x="0" y="178"/>
                    <a:pt x="28" y="205"/>
                  </a:cubicBezTo>
                  <a:cubicBezTo>
                    <a:pt x="39" y="222"/>
                    <a:pt x="65" y="230"/>
                    <a:pt x="94" y="230"/>
                  </a:cubicBezTo>
                  <a:cubicBezTo>
                    <a:pt x="134" y="230"/>
                    <a:pt x="181" y="215"/>
                    <a:pt x="205" y="191"/>
                  </a:cubicBezTo>
                  <a:cubicBezTo>
                    <a:pt x="232" y="150"/>
                    <a:pt x="219" y="82"/>
                    <a:pt x="178" y="41"/>
                  </a:cubicBezTo>
                  <a:cubicBezTo>
                    <a:pt x="164" y="28"/>
                    <a:pt x="137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 flipH="1">
              <a:off x="7476327" y="264327"/>
              <a:ext cx="66999" cy="49389"/>
            </a:xfrm>
            <a:custGeom>
              <a:avLst/>
              <a:gdLst/>
              <a:ahLst/>
              <a:cxnLst/>
              <a:rect l="l" t="t" r="r" b="b"/>
              <a:pathLst>
                <a:path w="506" h="373" extrusionOk="0">
                  <a:moveTo>
                    <a:pt x="331" y="1"/>
                  </a:moveTo>
                  <a:cubicBezTo>
                    <a:pt x="289" y="1"/>
                    <a:pt x="243" y="11"/>
                    <a:pt x="205" y="26"/>
                  </a:cubicBezTo>
                  <a:cubicBezTo>
                    <a:pt x="164" y="26"/>
                    <a:pt x="137" y="40"/>
                    <a:pt x="96" y="40"/>
                  </a:cubicBezTo>
                  <a:cubicBezTo>
                    <a:pt x="83" y="40"/>
                    <a:pt x="55" y="54"/>
                    <a:pt x="42" y="67"/>
                  </a:cubicBezTo>
                  <a:cubicBezTo>
                    <a:pt x="1" y="81"/>
                    <a:pt x="1" y="122"/>
                    <a:pt x="1" y="163"/>
                  </a:cubicBezTo>
                  <a:cubicBezTo>
                    <a:pt x="1" y="204"/>
                    <a:pt x="14" y="245"/>
                    <a:pt x="28" y="286"/>
                  </a:cubicBezTo>
                  <a:cubicBezTo>
                    <a:pt x="66" y="342"/>
                    <a:pt x="149" y="373"/>
                    <a:pt x="233" y="373"/>
                  </a:cubicBezTo>
                  <a:cubicBezTo>
                    <a:pt x="270" y="373"/>
                    <a:pt x="308" y="367"/>
                    <a:pt x="342" y="354"/>
                  </a:cubicBezTo>
                  <a:cubicBezTo>
                    <a:pt x="451" y="313"/>
                    <a:pt x="506" y="218"/>
                    <a:pt x="492" y="122"/>
                  </a:cubicBezTo>
                  <a:cubicBezTo>
                    <a:pt x="492" y="81"/>
                    <a:pt x="465" y="54"/>
                    <a:pt x="424" y="26"/>
                  </a:cubicBezTo>
                  <a:cubicBezTo>
                    <a:pt x="399" y="8"/>
                    <a:pt x="366" y="1"/>
                    <a:pt x="3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 flipH="1">
              <a:off x="7322595" y="281938"/>
              <a:ext cx="41709" cy="21450"/>
            </a:xfrm>
            <a:custGeom>
              <a:avLst/>
              <a:gdLst/>
              <a:ahLst/>
              <a:cxnLst/>
              <a:rect l="l" t="t" r="r" b="b"/>
              <a:pathLst>
                <a:path w="315" h="162" extrusionOk="0">
                  <a:moveTo>
                    <a:pt x="197" y="1"/>
                  </a:moveTo>
                  <a:cubicBezTo>
                    <a:pt x="166" y="1"/>
                    <a:pt x="133" y="8"/>
                    <a:pt x="110" y="16"/>
                  </a:cubicBezTo>
                  <a:cubicBezTo>
                    <a:pt x="69" y="30"/>
                    <a:pt x="41" y="30"/>
                    <a:pt x="28" y="57"/>
                  </a:cubicBezTo>
                  <a:cubicBezTo>
                    <a:pt x="0" y="71"/>
                    <a:pt x="0" y="98"/>
                    <a:pt x="14" y="126"/>
                  </a:cubicBezTo>
                  <a:cubicBezTo>
                    <a:pt x="28" y="139"/>
                    <a:pt x="55" y="153"/>
                    <a:pt x="69" y="153"/>
                  </a:cubicBezTo>
                  <a:cubicBezTo>
                    <a:pt x="97" y="158"/>
                    <a:pt x="125" y="162"/>
                    <a:pt x="151" y="162"/>
                  </a:cubicBezTo>
                  <a:cubicBezTo>
                    <a:pt x="189" y="162"/>
                    <a:pt x="222" y="155"/>
                    <a:pt x="246" y="139"/>
                  </a:cubicBezTo>
                  <a:cubicBezTo>
                    <a:pt x="301" y="112"/>
                    <a:pt x="314" y="44"/>
                    <a:pt x="260" y="16"/>
                  </a:cubicBezTo>
                  <a:cubicBezTo>
                    <a:pt x="242" y="5"/>
                    <a:pt x="220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 flipH="1">
              <a:off x="7248445" y="350924"/>
              <a:ext cx="41709" cy="31116"/>
            </a:xfrm>
            <a:custGeom>
              <a:avLst/>
              <a:gdLst/>
              <a:ahLst/>
              <a:cxnLst/>
              <a:rect l="l" t="t" r="r" b="b"/>
              <a:pathLst>
                <a:path w="315" h="235" extrusionOk="0">
                  <a:moveTo>
                    <a:pt x="205" y="0"/>
                  </a:moveTo>
                  <a:cubicBezTo>
                    <a:pt x="137" y="55"/>
                    <a:pt x="0" y="219"/>
                    <a:pt x="96" y="233"/>
                  </a:cubicBezTo>
                  <a:cubicBezTo>
                    <a:pt x="104" y="234"/>
                    <a:pt x="112" y="234"/>
                    <a:pt x="121" y="234"/>
                  </a:cubicBezTo>
                  <a:cubicBezTo>
                    <a:pt x="209" y="234"/>
                    <a:pt x="300" y="172"/>
                    <a:pt x="300" y="110"/>
                  </a:cubicBezTo>
                  <a:cubicBezTo>
                    <a:pt x="314" y="55"/>
                    <a:pt x="260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 flipH="1">
              <a:off x="7667928" y="300343"/>
              <a:ext cx="101426" cy="60644"/>
            </a:xfrm>
            <a:custGeom>
              <a:avLst/>
              <a:gdLst/>
              <a:ahLst/>
              <a:cxnLst/>
              <a:rect l="l" t="t" r="r" b="b"/>
              <a:pathLst>
                <a:path w="766" h="458" extrusionOk="0">
                  <a:moveTo>
                    <a:pt x="533" y="0"/>
                  </a:moveTo>
                  <a:cubicBezTo>
                    <a:pt x="424" y="14"/>
                    <a:pt x="315" y="41"/>
                    <a:pt x="219" y="68"/>
                  </a:cubicBezTo>
                  <a:cubicBezTo>
                    <a:pt x="165" y="96"/>
                    <a:pt x="124" y="109"/>
                    <a:pt x="97" y="137"/>
                  </a:cubicBezTo>
                  <a:cubicBezTo>
                    <a:pt x="1" y="205"/>
                    <a:pt x="42" y="341"/>
                    <a:pt x="138" y="410"/>
                  </a:cubicBezTo>
                  <a:cubicBezTo>
                    <a:pt x="192" y="444"/>
                    <a:pt x="260" y="458"/>
                    <a:pt x="330" y="458"/>
                  </a:cubicBezTo>
                  <a:cubicBezTo>
                    <a:pt x="400" y="458"/>
                    <a:pt x="472" y="444"/>
                    <a:pt x="533" y="423"/>
                  </a:cubicBezTo>
                  <a:cubicBezTo>
                    <a:pt x="670" y="355"/>
                    <a:pt x="766" y="219"/>
                    <a:pt x="725" y="96"/>
                  </a:cubicBezTo>
                  <a:cubicBezTo>
                    <a:pt x="711" y="68"/>
                    <a:pt x="684" y="41"/>
                    <a:pt x="656" y="14"/>
                  </a:cubicBezTo>
                  <a:cubicBezTo>
                    <a:pt x="615" y="0"/>
                    <a:pt x="574" y="0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 flipH="1">
              <a:off x="7745653" y="409450"/>
              <a:ext cx="56142" cy="32043"/>
            </a:xfrm>
            <a:custGeom>
              <a:avLst/>
              <a:gdLst/>
              <a:ahLst/>
              <a:cxnLst/>
              <a:rect l="l" t="t" r="r" b="b"/>
              <a:pathLst>
                <a:path w="424" h="242" extrusionOk="0">
                  <a:moveTo>
                    <a:pt x="203" y="1"/>
                  </a:moveTo>
                  <a:cubicBezTo>
                    <a:pt x="171" y="1"/>
                    <a:pt x="139" y="4"/>
                    <a:pt x="109" y="9"/>
                  </a:cubicBezTo>
                  <a:cubicBezTo>
                    <a:pt x="82" y="23"/>
                    <a:pt x="69" y="23"/>
                    <a:pt x="55" y="36"/>
                  </a:cubicBezTo>
                  <a:cubicBezTo>
                    <a:pt x="0" y="77"/>
                    <a:pt x="14" y="146"/>
                    <a:pt x="55" y="187"/>
                  </a:cubicBezTo>
                  <a:cubicBezTo>
                    <a:pt x="96" y="227"/>
                    <a:pt x="178" y="241"/>
                    <a:pt x="246" y="241"/>
                  </a:cubicBezTo>
                  <a:cubicBezTo>
                    <a:pt x="287" y="241"/>
                    <a:pt x="328" y="227"/>
                    <a:pt x="355" y="214"/>
                  </a:cubicBezTo>
                  <a:cubicBezTo>
                    <a:pt x="423" y="173"/>
                    <a:pt x="423" y="91"/>
                    <a:pt x="355" y="36"/>
                  </a:cubicBezTo>
                  <a:cubicBezTo>
                    <a:pt x="312" y="10"/>
                    <a:pt x="258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 flipH="1">
              <a:off x="7487185" y="480555"/>
              <a:ext cx="112151" cy="79843"/>
            </a:xfrm>
            <a:custGeom>
              <a:avLst/>
              <a:gdLst/>
              <a:ahLst/>
              <a:cxnLst/>
              <a:rect l="l" t="t" r="r" b="b"/>
              <a:pathLst>
                <a:path w="847" h="603" extrusionOk="0">
                  <a:moveTo>
                    <a:pt x="379" y="0"/>
                  </a:moveTo>
                  <a:cubicBezTo>
                    <a:pt x="321" y="0"/>
                    <a:pt x="262" y="7"/>
                    <a:pt x="205" y="18"/>
                  </a:cubicBezTo>
                  <a:cubicBezTo>
                    <a:pt x="164" y="32"/>
                    <a:pt x="137" y="32"/>
                    <a:pt x="96" y="59"/>
                  </a:cubicBezTo>
                  <a:cubicBezTo>
                    <a:pt x="41" y="100"/>
                    <a:pt x="14" y="155"/>
                    <a:pt x="0" y="209"/>
                  </a:cubicBezTo>
                  <a:cubicBezTo>
                    <a:pt x="0" y="250"/>
                    <a:pt x="0" y="305"/>
                    <a:pt x="14" y="346"/>
                  </a:cubicBezTo>
                  <a:cubicBezTo>
                    <a:pt x="55" y="441"/>
                    <a:pt x="151" y="523"/>
                    <a:pt x="273" y="564"/>
                  </a:cubicBezTo>
                  <a:cubicBezTo>
                    <a:pt x="337" y="588"/>
                    <a:pt x="410" y="603"/>
                    <a:pt x="484" y="603"/>
                  </a:cubicBezTo>
                  <a:cubicBezTo>
                    <a:pt x="537" y="603"/>
                    <a:pt x="591" y="595"/>
                    <a:pt x="642" y="578"/>
                  </a:cubicBezTo>
                  <a:cubicBezTo>
                    <a:pt x="765" y="523"/>
                    <a:pt x="847" y="414"/>
                    <a:pt x="833" y="305"/>
                  </a:cubicBezTo>
                  <a:cubicBezTo>
                    <a:pt x="833" y="209"/>
                    <a:pt x="738" y="100"/>
                    <a:pt x="615" y="45"/>
                  </a:cubicBezTo>
                  <a:cubicBezTo>
                    <a:pt x="543" y="13"/>
                    <a:pt x="461" y="0"/>
                    <a:pt x="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 flipH="1">
              <a:off x="7617345" y="495518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260" y="1"/>
                  </a:moveTo>
                  <a:cubicBezTo>
                    <a:pt x="219" y="1"/>
                    <a:pt x="178" y="1"/>
                    <a:pt x="151" y="14"/>
                  </a:cubicBezTo>
                  <a:cubicBezTo>
                    <a:pt x="69" y="28"/>
                    <a:pt x="1" y="83"/>
                    <a:pt x="15" y="137"/>
                  </a:cubicBezTo>
                  <a:cubicBezTo>
                    <a:pt x="28" y="165"/>
                    <a:pt x="69" y="178"/>
                    <a:pt x="110" y="192"/>
                  </a:cubicBezTo>
                  <a:cubicBezTo>
                    <a:pt x="127" y="195"/>
                    <a:pt x="145" y="197"/>
                    <a:pt x="163" y="197"/>
                  </a:cubicBezTo>
                  <a:cubicBezTo>
                    <a:pt x="218" y="197"/>
                    <a:pt x="274" y="182"/>
                    <a:pt x="315" y="151"/>
                  </a:cubicBezTo>
                  <a:cubicBezTo>
                    <a:pt x="356" y="96"/>
                    <a:pt x="329" y="14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 flipH="1">
              <a:off x="7693218" y="479893"/>
              <a:ext cx="59585" cy="43563"/>
            </a:xfrm>
            <a:custGeom>
              <a:avLst/>
              <a:gdLst/>
              <a:ahLst/>
              <a:cxnLst/>
              <a:rect l="l" t="t" r="r" b="b"/>
              <a:pathLst>
                <a:path w="450" h="329" extrusionOk="0">
                  <a:moveTo>
                    <a:pt x="202" y="0"/>
                  </a:moveTo>
                  <a:cubicBezTo>
                    <a:pt x="186" y="0"/>
                    <a:pt x="247" y="29"/>
                    <a:pt x="163" y="50"/>
                  </a:cubicBezTo>
                  <a:cubicBezTo>
                    <a:pt x="122" y="50"/>
                    <a:pt x="67" y="64"/>
                    <a:pt x="40" y="105"/>
                  </a:cubicBezTo>
                  <a:cubicBezTo>
                    <a:pt x="26" y="119"/>
                    <a:pt x="13" y="132"/>
                    <a:pt x="13" y="160"/>
                  </a:cubicBezTo>
                  <a:cubicBezTo>
                    <a:pt x="0" y="244"/>
                    <a:pt x="105" y="328"/>
                    <a:pt x="224" y="328"/>
                  </a:cubicBezTo>
                  <a:cubicBezTo>
                    <a:pt x="240" y="328"/>
                    <a:pt x="256" y="327"/>
                    <a:pt x="272" y="324"/>
                  </a:cubicBezTo>
                  <a:cubicBezTo>
                    <a:pt x="395" y="296"/>
                    <a:pt x="449" y="160"/>
                    <a:pt x="368" y="78"/>
                  </a:cubicBezTo>
                  <a:cubicBezTo>
                    <a:pt x="327" y="50"/>
                    <a:pt x="286" y="23"/>
                    <a:pt x="245" y="9"/>
                  </a:cubicBezTo>
                  <a:cubicBezTo>
                    <a:pt x="219" y="3"/>
                    <a:pt x="207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 flipH="1">
              <a:off x="7376885" y="486514"/>
              <a:ext cx="72428" cy="53758"/>
            </a:xfrm>
            <a:custGeom>
              <a:avLst/>
              <a:gdLst/>
              <a:ahLst/>
              <a:cxnLst/>
              <a:rect l="l" t="t" r="r" b="b"/>
              <a:pathLst>
                <a:path w="547" h="406" extrusionOk="0">
                  <a:moveTo>
                    <a:pt x="315" y="0"/>
                  </a:moveTo>
                  <a:cubicBezTo>
                    <a:pt x="205" y="14"/>
                    <a:pt x="110" y="55"/>
                    <a:pt x="55" y="123"/>
                  </a:cubicBezTo>
                  <a:cubicBezTo>
                    <a:pt x="1" y="192"/>
                    <a:pt x="1" y="287"/>
                    <a:pt x="69" y="342"/>
                  </a:cubicBezTo>
                  <a:cubicBezTo>
                    <a:pt x="112" y="384"/>
                    <a:pt x="181" y="406"/>
                    <a:pt x="250" y="406"/>
                  </a:cubicBezTo>
                  <a:cubicBezTo>
                    <a:pt x="292" y="406"/>
                    <a:pt x="333" y="398"/>
                    <a:pt x="369" y="383"/>
                  </a:cubicBezTo>
                  <a:cubicBezTo>
                    <a:pt x="478" y="342"/>
                    <a:pt x="533" y="260"/>
                    <a:pt x="547" y="178"/>
                  </a:cubicBezTo>
                  <a:cubicBezTo>
                    <a:pt x="547" y="110"/>
                    <a:pt x="506" y="28"/>
                    <a:pt x="4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 flipH="1">
              <a:off x="7772798" y="449174"/>
              <a:ext cx="77857" cy="47270"/>
            </a:xfrm>
            <a:custGeom>
              <a:avLst/>
              <a:gdLst/>
              <a:ahLst/>
              <a:cxnLst/>
              <a:rect l="l" t="t" r="r" b="b"/>
              <a:pathLst>
                <a:path w="588" h="357" extrusionOk="0">
                  <a:moveTo>
                    <a:pt x="306" y="0"/>
                  </a:moveTo>
                  <a:cubicBezTo>
                    <a:pt x="273" y="0"/>
                    <a:pt x="239" y="4"/>
                    <a:pt x="205" y="9"/>
                  </a:cubicBezTo>
                  <a:cubicBezTo>
                    <a:pt x="151" y="23"/>
                    <a:pt x="83" y="50"/>
                    <a:pt x="55" y="105"/>
                  </a:cubicBezTo>
                  <a:cubicBezTo>
                    <a:pt x="1" y="173"/>
                    <a:pt x="69" y="282"/>
                    <a:pt x="164" y="323"/>
                  </a:cubicBezTo>
                  <a:cubicBezTo>
                    <a:pt x="210" y="346"/>
                    <a:pt x="263" y="356"/>
                    <a:pt x="315" y="356"/>
                  </a:cubicBezTo>
                  <a:cubicBezTo>
                    <a:pt x="358" y="356"/>
                    <a:pt x="401" y="349"/>
                    <a:pt x="438" y="337"/>
                  </a:cubicBezTo>
                  <a:cubicBezTo>
                    <a:pt x="533" y="310"/>
                    <a:pt x="588" y="228"/>
                    <a:pt x="574" y="160"/>
                  </a:cubicBezTo>
                  <a:cubicBezTo>
                    <a:pt x="560" y="105"/>
                    <a:pt x="506" y="50"/>
                    <a:pt x="438" y="23"/>
                  </a:cubicBezTo>
                  <a:cubicBezTo>
                    <a:pt x="398" y="7"/>
                    <a:pt x="35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 flipH="1">
              <a:off x="7326435" y="516836"/>
              <a:ext cx="28865" cy="17743"/>
            </a:xfrm>
            <a:custGeom>
              <a:avLst/>
              <a:gdLst/>
              <a:ahLst/>
              <a:cxnLst/>
              <a:rect l="l" t="t" r="r" b="b"/>
              <a:pathLst>
                <a:path w="218" h="134" extrusionOk="0">
                  <a:moveTo>
                    <a:pt x="109" y="1"/>
                  </a:moveTo>
                  <a:cubicBezTo>
                    <a:pt x="100" y="1"/>
                    <a:pt x="91" y="2"/>
                    <a:pt x="83" y="4"/>
                  </a:cubicBezTo>
                  <a:cubicBezTo>
                    <a:pt x="28" y="17"/>
                    <a:pt x="1" y="85"/>
                    <a:pt x="55" y="113"/>
                  </a:cubicBezTo>
                  <a:cubicBezTo>
                    <a:pt x="69" y="127"/>
                    <a:pt x="90" y="133"/>
                    <a:pt x="112" y="133"/>
                  </a:cubicBezTo>
                  <a:cubicBezTo>
                    <a:pt x="153" y="133"/>
                    <a:pt x="197" y="112"/>
                    <a:pt x="205" y="85"/>
                  </a:cubicBezTo>
                  <a:cubicBezTo>
                    <a:pt x="217" y="38"/>
                    <a:pt x="167" y="1"/>
                    <a:pt x="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 flipH="1">
              <a:off x="7619067" y="540803"/>
              <a:ext cx="72428" cy="43563"/>
            </a:xfrm>
            <a:custGeom>
              <a:avLst/>
              <a:gdLst/>
              <a:ahLst/>
              <a:cxnLst/>
              <a:rect l="l" t="t" r="r" b="b"/>
              <a:pathLst>
                <a:path w="547" h="329" extrusionOk="0">
                  <a:moveTo>
                    <a:pt x="178" y="0"/>
                  </a:moveTo>
                  <a:cubicBezTo>
                    <a:pt x="123" y="0"/>
                    <a:pt x="68" y="0"/>
                    <a:pt x="41" y="27"/>
                  </a:cubicBezTo>
                  <a:cubicBezTo>
                    <a:pt x="0" y="55"/>
                    <a:pt x="14" y="109"/>
                    <a:pt x="41" y="150"/>
                  </a:cubicBezTo>
                  <a:cubicBezTo>
                    <a:pt x="82" y="205"/>
                    <a:pt x="137" y="259"/>
                    <a:pt x="219" y="287"/>
                  </a:cubicBezTo>
                  <a:cubicBezTo>
                    <a:pt x="263" y="313"/>
                    <a:pt x="318" y="328"/>
                    <a:pt x="370" y="328"/>
                  </a:cubicBezTo>
                  <a:cubicBezTo>
                    <a:pt x="399" y="328"/>
                    <a:pt x="426" y="324"/>
                    <a:pt x="451" y="314"/>
                  </a:cubicBezTo>
                  <a:cubicBezTo>
                    <a:pt x="464" y="314"/>
                    <a:pt x="492" y="300"/>
                    <a:pt x="505" y="287"/>
                  </a:cubicBezTo>
                  <a:cubicBezTo>
                    <a:pt x="519" y="273"/>
                    <a:pt x="519" y="259"/>
                    <a:pt x="533" y="246"/>
                  </a:cubicBezTo>
                  <a:cubicBezTo>
                    <a:pt x="546" y="191"/>
                    <a:pt x="519" y="123"/>
                    <a:pt x="464" y="82"/>
                  </a:cubicBezTo>
                  <a:cubicBezTo>
                    <a:pt x="396" y="27"/>
                    <a:pt x="287" y="0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 flipH="1">
              <a:off x="7707652" y="538287"/>
              <a:ext cx="99572" cy="63954"/>
            </a:xfrm>
            <a:custGeom>
              <a:avLst/>
              <a:gdLst/>
              <a:ahLst/>
              <a:cxnLst/>
              <a:rect l="l" t="t" r="r" b="b"/>
              <a:pathLst>
                <a:path w="752" h="483" extrusionOk="0">
                  <a:moveTo>
                    <a:pt x="357" y="0"/>
                  </a:moveTo>
                  <a:cubicBezTo>
                    <a:pt x="253" y="0"/>
                    <a:pt x="148" y="31"/>
                    <a:pt x="82" y="87"/>
                  </a:cubicBezTo>
                  <a:cubicBezTo>
                    <a:pt x="55" y="115"/>
                    <a:pt x="28" y="142"/>
                    <a:pt x="14" y="183"/>
                  </a:cubicBezTo>
                  <a:cubicBezTo>
                    <a:pt x="0" y="238"/>
                    <a:pt x="41" y="306"/>
                    <a:pt x="96" y="347"/>
                  </a:cubicBezTo>
                  <a:cubicBezTo>
                    <a:pt x="150" y="388"/>
                    <a:pt x="219" y="415"/>
                    <a:pt x="301" y="442"/>
                  </a:cubicBezTo>
                  <a:cubicBezTo>
                    <a:pt x="362" y="460"/>
                    <a:pt x="440" y="483"/>
                    <a:pt x="513" y="483"/>
                  </a:cubicBezTo>
                  <a:cubicBezTo>
                    <a:pt x="554" y="483"/>
                    <a:pt x="594" y="476"/>
                    <a:pt x="628" y="456"/>
                  </a:cubicBezTo>
                  <a:cubicBezTo>
                    <a:pt x="710" y="429"/>
                    <a:pt x="751" y="347"/>
                    <a:pt x="751" y="278"/>
                  </a:cubicBezTo>
                  <a:cubicBezTo>
                    <a:pt x="738" y="156"/>
                    <a:pt x="642" y="46"/>
                    <a:pt x="492" y="19"/>
                  </a:cubicBezTo>
                  <a:cubicBezTo>
                    <a:pt x="450" y="6"/>
                    <a:pt x="403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 flipH="1">
              <a:off x="7798088" y="515380"/>
              <a:ext cx="32705" cy="23039"/>
            </a:xfrm>
            <a:custGeom>
              <a:avLst/>
              <a:gdLst/>
              <a:ahLst/>
              <a:cxnLst/>
              <a:rect l="l" t="t" r="r" b="b"/>
              <a:pathLst>
                <a:path w="247" h="174" extrusionOk="0">
                  <a:moveTo>
                    <a:pt x="96" y="1"/>
                  </a:moveTo>
                  <a:cubicBezTo>
                    <a:pt x="42" y="15"/>
                    <a:pt x="1" y="56"/>
                    <a:pt x="1" y="96"/>
                  </a:cubicBezTo>
                  <a:cubicBezTo>
                    <a:pt x="1" y="139"/>
                    <a:pt x="51" y="173"/>
                    <a:pt x="105" y="173"/>
                  </a:cubicBezTo>
                  <a:cubicBezTo>
                    <a:pt x="120" y="173"/>
                    <a:pt x="136" y="171"/>
                    <a:pt x="151" y="165"/>
                  </a:cubicBezTo>
                  <a:cubicBezTo>
                    <a:pt x="219" y="151"/>
                    <a:pt x="247" y="69"/>
                    <a:pt x="192" y="28"/>
                  </a:cubicBezTo>
                  <a:cubicBezTo>
                    <a:pt x="178" y="1"/>
                    <a:pt x="124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 flipH="1">
              <a:off x="7510621" y="575097"/>
              <a:ext cx="63424" cy="46079"/>
            </a:xfrm>
            <a:custGeom>
              <a:avLst/>
              <a:gdLst/>
              <a:ahLst/>
              <a:cxnLst/>
              <a:rect l="l" t="t" r="r" b="b"/>
              <a:pathLst>
                <a:path w="479" h="348" extrusionOk="0">
                  <a:moveTo>
                    <a:pt x="320" y="0"/>
                  </a:moveTo>
                  <a:cubicBezTo>
                    <a:pt x="280" y="0"/>
                    <a:pt x="239" y="7"/>
                    <a:pt x="205" y="14"/>
                  </a:cubicBezTo>
                  <a:cubicBezTo>
                    <a:pt x="164" y="28"/>
                    <a:pt x="110" y="28"/>
                    <a:pt x="82" y="55"/>
                  </a:cubicBezTo>
                  <a:cubicBezTo>
                    <a:pt x="55" y="82"/>
                    <a:pt x="28" y="110"/>
                    <a:pt x="28" y="137"/>
                  </a:cubicBezTo>
                  <a:cubicBezTo>
                    <a:pt x="1" y="192"/>
                    <a:pt x="14" y="260"/>
                    <a:pt x="69" y="314"/>
                  </a:cubicBezTo>
                  <a:cubicBezTo>
                    <a:pt x="106" y="337"/>
                    <a:pt x="161" y="347"/>
                    <a:pt x="215" y="347"/>
                  </a:cubicBezTo>
                  <a:cubicBezTo>
                    <a:pt x="260" y="347"/>
                    <a:pt x="305" y="340"/>
                    <a:pt x="342" y="328"/>
                  </a:cubicBezTo>
                  <a:cubicBezTo>
                    <a:pt x="424" y="287"/>
                    <a:pt x="465" y="219"/>
                    <a:pt x="465" y="137"/>
                  </a:cubicBezTo>
                  <a:cubicBezTo>
                    <a:pt x="478" y="96"/>
                    <a:pt x="465" y="55"/>
                    <a:pt x="424" y="28"/>
                  </a:cubicBezTo>
                  <a:cubicBezTo>
                    <a:pt x="396" y="7"/>
                    <a:pt x="359" y="0"/>
                    <a:pt x="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 flipH="1">
              <a:off x="7391318" y="560135"/>
              <a:ext cx="66999" cy="42636"/>
            </a:xfrm>
            <a:custGeom>
              <a:avLst/>
              <a:gdLst/>
              <a:ahLst/>
              <a:cxnLst/>
              <a:rect l="l" t="t" r="r" b="b"/>
              <a:pathLst>
                <a:path w="506" h="322" extrusionOk="0">
                  <a:moveTo>
                    <a:pt x="204" y="1"/>
                  </a:moveTo>
                  <a:cubicBezTo>
                    <a:pt x="192" y="1"/>
                    <a:pt x="175" y="5"/>
                    <a:pt x="151" y="18"/>
                  </a:cubicBezTo>
                  <a:cubicBezTo>
                    <a:pt x="69" y="45"/>
                    <a:pt x="0" y="100"/>
                    <a:pt x="14" y="168"/>
                  </a:cubicBezTo>
                  <a:cubicBezTo>
                    <a:pt x="14" y="223"/>
                    <a:pt x="96" y="264"/>
                    <a:pt x="164" y="291"/>
                  </a:cubicBezTo>
                  <a:cubicBezTo>
                    <a:pt x="208" y="302"/>
                    <a:pt x="270" y="322"/>
                    <a:pt x="329" y="322"/>
                  </a:cubicBezTo>
                  <a:cubicBezTo>
                    <a:pt x="342" y="322"/>
                    <a:pt x="356" y="321"/>
                    <a:pt x="369" y="318"/>
                  </a:cubicBezTo>
                  <a:cubicBezTo>
                    <a:pt x="437" y="305"/>
                    <a:pt x="506" y="264"/>
                    <a:pt x="492" y="209"/>
                  </a:cubicBezTo>
                  <a:cubicBezTo>
                    <a:pt x="492" y="182"/>
                    <a:pt x="478" y="154"/>
                    <a:pt x="451" y="141"/>
                  </a:cubicBezTo>
                  <a:cubicBezTo>
                    <a:pt x="410" y="100"/>
                    <a:pt x="355" y="73"/>
                    <a:pt x="301" y="45"/>
                  </a:cubicBezTo>
                  <a:cubicBezTo>
                    <a:pt x="244" y="26"/>
                    <a:pt x="233" y="1"/>
                    <a:pt x="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 flipH="1">
              <a:off x="7237587" y="504257"/>
              <a:ext cx="43563" cy="30719"/>
            </a:xfrm>
            <a:custGeom>
              <a:avLst/>
              <a:gdLst/>
              <a:ahLst/>
              <a:cxnLst/>
              <a:rect l="l" t="t" r="r" b="b"/>
              <a:pathLst>
                <a:path w="329" h="232" extrusionOk="0">
                  <a:moveTo>
                    <a:pt x="167" y="1"/>
                  </a:moveTo>
                  <a:cubicBezTo>
                    <a:pt x="157" y="1"/>
                    <a:pt x="147" y="2"/>
                    <a:pt x="137" y="3"/>
                  </a:cubicBezTo>
                  <a:cubicBezTo>
                    <a:pt x="55" y="17"/>
                    <a:pt x="0" y="99"/>
                    <a:pt x="28" y="153"/>
                  </a:cubicBezTo>
                  <a:cubicBezTo>
                    <a:pt x="48" y="204"/>
                    <a:pt x="113" y="232"/>
                    <a:pt x="179" y="232"/>
                  </a:cubicBezTo>
                  <a:cubicBezTo>
                    <a:pt x="202" y="232"/>
                    <a:pt x="225" y="228"/>
                    <a:pt x="246" y="221"/>
                  </a:cubicBezTo>
                  <a:cubicBezTo>
                    <a:pt x="273" y="208"/>
                    <a:pt x="301" y="194"/>
                    <a:pt x="314" y="167"/>
                  </a:cubicBezTo>
                  <a:cubicBezTo>
                    <a:pt x="328" y="153"/>
                    <a:pt x="328" y="126"/>
                    <a:pt x="328" y="112"/>
                  </a:cubicBezTo>
                  <a:cubicBezTo>
                    <a:pt x="328" y="51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 flipH="1">
              <a:off x="7304587" y="555633"/>
              <a:ext cx="47138" cy="25688"/>
            </a:xfrm>
            <a:custGeom>
              <a:avLst/>
              <a:gdLst/>
              <a:ahLst/>
              <a:cxnLst/>
              <a:rect l="l" t="t" r="r" b="b"/>
              <a:pathLst>
                <a:path w="356" h="194" extrusionOk="0">
                  <a:moveTo>
                    <a:pt x="233" y="1"/>
                  </a:moveTo>
                  <a:cubicBezTo>
                    <a:pt x="209" y="1"/>
                    <a:pt x="185" y="4"/>
                    <a:pt x="165" y="11"/>
                  </a:cubicBezTo>
                  <a:cubicBezTo>
                    <a:pt x="124" y="25"/>
                    <a:pt x="83" y="52"/>
                    <a:pt x="56" y="79"/>
                  </a:cubicBezTo>
                  <a:cubicBezTo>
                    <a:pt x="28" y="107"/>
                    <a:pt x="1" y="147"/>
                    <a:pt x="28" y="161"/>
                  </a:cubicBezTo>
                  <a:cubicBezTo>
                    <a:pt x="42" y="188"/>
                    <a:pt x="69" y="188"/>
                    <a:pt x="96" y="188"/>
                  </a:cubicBezTo>
                  <a:cubicBezTo>
                    <a:pt x="115" y="192"/>
                    <a:pt x="134" y="194"/>
                    <a:pt x="153" y="194"/>
                  </a:cubicBezTo>
                  <a:cubicBezTo>
                    <a:pt x="206" y="194"/>
                    <a:pt x="258" y="181"/>
                    <a:pt x="288" y="161"/>
                  </a:cubicBezTo>
                  <a:cubicBezTo>
                    <a:pt x="342" y="120"/>
                    <a:pt x="356" y="52"/>
                    <a:pt x="301" y="11"/>
                  </a:cubicBezTo>
                  <a:cubicBezTo>
                    <a:pt x="281" y="4"/>
                    <a:pt x="257" y="1"/>
                    <a:pt x="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 flipH="1">
              <a:off x="7657069" y="251218"/>
              <a:ext cx="34427" cy="15624"/>
            </a:xfrm>
            <a:custGeom>
              <a:avLst/>
              <a:gdLst/>
              <a:ahLst/>
              <a:cxnLst/>
              <a:rect l="l" t="t" r="r" b="b"/>
              <a:pathLst>
                <a:path w="260" h="118" extrusionOk="0">
                  <a:moveTo>
                    <a:pt x="120" y="0"/>
                  </a:moveTo>
                  <a:cubicBezTo>
                    <a:pt x="93" y="0"/>
                    <a:pt x="65" y="8"/>
                    <a:pt x="41" y="16"/>
                  </a:cubicBezTo>
                  <a:cubicBezTo>
                    <a:pt x="27" y="16"/>
                    <a:pt x="14" y="30"/>
                    <a:pt x="14" y="30"/>
                  </a:cubicBezTo>
                  <a:cubicBezTo>
                    <a:pt x="0" y="57"/>
                    <a:pt x="0" y="84"/>
                    <a:pt x="27" y="98"/>
                  </a:cubicBezTo>
                  <a:cubicBezTo>
                    <a:pt x="55" y="112"/>
                    <a:pt x="82" y="112"/>
                    <a:pt x="109" y="112"/>
                  </a:cubicBezTo>
                  <a:cubicBezTo>
                    <a:pt x="121" y="116"/>
                    <a:pt x="133" y="117"/>
                    <a:pt x="145" y="117"/>
                  </a:cubicBezTo>
                  <a:cubicBezTo>
                    <a:pt x="174" y="117"/>
                    <a:pt x="203" y="108"/>
                    <a:pt x="232" y="98"/>
                  </a:cubicBezTo>
                  <a:cubicBezTo>
                    <a:pt x="259" y="71"/>
                    <a:pt x="232" y="30"/>
                    <a:pt x="178" y="16"/>
                  </a:cubicBezTo>
                  <a:cubicBezTo>
                    <a:pt x="160" y="5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 flipH="1">
              <a:off x="7798088" y="336491"/>
              <a:ext cx="28998" cy="25555"/>
            </a:xfrm>
            <a:custGeom>
              <a:avLst/>
              <a:gdLst/>
              <a:ahLst/>
              <a:cxnLst/>
              <a:rect l="l" t="t" r="r" b="b"/>
              <a:pathLst>
                <a:path w="219" h="193" extrusionOk="0">
                  <a:moveTo>
                    <a:pt x="123" y="0"/>
                  </a:moveTo>
                  <a:cubicBezTo>
                    <a:pt x="68" y="14"/>
                    <a:pt x="27" y="41"/>
                    <a:pt x="14" y="82"/>
                  </a:cubicBezTo>
                  <a:cubicBezTo>
                    <a:pt x="0" y="109"/>
                    <a:pt x="14" y="164"/>
                    <a:pt x="68" y="178"/>
                  </a:cubicBezTo>
                  <a:cubicBezTo>
                    <a:pt x="84" y="188"/>
                    <a:pt x="104" y="193"/>
                    <a:pt x="123" y="193"/>
                  </a:cubicBezTo>
                  <a:cubicBezTo>
                    <a:pt x="155" y="193"/>
                    <a:pt x="188" y="181"/>
                    <a:pt x="205" y="164"/>
                  </a:cubicBezTo>
                  <a:cubicBezTo>
                    <a:pt x="219" y="109"/>
                    <a:pt x="178" y="41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 flipH="1">
              <a:off x="7376884" y="235726"/>
              <a:ext cx="34427" cy="19464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152" y="0"/>
                  </a:moveTo>
                  <a:cubicBezTo>
                    <a:pt x="127" y="0"/>
                    <a:pt x="103" y="3"/>
                    <a:pt x="82" y="10"/>
                  </a:cubicBezTo>
                  <a:cubicBezTo>
                    <a:pt x="41" y="24"/>
                    <a:pt x="0" y="51"/>
                    <a:pt x="0" y="79"/>
                  </a:cubicBezTo>
                  <a:cubicBezTo>
                    <a:pt x="0" y="120"/>
                    <a:pt x="55" y="147"/>
                    <a:pt x="110" y="147"/>
                  </a:cubicBezTo>
                  <a:cubicBezTo>
                    <a:pt x="151" y="147"/>
                    <a:pt x="205" y="133"/>
                    <a:pt x="232" y="106"/>
                  </a:cubicBezTo>
                  <a:cubicBezTo>
                    <a:pt x="260" y="79"/>
                    <a:pt x="260" y="38"/>
                    <a:pt x="232" y="10"/>
                  </a:cubicBezTo>
                  <a:cubicBezTo>
                    <a:pt x="205" y="3"/>
                    <a:pt x="178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 flipH="1">
              <a:off x="7205146" y="388926"/>
              <a:ext cx="28998" cy="21848"/>
            </a:xfrm>
            <a:custGeom>
              <a:avLst/>
              <a:gdLst/>
              <a:ahLst/>
              <a:cxnLst/>
              <a:rect l="l" t="t" r="r" b="b"/>
              <a:pathLst>
                <a:path w="219" h="165" extrusionOk="0">
                  <a:moveTo>
                    <a:pt x="123" y="0"/>
                  </a:moveTo>
                  <a:cubicBezTo>
                    <a:pt x="96" y="14"/>
                    <a:pt x="55" y="41"/>
                    <a:pt x="28" y="68"/>
                  </a:cubicBezTo>
                  <a:cubicBezTo>
                    <a:pt x="0" y="96"/>
                    <a:pt x="0" y="123"/>
                    <a:pt x="14" y="150"/>
                  </a:cubicBezTo>
                  <a:cubicBezTo>
                    <a:pt x="38" y="160"/>
                    <a:pt x="64" y="165"/>
                    <a:pt x="89" y="165"/>
                  </a:cubicBezTo>
                  <a:cubicBezTo>
                    <a:pt x="133" y="165"/>
                    <a:pt x="174" y="150"/>
                    <a:pt x="192" y="123"/>
                  </a:cubicBezTo>
                  <a:cubicBezTo>
                    <a:pt x="219" y="68"/>
                    <a:pt x="192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 flipH="1">
              <a:off x="7420183" y="87557"/>
              <a:ext cx="38134" cy="48330"/>
            </a:xfrm>
            <a:custGeom>
              <a:avLst/>
              <a:gdLst/>
              <a:ahLst/>
              <a:cxnLst/>
              <a:rect l="l" t="t" r="r" b="b"/>
              <a:pathLst>
                <a:path w="288" h="365" extrusionOk="0">
                  <a:moveTo>
                    <a:pt x="208" y="1"/>
                  </a:moveTo>
                  <a:cubicBezTo>
                    <a:pt x="190" y="1"/>
                    <a:pt x="172" y="7"/>
                    <a:pt x="164" y="23"/>
                  </a:cubicBezTo>
                  <a:lnTo>
                    <a:pt x="14" y="283"/>
                  </a:lnTo>
                  <a:cubicBezTo>
                    <a:pt x="0" y="310"/>
                    <a:pt x="14" y="337"/>
                    <a:pt x="41" y="365"/>
                  </a:cubicBezTo>
                  <a:lnTo>
                    <a:pt x="69" y="365"/>
                  </a:lnTo>
                  <a:cubicBezTo>
                    <a:pt x="82" y="365"/>
                    <a:pt x="110" y="365"/>
                    <a:pt x="123" y="337"/>
                  </a:cubicBezTo>
                  <a:lnTo>
                    <a:pt x="273" y="92"/>
                  </a:lnTo>
                  <a:cubicBezTo>
                    <a:pt x="287" y="64"/>
                    <a:pt x="273" y="23"/>
                    <a:pt x="246" y="10"/>
                  </a:cubicBezTo>
                  <a:cubicBezTo>
                    <a:pt x="235" y="4"/>
                    <a:pt x="221" y="1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 flipH="1">
              <a:off x="7624496" y="73787"/>
              <a:ext cx="39988" cy="40385"/>
            </a:xfrm>
            <a:custGeom>
              <a:avLst/>
              <a:gdLst/>
              <a:ahLst/>
              <a:cxnLst/>
              <a:rect l="l" t="t" r="r" b="b"/>
              <a:pathLst>
                <a:path w="302" h="305" extrusionOk="0">
                  <a:moveTo>
                    <a:pt x="54" y="1"/>
                  </a:moveTo>
                  <a:cubicBezTo>
                    <a:pt x="32" y="1"/>
                    <a:pt x="12" y="23"/>
                    <a:pt x="1" y="45"/>
                  </a:cubicBezTo>
                  <a:cubicBezTo>
                    <a:pt x="1" y="86"/>
                    <a:pt x="15" y="114"/>
                    <a:pt x="55" y="127"/>
                  </a:cubicBezTo>
                  <a:cubicBezTo>
                    <a:pt x="110" y="141"/>
                    <a:pt x="165" y="196"/>
                    <a:pt x="178" y="250"/>
                  </a:cubicBezTo>
                  <a:cubicBezTo>
                    <a:pt x="178" y="278"/>
                    <a:pt x="206" y="305"/>
                    <a:pt x="233" y="305"/>
                  </a:cubicBezTo>
                  <a:lnTo>
                    <a:pt x="247" y="305"/>
                  </a:lnTo>
                  <a:cubicBezTo>
                    <a:pt x="274" y="291"/>
                    <a:pt x="301" y="264"/>
                    <a:pt x="288" y="223"/>
                  </a:cubicBezTo>
                  <a:cubicBezTo>
                    <a:pt x="274" y="114"/>
                    <a:pt x="178" y="32"/>
                    <a:pt x="69" y="5"/>
                  </a:cubicBezTo>
                  <a:cubicBezTo>
                    <a:pt x="64" y="2"/>
                    <a:pt x="59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 flipH="1">
              <a:off x="7740224" y="136947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2" y="0"/>
                  </a:moveTo>
                  <a:cubicBezTo>
                    <a:pt x="42" y="0"/>
                    <a:pt x="24" y="16"/>
                    <a:pt x="14" y="46"/>
                  </a:cubicBezTo>
                  <a:cubicBezTo>
                    <a:pt x="0" y="74"/>
                    <a:pt x="14" y="115"/>
                    <a:pt x="55" y="115"/>
                  </a:cubicBezTo>
                  <a:lnTo>
                    <a:pt x="274" y="197"/>
                  </a:lnTo>
                  <a:lnTo>
                    <a:pt x="287" y="197"/>
                  </a:lnTo>
                  <a:cubicBezTo>
                    <a:pt x="314" y="197"/>
                    <a:pt x="342" y="183"/>
                    <a:pt x="355" y="156"/>
                  </a:cubicBezTo>
                  <a:cubicBezTo>
                    <a:pt x="355" y="128"/>
                    <a:pt x="342" y="87"/>
                    <a:pt x="314" y="74"/>
                  </a:cubicBezTo>
                  <a:lnTo>
                    <a:pt x="82" y="5"/>
                  </a:lnTo>
                  <a:cubicBezTo>
                    <a:pt x="76" y="2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 flipH="1">
              <a:off x="7837812" y="209244"/>
              <a:ext cx="38134" cy="26085"/>
            </a:xfrm>
            <a:custGeom>
              <a:avLst/>
              <a:gdLst/>
              <a:ahLst/>
              <a:cxnLst/>
              <a:rect l="l" t="t" r="r" b="b"/>
              <a:pathLst>
                <a:path w="288" h="197" extrusionOk="0">
                  <a:moveTo>
                    <a:pt x="72" y="0"/>
                  </a:moveTo>
                  <a:cubicBezTo>
                    <a:pt x="49" y="0"/>
                    <a:pt x="24" y="13"/>
                    <a:pt x="14" y="33"/>
                  </a:cubicBezTo>
                  <a:cubicBezTo>
                    <a:pt x="0" y="60"/>
                    <a:pt x="14" y="101"/>
                    <a:pt x="41" y="115"/>
                  </a:cubicBezTo>
                  <a:lnTo>
                    <a:pt x="192" y="197"/>
                  </a:lnTo>
                  <a:lnTo>
                    <a:pt x="219" y="197"/>
                  </a:lnTo>
                  <a:cubicBezTo>
                    <a:pt x="233" y="197"/>
                    <a:pt x="260" y="183"/>
                    <a:pt x="274" y="169"/>
                  </a:cubicBezTo>
                  <a:cubicBezTo>
                    <a:pt x="287" y="128"/>
                    <a:pt x="274" y="101"/>
                    <a:pt x="246" y="87"/>
                  </a:cubicBezTo>
                  <a:lnTo>
                    <a:pt x="96" y="6"/>
                  </a:lnTo>
                  <a:cubicBezTo>
                    <a:pt x="89" y="2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 flipH="1">
              <a:off x="7854099" y="277833"/>
              <a:ext cx="41709" cy="29792"/>
            </a:xfrm>
            <a:custGeom>
              <a:avLst/>
              <a:gdLst/>
              <a:ahLst/>
              <a:cxnLst/>
              <a:rect l="l" t="t" r="r" b="b"/>
              <a:pathLst>
                <a:path w="315" h="225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0" y="61"/>
                    <a:pt x="14" y="102"/>
                    <a:pt x="41" y="116"/>
                  </a:cubicBezTo>
                  <a:lnTo>
                    <a:pt x="219" y="211"/>
                  </a:lnTo>
                  <a:cubicBezTo>
                    <a:pt x="219" y="211"/>
                    <a:pt x="232" y="225"/>
                    <a:pt x="246" y="225"/>
                  </a:cubicBezTo>
                  <a:cubicBezTo>
                    <a:pt x="260" y="225"/>
                    <a:pt x="287" y="211"/>
                    <a:pt x="301" y="184"/>
                  </a:cubicBezTo>
                  <a:cubicBezTo>
                    <a:pt x="314" y="157"/>
                    <a:pt x="301" y="129"/>
                    <a:pt x="273" y="102"/>
                  </a:cubicBezTo>
                  <a:lnTo>
                    <a:pt x="96" y="6"/>
                  </a:lnTo>
                  <a:cubicBezTo>
                    <a:pt x="89" y="3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 flipH="1">
              <a:off x="7785376" y="453543"/>
              <a:ext cx="38134" cy="38531"/>
            </a:xfrm>
            <a:custGeom>
              <a:avLst/>
              <a:gdLst/>
              <a:ahLst/>
              <a:cxnLst/>
              <a:rect l="l" t="t" r="r" b="b"/>
              <a:pathLst>
                <a:path w="288" h="291" extrusionOk="0">
                  <a:moveTo>
                    <a:pt x="211" y="0"/>
                  </a:moveTo>
                  <a:cubicBezTo>
                    <a:pt x="182" y="0"/>
                    <a:pt x="162" y="22"/>
                    <a:pt x="151" y="45"/>
                  </a:cubicBezTo>
                  <a:cubicBezTo>
                    <a:pt x="137" y="99"/>
                    <a:pt x="96" y="154"/>
                    <a:pt x="41" y="181"/>
                  </a:cubicBezTo>
                  <a:cubicBezTo>
                    <a:pt x="14" y="195"/>
                    <a:pt x="0" y="236"/>
                    <a:pt x="14" y="263"/>
                  </a:cubicBezTo>
                  <a:cubicBezTo>
                    <a:pt x="28" y="277"/>
                    <a:pt x="41" y="290"/>
                    <a:pt x="69" y="290"/>
                  </a:cubicBezTo>
                  <a:lnTo>
                    <a:pt x="96" y="290"/>
                  </a:lnTo>
                  <a:cubicBezTo>
                    <a:pt x="178" y="249"/>
                    <a:pt x="246" y="168"/>
                    <a:pt x="273" y="72"/>
                  </a:cubicBezTo>
                  <a:cubicBezTo>
                    <a:pt x="287" y="45"/>
                    <a:pt x="260" y="4"/>
                    <a:pt x="233" y="4"/>
                  </a:cubicBezTo>
                  <a:cubicBezTo>
                    <a:pt x="225" y="1"/>
                    <a:pt x="218" y="0"/>
                    <a:pt x="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 flipH="1">
              <a:off x="7736649" y="277701"/>
              <a:ext cx="23569" cy="22775"/>
            </a:xfrm>
            <a:custGeom>
              <a:avLst/>
              <a:gdLst/>
              <a:ahLst/>
              <a:cxnLst/>
              <a:rect l="l" t="t" r="r" b="b"/>
              <a:pathLst>
                <a:path w="178" h="172" extrusionOk="0">
                  <a:moveTo>
                    <a:pt x="103" y="0"/>
                  </a:moveTo>
                  <a:cubicBezTo>
                    <a:pt x="86" y="0"/>
                    <a:pt x="69" y="7"/>
                    <a:pt x="55" y="21"/>
                  </a:cubicBezTo>
                  <a:lnTo>
                    <a:pt x="14" y="76"/>
                  </a:lnTo>
                  <a:cubicBezTo>
                    <a:pt x="0" y="103"/>
                    <a:pt x="0" y="144"/>
                    <a:pt x="28" y="158"/>
                  </a:cubicBezTo>
                  <a:cubicBezTo>
                    <a:pt x="28" y="171"/>
                    <a:pt x="41" y="171"/>
                    <a:pt x="55" y="171"/>
                  </a:cubicBezTo>
                  <a:cubicBezTo>
                    <a:pt x="82" y="171"/>
                    <a:pt x="96" y="171"/>
                    <a:pt x="109" y="158"/>
                  </a:cubicBezTo>
                  <a:lnTo>
                    <a:pt x="150" y="103"/>
                  </a:lnTo>
                  <a:cubicBezTo>
                    <a:pt x="178" y="76"/>
                    <a:pt x="164" y="35"/>
                    <a:pt x="150" y="21"/>
                  </a:cubicBezTo>
                  <a:cubicBezTo>
                    <a:pt x="137" y="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 flipH="1">
              <a:off x="7599205" y="193090"/>
              <a:ext cx="34559" cy="72958"/>
            </a:xfrm>
            <a:custGeom>
              <a:avLst/>
              <a:gdLst/>
              <a:ahLst/>
              <a:cxnLst/>
              <a:rect l="l" t="t" r="r" b="b"/>
              <a:pathLst>
                <a:path w="261" h="551" extrusionOk="0">
                  <a:moveTo>
                    <a:pt x="72" y="1"/>
                  </a:moveTo>
                  <a:cubicBezTo>
                    <a:pt x="66" y="1"/>
                    <a:pt x="61" y="2"/>
                    <a:pt x="56" y="5"/>
                  </a:cubicBezTo>
                  <a:cubicBezTo>
                    <a:pt x="28" y="18"/>
                    <a:pt x="1" y="46"/>
                    <a:pt x="15" y="73"/>
                  </a:cubicBezTo>
                  <a:lnTo>
                    <a:pt x="138" y="496"/>
                  </a:lnTo>
                  <a:cubicBezTo>
                    <a:pt x="151" y="523"/>
                    <a:pt x="165" y="551"/>
                    <a:pt x="192" y="551"/>
                  </a:cubicBezTo>
                  <a:cubicBezTo>
                    <a:pt x="206" y="551"/>
                    <a:pt x="206" y="551"/>
                    <a:pt x="219" y="537"/>
                  </a:cubicBezTo>
                  <a:cubicBezTo>
                    <a:pt x="247" y="537"/>
                    <a:pt x="260" y="496"/>
                    <a:pt x="260" y="469"/>
                  </a:cubicBezTo>
                  <a:lnTo>
                    <a:pt x="124" y="46"/>
                  </a:lnTo>
                  <a:cubicBezTo>
                    <a:pt x="124" y="23"/>
                    <a:pt x="97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2"/>
            <p:cNvSpPr/>
            <p:nvPr/>
          </p:nvSpPr>
          <p:spPr>
            <a:xfrm flipH="1">
              <a:off x="7413033" y="262208"/>
              <a:ext cx="41709" cy="45417"/>
            </a:xfrm>
            <a:custGeom>
              <a:avLst/>
              <a:gdLst/>
              <a:ahLst/>
              <a:cxnLst/>
              <a:rect l="l" t="t" r="r" b="b"/>
              <a:pathLst>
                <a:path w="315" h="343" extrusionOk="0">
                  <a:moveTo>
                    <a:pt x="248" y="0"/>
                  </a:moveTo>
                  <a:cubicBezTo>
                    <a:pt x="231" y="0"/>
                    <a:pt x="209" y="12"/>
                    <a:pt x="192" y="29"/>
                  </a:cubicBezTo>
                  <a:lnTo>
                    <a:pt x="28" y="247"/>
                  </a:lnTo>
                  <a:cubicBezTo>
                    <a:pt x="1" y="275"/>
                    <a:pt x="1" y="315"/>
                    <a:pt x="28" y="329"/>
                  </a:cubicBezTo>
                  <a:cubicBezTo>
                    <a:pt x="42" y="343"/>
                    <a:pt x="55" y="343"/>
                    <a:pt x="69" y="343"/>
                  </a:cubicBezTo>
                  <a:cubicBezTo>
                    <a:pt x="83" y="343"/>
                    <a:pt x="110" y="343"/>
                    <a:pt x="110" y="315"/>
                  </a:cubicBezTo>
                  <a:lnTo>
                    <a:pt x="287" y="97"/>
                  </a:lnTo>
                  <a:cubicBezTo>
                    <a:pt x="315" y="70"/>
                    <a:pt x="301" y="29"/>
                    <a:pt x="274" y="15"/>
                  </a:cubicBezTo>
                  <a:cubicBezTo>
                    <a:pt x="269" y="5"/>
                    <a:pt x="259" y="0"/>
                    <a:pt x="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2"/>
            <p:cNvSpPr/>
            <p:nvPr/>
          </p:nvSpPr>
          <p:spPr>
            <a:xfrm flipH="1">
              <a:off x="7508767" y="334638"/>
              <a:ext cx="50845" cy="32705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58" y="0"/>
                  </a:moveTo>
                  <a:cubicBezTo>
                    <a:pt x="38" y="0"/>
                    <a:pt x="23" y="15"/>
                    <a:pt x="14" y="42"/>
                  </a:cubicBezTo>
                  <a:cubicBezTo>
                    <a:pt x="1" y="69"/>
                    <a:pt x="14" y="96"/>
                    <a:pt x="42" y="110"/>
                  </a:cubicBezTo>
                  <a:lnTo>
                    <a:pt x="287" y="246"/>
                  </a:lnTo>
                  <a:lnTo>
                    <a:pt x="315" y="246"/>
                  </a:lnTo>
                  <a:cubicBezTo>
                    <a:pt x="342" y="246"/>
                    <a:pt x="356" y="233"/>
                    <a:pt x="369" y="219"/>
                  </a:cubicBezTo>
                  <a:cubicBezTo>
                    <a:pt x="383" y="178"/>
                    <a:pt x="369" y="151"/>
                    <a:pt x="342" y="137"/>
                  </a:cubicBezTo>
                  <a:lnTo>
                    <a:pt x="96" y="14"/>
                  </a:lnTo>
                  <a:cubicBezTo>
                    <a:pt x="82" y="5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2"/>
            <p:cNvSpPr/>
            <p:nvPr/>
          </p:nvSpPr>
          <p:spPr>
            <a:xfrm flipH="1">
              <a:off x="7253873" y="222617"/>
              <a:ext cx="29130" cy="48859"/>
            </a:xfrm>
            <a:custGeom>
              <a:avLst/>
              <a:gdLst/>
              <a:ahLst/>
              <a:cxnLst/>
              <a:rect l="l" t="t" r="r" b="b"/>
              <a:pathLst>
                <a:path w="220" h="369" extrusionOk="0">
                  <a:moveTo>
                    <a:pt x="137" y="0"/>
                  </a:moveTo>
                  <a:cubicBezTo>
                    <a:pt x="110" y="0"/>
                    <a:pt x="83" y="41"/>
                    <a:pt x="83" y="68"/>
                  </a:cubicBezTo>
                  <a:cubicBezTo>
                    <a:pt x="96" y="137"/>
                    <a:pt x="69" y="219"/>
                    <a:pt x="14" y="273"/>
                  </a:cubicBezTo>
                  <a:cubicBezTo>
                    <a:pt x="1" y="287"/>
                    <a:pt x="1" y="328"/>
                    <a:pt x="28" y="355"/>
                  </a:cubicBezTo>
                  <a:cubicBezTo>
                    <a:pt x="28" y="369"/>
                    <a:pt x="55" y="369"/>
                    <a:pt x="69" y="369"/>
                  </a:cubicBezTo>
                  <a:cubicBezTo>
                    <a:pt x="83" y="369"/>
                    <a:pt x="96" y="369"/>
                    <a:pt x="110" y="355"/>
                  </a:cubicBezTo>
                  <a:cubicBezTo>
                    <a:pt x="178" y="273"/>
                    <a:pt x="219" y="164"/>
                    <a:pt x="206" y="55"/>
                  </a:cubicBezTo>
                  <a:cubicBezTo>
                    <a:pt x="206" y="27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2"/>
            <p:cNvSpPr/>
            <p:nvPr/>
          </p:nvSpPr>
          <p:spPr>
            <a:xfrm flipH="1">
              <a:off x="7223154" y="377274"/>
              <a:ext cx="43563" cy="46079"/>
            </a:xfrm>
            <a:custGeom>
              <a:avLst/>
              <a:gdLst/>
              <a:ahLst/>
              <a:cxnLst/>
              <a:rect l="l" t="t" r="r" b="b"/>
              <a:pathLst>
                <a:path w="329" h="348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1" y="61"/>
                    <a:pt x="14" y="102"/>
                    <a:pt x="42" y="115"/>
                  </a:cubicBezTo>
                  <a:cubicBezTo>
                    <a:pt x="110" y="156"/>
                    <a:pt x="178" y="225"/>
                    <a:pt x="205" y="307"/>
                  </a:cubicBezTo>
                  <a:cubicBezTo>
                    <a:pt x="219" y="334"/>
                    <a:pt x="246" y="348"/>
                    <a:pt x="260" y="348"/>
                  </a:cubicBezTo>
                  <a:lnTo>
                    <a:pt x="287" y="348"/>
                  </a:lnTo>
                  <a:cubicBezTo>
                    <a:pt x="315" y="334"/>
                    <a:pt x="328" y="293"/>
                    <a:pt x="328" y="266"/>
                  </a:cubicBezTo>
                  <a:cubicBezTo>
                    <a:pt x="274" y="156"/>
                    <a:pt x="192" y="61"/>
                    <a:pt x="96" y="6"/>
                  </a:cubicBezTo>
                  <a:cubicBezTo>
                    <a:pt x="89" y="3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2"/>
            <p:cNvSpPr/>
            <p:nvPr/>
          </p:nvSpPr>
          <p:spPr>
            <a:xfrm flipH="1">
              <a:off x="7404029" y="466652"/>
              <a:ext cx="38002" cy="72428"/>
            </a:xfrm>
            <a:custGeom>
              <a:avLst/>
              <a:gdLst/>
              <a:ahLst/>
              <a:cxnLst/>
              <a:rect l="l" t="t" r="r" b="b"/>
              <a:pathLst>
                <a:path w="287" h="547" extrusionOk="0">
                  <a:moveTo>
                    <a:pt x="205" y="0"/>
                  </a:moveTo>
                  <a:cubicBezTo>
                    <a:pt x="164" y="0"/>
                    <a:pt x="150" y="28"/>
                    <a:pt x="150" y="69"/>
                  </a:cubicBezTo>
                  <a:cubicBezTo>
                    <a:pt x="164" y="205"/>
                    <a:pt x="123" y="342"/>
                    <a:pt x="28" y="437"/>
                  </a:cubicBezTo>
                  <a:cubicBezTo>
                    <a:pt x="0" y="464"/>
                    <a:pt x="0" y="505"/>
                    <a:pt x="28" y="519"/>
                  </a:cubicBezTo>
                  <a:cubicBezTo>
                    <a:pt x="41" y="533"/>
                    <a:pt x="55" y="546"/>
                    <a:pt x="69" y="546"/>
                  </a:cubicBezTo>
                  <a:cubicBezTo>
                    <a:pt x="82" y="546"/>
                    <a:pt x="109" y="533"/>
                    <a:pt x="109" y="519"/>
                  </a:cubicBezTo>
                  <a:cubicBezTo>
                    <a:pt x="232" y="396"/>
                    <a:pt x="287" y="219"/>
                    <a:pt x="273" y="55"/>
                  </a:cubicBezTo>
                  <a:cubicBezTo>
                    <a:pt x="260" y="14"/>
                    <a:pt x="232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2"/>
            <p:cNvSpPr/>
            <p:nvPr/>
          </p:nvSpPr>
          <p:spPr>
            <a:xfrm flipH="1">
              <a:off x="7582918" y="453940"/>
              <a:ext cx="16419" cy="34559"/>
            </a:xfrm>
            <a:custGeom>
              <a:avLst/>
              <a:gdLst/>
              <a:ahLst/>
              <a:cxnLst/>
              <a:rect l="l" t="t" r="r" b="b"/>
              <a:pathLst>
                <a:path w="124" h="261" extrusionOk="0">
                  <a:moveTo>
                    <a:pt x="69" y="1"/>
                  </a:moveTo>
                  <a:cubicBezTo>
                    <a:pt x="28" y="1"/>
                    <a:pt x="0" y="28"/>
                    <a:pt x="0" y="55"/>
                  </a:cubicBezTo>
                  <a:lnTo>
                    <a:pt x="0" y="205"/>
                  </a:lnTo>
                  <a:cubicBezTo>
                    <a:pt x="0" y="233"/>
                    <a:pt x="28" y="260"/>
                    <a:pt x="69" y="260"/>
                  </a:cubicBezTo>
                  <a:cubicBezTo>
                    <a:pt x="96" y="260"/>
                    <a:pt x="123" y="233"/>
                    <a:pt x="123" y="205"/>
                  </a:cubicBezTo>
                  <a:lnTo>
                    <a:pt x="123" y="55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2"/>
            <p:cNvSpPr/>
            <p:nvPr/>
          </p:nvSpPr>
          <p:spPr>
            <a:xfrm flipH="1">
              <a:off x="7637207" y="542259"/>
              <a:ext cx="38134" cy="38399"/>
            </a:xfrm>
            <a:custGeom>
              <a:avLst/>
              <a:gdLst/>
              <a:ahLst/>
              <a:cxnLst/>
              <a:rect l="l" t="t" r="r" b="b"/>
              <a:pathLst>
                <a:path w="288" h="290" extrusionOk="0">
                  <a:moveTo>
                    <a:pt x="67" y="1"/>
                  </a:moveTo>
                  <a:cubicBezTo>
                    <a:pt x="54" y="1"/>
                    <a:pt x="40" y="5"/>
                    <a:pt x="28" y="16"/>
                  </a:cubicBezTo>
                  <a:cubicBezTo>
                    <a:pt x="1" y="44"/>
                    <a:pt x="1" y="71"/>
                    <a:pt x="28" y="98"/>
                  </a:cubicBezTo>
                  <a:lnTo>
                    <a:pt x="178" y="276"/>
                  </a:lnTo>
                  <a:cubicBezTo>
                    <a:pt x="178" y="289"/>
                    <a:pt x="206" y="289"/>
                    <a:pt x="219" y="289"/>
                  </a:cubicBezTo>
                  <a:cubicBezTo>
                    <a:pt x="233" y="289"/>
                    <a:pt x="247" y="289"/>
                    <a:pt x="260" y="276"/>
                  </a:cubicBezTo>
                  <a:cubicBezTo>
                    <a:pt x="288" y="262"/>
                    <a:pt x="288" y="221"/>
                    <a:pt x="260" y="194"/>
                  </a:cubicBezTo>
                  <a:lnTo>
                    <a:pt x="110" y="16"/>
                  </a:lnTo>
                  <a:cubicBezTo>
                    <a:pt x="102" y="8"/>
                    <a:pt x="85" y="1"/>
                    <a:pt x="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2"/>
            <p:cNvSpPr/>
            <p:nvPr/>
          </p:nvSpPr>
          <p:spPr>
            <a:xfrm flipH="1">
              <a:off x="8166876" y="-475854"/>
              <a:ext cx="1139123" cy="561286"/>
            </a:xfrm>
            <a:custGeom>
              <a:avLst/>
              <a:gdLst/>
              <a:ahLst/>
              <a:cxnLst/>
              <a:rect l="l" t="t" r="r" b="b"/>
              <a:pathLst>
                <a:path w="8603" h="4239" extrusionOk="0">
                  <a:moveTo>
                    <a:pt x="3835" y="0"/>
                  </a:moveTo>
                  <a:cubicBezTo>
                    <a:pt x="3659" y="0"/>
                    <a:pt x="3461" y="80"/>
                    <a:pt x="3305" y="128"/>
                  </a:cubicBezTo>
                  <a:cubicBezTo>
                    <a:pt x="3114" y="169"/>
                    <a:pt x="2813" y="196"/>
                    <a:pt x="2690" y="346"/>
                  </a:cubicBezTo>
                  <a:cubicBezTo>
                    <a:pt x="2595" y="455"/>
                    <a:pt x="2527" y="633"/>
                    <a:pt x="2390" y="688"/>
                  </a:cubicBezTo>
                  <a:cubicBezTo>
                    <a:pt x="2354" y="704"/>
                    <a:pt x="2315" y="710"/>
                    <a:pt x="2275" y="710"/>
                  </a:cubicBezTo>
                  <a:cubicBezTo>
                    <a:pt x="2159" y="710"/>
                    <a:pt x="2031" y="659"/>
                    <a:pt x="1915" y="659"/>
                  </a:cubicBezTo>
                  <a:cubicBezTo>
                    <a:pt x="1905" y="659"/>
                    <a:pt x="1895" y="659"/>
                    <a:pt x="1885" y="660"/>
                  </a:cubicBezTo>
                  <a:cubicBezTo>
                    <a:pt x="1707" y="688"/>
                    <a:pt x="1503" y="865"/>
                    <a:pt x="1366" y="947"/>
                  </a:cubicBezTo>
                  <a:cubicBezTo>
                    <a:pt x="1202" y="1056"/>
                    <a:pt x="1161" y="1275"/>
                    <a:pt x="1025" y="1384"/>
                  </a:cubicBezTo>
                  <a:cubicBezTo>
                    <a:pt x="874" y="1507"/>
                    <a:pt x="806" y="1712"/>
                    <a:pt x="642" y="1821"/>
                  </a:cubicBezTo>
                  <a:cubicBezTo>
                    <a:pt x="533" y="1916"/>
                    <a:pt x="356" y="1930"/>
                    <a:pt x="260" y="2039"/>
                  </a:cubicBezTo>
                  <a:cubicBezTo>
                    <a:pt x="1" y="2299"/>
                    <a:pt x="205" y="2872"/>
                    <a:pt x="342" y="3132"/>
                  </a:cubicBezTo>
                  <a:cubicBezTo>
                    <a:pt x="520" y="3473"/>
                    <a:pt x="888" y="3691"/>
                    <a:pt x="1189" y="3910"/>
                  </a:cubicBezTo>
                  <a:cubicBezTo>
                    <a:pt x="1307" y="3998"/>
                    <a:pt x="1403" y="4066"/>
                    <a:pt x="1520" y="4066"/>
                  </a:cubicBezTo>
                  <a:cubicBezTo>
                    <a:pt x="1565" y="4066"/>
                    <a:pt x="1613" y="4055"/>
                    <a:pt x="1666" y="4033"/>
                  </a:cubicBezTo>
                  <a:cubicBezTo>
                    <a:pt x="1774" y="3991"/>
                    <a:pt x="1855" y="3970"/>
                    <a:pt x="1932" y="3970"/>
                  </a:cubicBezTo>
                  <a:cubicBezTo>
                    <a:pt x="2031" y="3970"/>
                    <a:pt x="2123" y="4004"/>
                    <a:pt x="2253" y="4074"/>
                  </a:cubicBezTo>
                  <a:cubicBezTo>
                    <a:pt x="2431" y="4156"/>
                    <a:pt x="2704" y="4210"/>
                    <a:pt x="2909" y="4237"/>
                  </a:cubicBezTo>
                  <a:cubicBezTo>
                    <a:pt x="2915" y="4238"/>
                    <a:pt x="2920" y="4238"/>
                    <a:pt x="2926" y="4238"/>
                  </a:cubicBezTo>
                  <a:cubicBezTo>
                    <a:pt x="3090" y="4238"/>
                    <a:pt x="3220" y="4059"/>
                    <a:pt x="3383" y="4059"/>
                  </a:cubicBezTo>
                  <a:cubicBezTo>
                    <a:pt x="3389" y="4059"/>
                    <a:pt x="3395" y="4059"/>
                    <a:pt x="3400" y="4060"/>
                  </a:cubicBezTo>
                  <a:cubicBezTo>
                    <a:pt x="3595" y="4060"/>
                    <a:pt x="3741" y="4184"/>
                    <a:pt x="3943" y="4184"/>
                  </a:cubicBezTo>
                  <a:cubicBezTo>
                    <a:pt x="3953" y="4184"/>
                    <a:pt x="3963" y="4183"/>
                    <a:pt x="3974" y="4183"/>
                  </a:cubicBezTo>
                  <a:cubicBezTo>
                    <a:pt x="4116" y="4167"/>
                    <a:pt x="4235" y="4151"/>
                    <a:pt x="4355" y="4151"/>
                  </a:cubicBezTo>
                  <a:cubicBezTo>
                    <a:pt x="4443" y="4151"/>
                    <a:pt x="4531" y="4160"/>
                    <a:pt x="4629" y="4183"/>
                  </a:cubicBezTo>
                  <a:cubicBezTo>
                    <a:pt x="4695" y="4199"/>
                    <a:pt x="4756" y="4206"/>
                    <a:pt x="4814" y="4206"/>
                  </a:cubicBezTo>
                  <a:cubicBezTo>
                    <a:pt x="4950" y="4206"/>
                    <a:pt x="5073" y="4170"/>
                    <a:pt x="5216" y="4142"/>
                  </a:cubicBezTo>
                  <a:cubicBezTo>
                    <a:pt x="5247" y="4135"/>
                    <a:pt x="5277" y="4133"/>
                    <a:pt x="5308" y="4133"/>
                  </a:cubicBezTo>
                  <a:cubicBezTo>
                    <a:pt x="5457" y="4133"/>
                    <a:pt x="5606" y="4198"/>
                    <a:pt x="5756" y="4198"/>
                  </a:cubicBezTo>
                  <a:cubicBezTo>
                    <a:pt x="5767" y="4198"/>
                    <a:pt x="5778" y="4197"/>
                    <a:pt x="5790" y="4196"/>
                  </a:cubicBezTo>
                  <a:cubicBezTo>
                    <a:pt x="6049" y="4183"/>
                    <a:pt x="6268" y="4210"/>
                    <a:pt x="6513" y="4128"/>
                  </a:cubicBezTo>
                  <a:cubicBezTo>
                    <a:pt x="6759" y="4060"/>
                    <a:pt x="6896" y="3978"/>
                    <a:pt x="7100" y="3855"/>
                  </a:cubicBezTo>
                  <a:cubicBezTo>
                    <a:pt x="7455" y="3650"/>
                    <a:pt x="7879" y="3650"/>
                    <a:pt x="8179" y="3336"/>
                  </a:cubicBezTo>
                  <a:cubicBezTo>
                    <a:pt x="8316" y="3200"/>
                    <a:pt x="8397" y="3022"/>
                    <a:pt x="8425" y="2831"/>
                  </a:cubicBezTo>
                  <a:cubicBezTo>
                    <a:pt x="8452" y="2613"/>
                    <a:pt x="8520" y="2422"/>
                    <a:pt x="8548" y="2217"/>
                  </a:cubicBezTo>
                  <a:cubicBezTo>
                    <a:pt x="8602" y="1862"/>
                    <a:pt x="8097" y="1957"/>
                    <a:pt x="7974" y="1698"/>
                  </a:cubicBezTo>
                  <a:cubicBezTo>
                    <a:pt x="7906" y="1561"/>
                    <a:pt x="7920" y="1357"/>
                    <a:pt x="7783" y="1261"/>
                  </a:cubicBezTo>
                  <a:cubicBezTo>
                    <a:pt x="7619" y="1124"/>
                    <a:pt x="7360" y="1124"/>
                    <a:pt x="7182" y="1015"/>
                  </a:cubicBezTo>
                  <a:cubicBezTo>
                    <a:pt x="6855" y="838"/>
                    <a:pt x="6404" y="756"/>
                    <a:pt x="6145" y="496"/>
                  </a:cubicBezTo>
                  <a:cubicBezTo>
                    <a:pt x="6008" y="346"/>
                    <a:pt x="5899" y="264"/>
                    <a:pt x="5694" y="264"/>
                  </a:cubicBezTo>
                  <a:cubicBezTo>
                    <a:pt x="5666" y="266"/>
                    <a:pt x="5639" y="266"/>
                    <a:pt x="5612" y="266"/>
                  </a:cubicBezTo>
                  <a:cubicBezTo>
                    <a:pt x="5385" y="266"/>
                    <a:pt x="5176" y="219"/>
                    <a:pt x="4957" y="182"/>
                  </a:cubicBezTo>
                  <a:cubicBezTo>
                    <a:pt x="4854" y="169"/>
                    <a:pt x="4755" y="165"/>
                    <a:pt x="4656" y="165"/>
                  </a:cubicBezTo>
                  <a:cubicBezTo>
                    <a:pt x="4557" y="165"/>
                    <a:pt x="4458" y="169"/>
                    <a:pt x="4356" y="169"/>
                  </a:cubicBezTo>
                  <a:cubicBezTo>
                    <a:pt x="4192" y="169"/>
                    <a:pt x="4056" y="19"/>
                    <a:pt x="3906" y="5"/>
                  </a:cubicBezTo>
                  <a:cubicBezTo>
                    <a:pt x="3882" y="2"/>
                    <a:pt x="3859" y="0"/>
                    <a:pt x="383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2"/>
            <p:cNvSpPr/>
            <p:nvPr/>
          </p:nvSpPr>
          <p:spPr>
            <a:xfrm flipH="1">
              <a:off x="8488752" y="-141118"/>
              <a:ext cx="85007" cy="59055"/>
            </a:xfrm>
            <a:custGeom>
              <a:avLst/>
              <a:gdLst/>
              <a:ahLst/>
              <a:cxnLst/>
              <a:rect l="l" t="t" r="r" b="b"/>
              <a:pathLst>
                <a:path w="642" h="446" extrusionOk="0">
                  <a:moveTo>
                    <a:pt x="366" y="1"/>
                  </a:moveTo>
                  <a:cubicBezTo>
                    <a:pt x="278" y="1"/>
                    <a:pt x="184" y="49"/>
                    <a:pt x="123" y="98"/>
                  </a:cubicBezTo>
                  <a:cubicBezTo>
                    <a:pt x="55" y="139"/>
                    <a:pt x="0" y="221"/>
                    <a:pt x="28" y="289"/>
                  </a:cubicBezTo>
                  <a:cubicBezTo>
                    <a:pt x="41" y="330"/>
                    <a:pt x="69" y="358"/>
                    <a:pt x="110" y="385"/>
                  </a:cubicBezTo>
                  <a:cubicBezTo>
                    <a:pt x="173" y="421"/>
                    <a:pt x="255" y="446"/>
                    <a:pt x="335" y="446"/>
                  </a:cubicBezTo>
                  <a:cubicBezTo>
                    <a:pt x="375" y="446"/>
                    <a:pt x="414" y="440"/>
                    <a:pt x="451" y="426"/>
                  </a:cubicBezTo>
                  <a:cubicBezTo>
                    <a:pt x="560" y="385"/>
                    <a:pt x="642" y="289"/>
                    <a:pt x="628" y="194"/>
                  </a:cubicBezTo>
                  <a:cubicBezTo>
                    <a:pt x="615" y="98"/>
                    <a:pt x="519" y="16"/>
                    <a:pt x="396" y="3"/>
                  </a:cubicBezTo>
                  <a:cubicBezTo>
                    <a:pt x="386" y="1"/>
                    <a:pt x="376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 flipH="1">
              <a:off x="8557341" y="-157139"/>
              <a:ext cx="52567" cy="22112"/>
            </a:xfrm>
            <a:custGeom>
              <a:avLst/>
              <a:gdLst/>
              <a:ahLst/>
              <a:cxnLst/>
              <a:rect l="l" t="t" r="r" b="b"/>
              <a:pathLst>
                <a:path w="397" h="167" extrusionOk="0">
                  <a:moveTo>
                    <a:pt x="232" y="1"/>
                  </a:moveTo>
                  <a:cubicBezTo>
                    <a:pt x="150" y="15"/>
                    <a:pt x="82" y="28"/>
                    <a:pt x="14" y="55"/>
                  </a:cubicBezTo>
                  <a:cubicBezTo>
                    <a:pt x="0" y="83"/>
                    <a:pt x="0" y="96"/>
                    <a:pt x="14" y="110"/>
                  </a:cubicBezTo>
                  <a:cubicBezTo>
                    <a:pt x="41" y="137"/>
                    <a:pt x="55" y="137"/>
                    <a:pt x="82" y="151"/>
                  </a:cubicBezTo>
                  <a:cubicBezTo>
                    <a:pt x="122" y="159"/>
                    <a:pt x="166" y="167"/>
                    <a:pt x="209" y="167"/>
                  </a:cubicBezTo>
                  <a:cubicBezTo>
                    <a:pt x="240" y="167"/>
                    <a:pt x="272" y="163"/>
                    <a:pt x="301" y="151"/>
                  </a:cubicBezTo>
                  <a:cubicBezTo>
                    <a:pt x="369" y="137"/>
                    <a:pt x="396" y="55"/>
                    <a:pt x="342" y="15"/>
                  </a:cubicBezTo>
                  <a:cubicBezTo>
                    <a:pt x="314" y="1"/>
                    <a:pt x="273" y="1"/>
                    <a:pt x="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 flipH="1">
              <a:off x="8539333" y="-215401"/>
              <a:ext cx="56142" cy="37869"/>
            </a:xfrm>
            <a:custGeom>
              <a:avLst/>
              <a:gdLst/>
              <a:ahLst/>
              <a:cxnLst/>
              <a:rect l="l" t="t" r="r" b="b"/>
              <a:pathLst>
                <a:path w="424" h="286" extrusionOk="0">
                  <a:moveTo>
                    <a:pt x="256" y="1"/>
                  </a:moveTo>
                  <a:cubicBezTo>
                    <a:pt x="195" y="1"/>
                    <a:pt x="135" y="33"/>
                    <a:pt x="96" y="72"/>
                  </a:cubicBezTo>
                  <a:cubicBezTo>
                    <a:pt x="28" y="127"/>
                    <a:pt x="0" y="209"/>
                    <a:pt x="55" y="250"/>
                  </a:cubicBezTo>
                  <a:cubicBezTo>
                    <a:pt x="81" y="276"/>
                    <a:pt x="112" y="285"/>
                    <a:pt x="146" y="285"/>
                  </a:cubicBezTo>
                  <a:cubicBezTo>
                    <a:pt x="165" y="285"/>
                    <a:pt x="185" y="282"/>
                    <a:pt x="205" y="277"/>
                  </a:cubicBezTo>
                  <a:cubicBezTo>
                    <a:pt x="287" y="277"/>
                    <a:pt x="355" y="236"/>
                    <a:pt x="396" y="181"/>
                  </a:cubicBezTo>
                  <a:cubicBezTo>
                    <a:pt x="424" y="127"/>
                    <a:pt x="396" y="45"/>
                    <a:pt x="328" y="18"/>
                  </a:cubicBezTo>
                  <a:cubicBezTo>
                    <a:pt x="305" y="6"/>
                    <a:pt x="281" y="1"/>
                    <a:pt x="2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 flipH="1">
              <a:off x="8633346" y="-162568"/>
              <a:ext cx="76003" cy="69250"/>
            </a:xfrm>
            <a:custGeom>
              <a:avLst/>
              <a:gdLst/>
              <a:ahLst/>
              <a:cxnLst/>
              <a:rect l="l" t="t" r="r" b="b"/>
              <a:pathLst>
                <a:path w="574" h="523" extrusionOk="0">
                  <a:moveTo>
                    <a:pt x="328" y="1"/>
                  </a:moveTo>
                  <a:cubicBezTo>
                    <a:pt x="260" y="42"/>
                    <a:pt x="0" y="178"/>
                    <a:pt x="0" y="260"/>
                  </a:cubicBezTo>
                  <a:cubicBezTo>
                    <a:pt x="0" y="329"/>
                    <a:pt x="28" y="397"/>
                    <a:pt x="96" y="451"/>
                  </a:cubicBezTo>
                  <a:cubicBezTo>
                    <a:pt x="143" y="487"/>
                    <a:pt x="211" y="522"/>
                    <a:pt x="281" y="522"/>
                  </a:cubicBezTo>
                  <a:cubicBezTo>
                    <a:pt x="292" y="522"/>
                    <a:pt x="303" y="522"/>
                    <a:pt x="314" y="520"/>
                  </a:cubicBezTo>
                  <a:cubicBezTo>
                    <a:pt x="410" y="520"/>
                    <a:pt x="492" y="492"/>
                    <a:pt x="533" y="438"/>
                  </a:cubicBezTo>
                  <a:cubicBezTo>
                    <a:pt x="574" y="370"/>
                    <a:pt x="574" y="301"/>
                    <a:pt x="560" y="233"/>
                  </a:cubicBezTo>
                  <a:cubicBezTo>
                    <a:pt x="533" y="137"/>
                    <a:pt x="451" y="28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 flipH="1">
              <a:off x="8647778" y="-224007"/>
              <a:ext cx="28865" cy="30057"/>
            </a:xfrm>
            <a:custGeom>
              <a:avLst/>
              <a:gdLst/>
              <a:ahLst/>
              <a:cxnLst/>
              <a:rect l="l" t="t" r="r" b="b"/>
              <a:pathLst>
                <a:path w="218" h="227" extrusionOk="0">
                  <a:moveTo>
                    <a:pt x="51" y="0"/>
                  </a:moveTo>
                  <a:cubicBezTo>
                    <a:pt x="25" y="0"/>
                    <a:pt x="0" y="206"/>
                    <a:pt x="40" y="219"/>
                  </a:cubicBezTo>
                  <a:cubicBezTo>
                    <a:pt x="52" y="224"/>
                    <a:pt x="66" y="226"/>
                    <a:pt x="80" y="226"/>
                  </a:cubicBezTo>
                  <a:cubicBezTo>
                    <a:pt x="144" y="226"/>
                    <a:pt x="217" y="180"/>
                    <a:pt x="217" y="124"/>
                  </a:cubicBezTo>
                  <a:cubicBezTo>
                    <a:pt x="217" y="69"/>
                    <a:pt x="136" y="1"/>
                    <a:pt x="54" y="1"/>
                  </a:cubicBezTo>
                  <a:cubicBezTo>
                    <a:pt x="53" y="0"/>
                    <a:pt x="52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 flipH="1">
              <a:off x="8703789" y="-196863"/>
              <a:ext cx="81565" cy="47138"/>
            </a:xfrm>
            <a:custGeom>
              <a:avLst/>
              <a:gdLst/>
              <a:ahLst/>
              <a:cxnLst/>
              <a:rect l="l" t="t" r="r" b="b"/>
              <a:pathLst>
                <a:path w="616" h="356" extrusionOk="0">
                  <a:moveTo>
                    <a:pt x="342" y="1"/>
                  </a:moveTo>
                  <a:cubicBezTo>
                    <a:pt x="260" y="14"/>
                    <a:pt x="178" y="28"/>
                    <a:pt x="110" y="69"/>
                  </a:cubicBezTo>
                  <a:cubicBezTo>
                    <a:pt x="42" y="110"/>
                    <a:pt x="1" y="178"/>
                    <a:pt x="14" y="246"/>
                  </a:cubicBezTo>
                  <a:cubicBezTo>
                    <a:pt x="55" y="328"/>
                    <a:pt x="192" y="355"/>
                    <a:pt x="301" y="355"/>
                  </a:cubicBezTo>
                  <a:cubicBezTo>
                    <a:pt x="410" y="342"/>
                    <a:pt x="520" y="287"/>
                    <a:pt x="561" y="205"/>
                  </a:cubicBezTo>
                  <a:cubicBezTo>
                    <a:pt x="615" y="123"/>
                    <a:pt x="547" y="14"/>
                    <a:pt x="4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 flipH="1">
              <a:off x="8763506" y="-228112"/>
              <a:ext cx="25423" cy="21186"/>
            </a:xfrm>
            <a:custGeom>
              <a:avLst/>
              <a:gdLst/>
              <a:ahLst/>
              <a:cxnLst/>
              <a:rect l="l" t="t" r="r" b="b"/>
              <a:pathLst>
                <a:path w="192" h="160" extrusionOk="0">
                  <a:moveTo>
                    <a:pt x="105" y="1"/>
                  </a:moveTo>
                  <a:cubicBezTo>
                    <a:pt x="97" y="1"/>
                    <a:pt x="90" y="2"/>
                    <a:pt x="82" y="4"/>
                  </a:cubicBezTo>
                  <a:cubicBezTo>
                    <a:pt x="55" y="4"/>
                    <a:pt x="41" y="18"/>
                    <a:pt x="41" y="32"/>
                  </a:cubicBezTo>
                  <a:cubicBezTo>
                    <a:pt x="1" y="59"/>
                    <a:pt x="1" y="114"/>
                    <a:pt x="41" y="141"/>
                  </a:cubicBezTo>
                  <a:cubicBezTo>
                    <a:pt x="54" y="153"/>
                    <a:pt x="77" y="160"/>
                    <a:pt x="101" y="160"/>
                  </a:cubicBezTo>
                  <a:cubicBezTo>
                    <a:pt x="131" y="160"/>
                    <a:pt x="163" y="150"/>
                    <a:pt x="178" y="127"/>
                  </a:cubicBezTo>
                  <a:cubicBezTo>
                    <a:pt x="192" y="100"/>
                    <a:pt x="192" y="73"/>
                    <a:pt x="178" y="45"/>
                  </a:cubicBezTo>
                  <a:cubicBezTo>
                    <a:pt x="167" y="23"/>
                    <a:pt x="138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 flipH="1">
              <a:off x="8790652" y="-175147"/>
              <a:ext cx="88715" cy="78519"/>
            </a:xfrm>
            <a:custGeom>
              <a:avLst/>
              <a:gdLst/>
              <a:ahLst/>
              <a:cxnLst/>
              <a:rect l="l" t="t" r="r" b="b"/>
              <a:pathLst>
                <a:path w="670" h="593" extrusionOk="0">
                  <a:moveTo>
                    <a:pt x="247" y="0"/>
                  </a:moveTo>
                  <a:cubicBezTo>
                    <a:pt x="192" y="14"/>
                    <a:pt x="151" y="41"/>
                    <a:pt x="137" y="82"/>
                  </a:cubicBezTo>
                  <a:cubicBezTo>
                    <a:pt x="69" y="110"/>
                    <a:pt x="28" y="164"/>
                    <a:pt x="15" y="232"/>
                  </a:cubicBezTo>
                  <a:cubicBezTo>
                    <a:pt x="1" y="355"/>
                    <a:pt x="83" y="506"/>
                    <a:pt x="233" y="560"/>
                  </a:cubicBezTo>
                  <a:cubicBezTo>
                    <a:pt x="283" y="580"/>
                    <a:pt x="340" y="593"/>
                    <a:pt x="394" y="593"/>
                  </a:cubicBezTo>
                  <a:cubicBezTo>
                    <a:pt x="414" y="593"/>
                    <a:pt x="433" y="591"/>
                    <a:pt x="451" y="587"/>
                  </a:cubicBezTo>
                  <a:cubicBezTo>
                    <a:pt x="533" y="587"/>
                    <a:pt x="602" y="546"/>
                    <a:pt x="643" y="492"/>
                  </a:cubicBezTo>
                  <a:cubicBezTo>
                    <a:pt x="670" y="465"/>
                    <a:pt x="670" y="424"/>
                    <a:pt x="670" y="383"/>
                  </a:cubicBezTo>
                  <a:cubicBezTo>
                    <a:pt x="670" y="232"/>
                    <a:pt x="561" y="96"/>
                    <a:pt x="397" y="28"/>
                  </a:cubicBezTo>
                  <a:cubicBezTo>
                    <a:pt x="356" y="14"/>
                    <a:pt x="301" y="0"/>
                    <a:pt x="2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 flipH="1">
              <a:off x="8745366" y="-135424"/>
              <a:ext cx="25423" cy="26879"/>
            </a:xfrm>
            <a:custGeom>
              <a:avLst/>
              <a:gdLst/>
              <a:ahLst/>
              <a:cxnLst/>
              <a:rect l="l" t="t" r="r" b="b"/>
              <a:pathLst>
                <a:path w="192" h="203" extrusionOk="0">
                  <a:moveTo>
                    <a:pt x="96" y="1"/>
                  </a:moveTo>
                  <a:cubicBezTo>
                    <a:pt x="55" y="1"/>
                    <a:pt x="27" y="28"/>
                    <a:pt x="14" y="55"/>
                  </a:cubicBezTo>
                  <a:cubicBezTo>
                    <a:pt x="14" y="69"/>
                    <a:pt x="0" y="96"/>
                    <a:pt x="0" y="124"/>
                  </a:cubicBezTo>
                  <a:cubicBezTo>
                    <a:pt x="0" y="137"/>
                    <a:pt x="0" y="165"/>
                    <a:pt x="14" y="178"/>
                  </a:cubicBezTo>
                  <a:cubicBezTo>
                    <a:pt x="25" y="195"/>
                    <a:pt x="49" y="203"/>
                    <a:pt x="74" y="203"/>
                  </a:cubicBezTo>
                  <a:cubicBezTo>
                    <a:pt x="109" y="203"/>
                    <a:pt x="148" y="188"/>
                    <a:pt x="164" y="165"/>
                  </a:cubicBezTo>
                  <a:cubicBezTo>
                    <a:pt x="191" y="124"/>
                    <a:pt x="178" y="69"/>
                    <a:pt x="137" y="28"/>
                  </a:cubicBezTo>
                  <a:cubicBezTo>
                    <a:pt x="137" y="14"/>
                    <a:pt x="109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 flipH="1">
              <a:off x="8678498" y="-280282"/>
              <a:ext cx="57996" cy="44490"/>
            </a:xfrm>
            <a:custGeom>
              <a:avLst/>
              <a:gdLst/>
              <a:ahLst/>
              <a:cxnLst/>
              <a:rect l="l" t="t" r="r" b="b"/>
              <a:pathLst>
                <a:path w="438" h="336" extrusionOk="0">
                  <a:moveTo>
                    <a:pt x="289" y="0"/>
                  </a:moveTo>
                  <a:cubicBezTo>
                    <a:pt x="250" y="0"/>
                    <a:pt x="210" y="8"/>
                    <a:pt x="178" y="16"/>
                  </a:cubicBezTo>
                  <a:cubicBezTo>
                    <a:pt x="137" y="16"/>
                    <a:pt x="110" y="30"/>
                    <a:pt x="82" y="30"/>
                  </a:cubicBezTo>
                  <a:cubicBezTo>
                    <a:pt x="55" y="43"/>
                    <a:pt x="41" y="43"/>
                    <a:pt x="28" y="57"/>
                  </a:cubicBezTo>
                  <a:cubicBezTo>
                    <a:pt x="0" y="71"/>
                    <a:pt x="0" y="112"/>
                    <a:pt x="0" y="153"/>
                  </a:cubicBezTo>
                  <a:cubicBezTo>
                    <a:pt x="0" y="180"/>
                    <a:pt x="0" y="221"/>
                    <a:pt x="14" y="248"/>
                  </a:cubicBezTo>
                  <a:cubicBezTo>
                    <a:pt x="52" y="305"/>
                    <a:pt x="122" y="335"/>
                    <a:pt x="193" y="335"/>
                  </a:cubicBezTo>
                  <a:cubicBezTo>
                    <a:pt x="225" y="335"/>
                    <a:pt x="258" y="329"/>
                    <a:pt x="287" y="316"/>
                  </a:cubicBezTo>
                  <a:cubicBezTo>
                    <a:pt x="383" y="276"/>
                    <a:pt x="437" y="194"/>
                    <a:pt x="424" y="112"/>
                  </a:cubicBezTo>
                  <a:cubicBezTo>
                    <a:pt x="410" y="71"/>
                    <a:pt x="396" y="43"/>
                    <a:pt x="369" y="16"/>
                  </a:cubicBezTo>
                  <a:cubicBezTo>
                    <a:pt x="346" y="5"/>
                    <a:pt x="318" y="0"/>
                    <a:pt x="2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 flipH="1">
              <a:off x="8546483" y="-265055"/>
              <a:ext cx="34559" cy="18935"/>
            </a:xfrm>
            <a:custGeom>
              <a:avLst/>
              <a:gdLst/>
              <a:ahLst/>
              <a:cxnLst/>
              <a:rect l="l" t="t" r="r" b="b"/>
              <a:pathLst>
                <a:path w="261" h="143" extrusionOk="0">
                  <a:moveTo>
                    <a:pt x="163" y="0"/>
                  </a:moveTo>
                  <a:cubicBezTo>
                    <a:pt x="137" y="0"/>
                    <a:pt x="110" y="4"/>
                    <a:pt x="83" y="10"/>
                  </a:cubicBezTo>
                  <a:cubicBezTo>
                    <a:pt x="55" y="24"/>
                    <a:pt x="42" y="38"/>
                    <a:pt x="14" y="51"/>
                  </a:cubicBezTo>
                  <a:cubicBezTo>
                    <a:pt x="1" y="65"/>
                    <a:pt x="1" y="92"/>
                    <a:pt x="14" y="120"/>
                  </a:cubicBezTo>
                  <a:cubicBezTo>
                    <a:pt x="28" y="133"/>
                    <a:pt x="42" y="133"/>
                    <a:pt x="55" y="133"/>
                  </a:cubicBezTo>
                  <a:cubicBezTo>
                    <a:pt x="78" y="139"/>
                    <a:pt x="103" y="142"/>
                    <a:pt x="127" y="142"/>
                  </a:cubicBezTo>
                  <a:cubicBezTo>
                    <a:pt x="162" y="142"/>
                    <a:pt x="195" y="136"/>
                    <a:pt x="219" y="120"/>
                  </a:cubicBezTo>
                  <a:cubicBezTo>
                    <a:pt x="260" y="106"/>
                    <a:pt x="260" y="38"/>
                    <a:pt x="233" y="10"/>
                  </a:cubicBezTo>
                  <a:cubicBezTo>
                    <a:pt x="212" y="4"/>
                    <a:pt x="18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 flipH="1">
              <a:off x="8479614" y="-202292"/>
              <a:ext cx="36280" cy="27541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64" y="1"/>
                  </a:moveTo>
                  <a:cubicBezTo>
                    <a:pt x="109" y="55"/>
                    <a:pt x="0" y="192"/>
                    <a:pt x="82" y="205"/>
                  </a:cubicBezTo>
                  <a:cubicBezTo>
                    <a:pt x="91" y="207"/>
                    <a:pt x="99" y="207"/>
                    <a:pt x="108" y="207"/>
                  </a:cubicBezTo>
                  <a:cubicBezTo>
                    <a:pt x="180" y="207"/>
                    <a:pt x="247" y="157"/>
                    <a:pt x="260" y="96"/>
                  </a:cubicBezTo>
                  <a:cubicBezTo>
                    <a:pt x="273" y="55"/>
                    <a:pt x="232" y="1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 flipH="1">
              <a:off x="8846662" y="-247444"/>
              <a:ext cx="86861" cy="54288"/>
            </a:xfrm>
            <a:custGeom>
              <a:avLst/>
              <a:gdLst/>
              <a:ahLst/>
              <a:cxnLst/>
              <a:rect l="l" t="t" r="r" b="b"/>
              <a:pathLst>
                <a:path w="656" h="410" extrusionOk="0">
                  <a:moveTo>
                    <a:pt x="464" y="0"/>
                  </a:moveTo>
                  <a:cubicBezTo>
                    <a:pt x="369" y="0"/>
                    <a:pt x="273" y="28"/>
                    <a:pt x="178" y="68"/>
                  </a:cubicBezTo>
                  <a:cubicBezTo>
                    <a:pt x="137" y="82"/>
                    <a:pt x="109" y="96"/>
                    <a:pt x="82" y="123"/>
                  </a:cubicBezTo>
                  <a:cubicBezTo>
                    <a:pt x="0" y="191"/>
                    <a:pt x="28" y="301"/>
                    <a:pt x="123" y="369"/>
                  </a:cubicBezTo>
                  <a:cubicBezTo>
                    <a:pt x="164" y="396"/>
                    <a:pt x="222" y="410"/>
                    <a:pt x="282" y="410"/>
                  </a:cubicBezTo>
                  <a:cubicBezTo>
                    <a:pt x="342" y="410"/>
                    <a:pt x="403" y="396"/>
                    <a:pt x="451" y="369"/>
                  </a:cubicBezTo>
                  <a:cubicBezTo>
                    <a:pt x="574" y="314"/>
                    <a:pt x="656" y="191"/>
                    <a:pt x="615" y="82"/>
                  </a:cubicBezTo>
                  <a:cubicBezTo>
                    <a:pt x="615" y="55"/>
                    <a:pt x="587" y="28"/>
                    <a:pt x="560" y="14"/>
                  </a:cubicBezTo>
                  <a:cubicBezTo>
                    <a:pt x="533" y="0"/>
                    <a:pt x="492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 flipH="1">
              <a:off x="8913530" y="-149989"/>
              <a:ext cx="48992" cy="29130"/>
            </a:xfrm>
            <a:custGeom>
              <a:avLst/>
              <a:gdLst/>
              <a:ahLst/>
              <a:cxnLst/>
              <a:rect l="l" t="t" r="r" b="b"/>
              <a:pathLst>
                <a:path w="370" h="220" extrusionOk="0">
                  <a:moveTo>
                    <a:pt x="172" y="1"/>
                  </a:moveTo>
                  <a:cubicBezTo>
                    <a:pt x="146" y="1"/>
                    <a:pt x="121" y="5"/>
                    <a:pt x="96" y="15"/>
                  </a:cubicBezTo>
                  <a:cubicBezTo>
                    <a:pt x="69" y="15"/>
                    <a:pt x="55" y="29"/>
                    <a:pt x="42" y="42"/>
                  </a:cubicBezTo>
                  <a:cubicBezTo>
                    <a:pt x="1" y="70"/>
                    <a:pt x="1" y="124"/>
                    <a:pt x="42" y="165"/>
                  </a:cubicBezTo>
                  <a:cubicBezTo>
                    <a:pt x="83" y="206"/>
                    <a:pt x="151" y="220"/>
                    <a:pt x="206" y="220"/>
                  </a:cubicBezTo>
                  <a:cubicBezTo>
                    <a:pt x="247" y="220"/>
                    <a:pt x="274" y="206"/>
                    <a:pt x="301" y="193"/>
                  </a:cubicBezTo>
                  <a:cubicBezTo>
                    <a:pt x="369" y="165"/>
                    <a:pt x="369" y="83"/>
                    <a:pt x="301" y="42"/>
                  </a:cubicBezTo>
                  <a:cubicBezTo>
                    <a:pt x="266" y="16"/>
                    <a:pt x="219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 flipH="1">
              <a:off x="8689357" y="-85372"/>
              <a:ext cx="97719" cy="71104"/>
            </a:xfrm>
            <a:custGeom>
              <a:avLst/>
              <a:gdLst/>
              <a:ahLst/>
              <a:cxnLst/>
              <a:rect l="l" t="t" r="r" b="b"/>
              <a:pathLst>
                <a:path w="738" h="537" extrusionOk="0">
                  <a:moveTo>
                    <a:pt x="337" y="1"/>
                  </a:moveTo>
                  <a:cubicBezTo>
                    <a:pt x="287" y="1"/>
                    <a:pt x="237" y="7"/>
                    <a:pt x="191" y="19"/>
                  </a:cubicBezTo>
                  <a:cubicBezTo>
                    <a:pt x="150" y="19"/>
                    <a:pt x="123" y="32"/>
                    <a:pt x="96" y="46"/>
                  </a:cubicBezTo>
                  <a:cubicBezTo>
                    <a:pt x="41" y="87"/>
                    <a:pt x="14" y="142"/>
                    <a:pt x="14" y="196"/>
                  </a:cubicBezTo>
                  <a:cubicBezTo>
                    <a:pt x="0" y="223"/>
                    <a:pt x="14" y="264"/>
                    <a:pt x="27" y="305"/>
                  </a:cubicBezTo>
                  <a:cubicBezTo>
                    <a:pt x="55" y="401"/>
                    <a:pt x="137" y="469"/>
                    <a:pt x="246" y="510"/>
                  </a:cubicBezTo>
                  <a:cubicBezTo>
                    <a:pt x="298" y="525"/>
                    <a:pt x="359" y="536"/>
                    <a:pt x="419" y="536"/>
                  </a:cubicBezTo>
                  <a:cubicBezTo>
                    <a:pt x="468" y="536"/>
                    <a:pt x="517" y="529"/>
                    <a:pt x="560" y="510"/>
                  </a:cubicBezTo>
                  <a:cubicBezTo>
                    <a:pt x="669" y="469"/>
                    <a:pt x="737" y="374"/>
                    <a:pt x="737" y="278"/>
                  </a:cubicBezTo>
                  <a:cubicBezTo>
                    <a:pt x="724" y="183"/>
                    <a:pt x="656" y="87"/>
                    <a:pt x="546" y="46"/>
                  </a:cubicBezTo>
                  <a:cubicBezTo>
                    <a:pt x="482" y="14"/>
                    <a:pt x="409" y="1"/>
                    <a:pt x="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 flipH="1">
              <a:off x="8803230" y="-72131"/>
              <a:ext cx="39988" cy="24363"/>
            </a:xfrm>
            <a:custGeom>
              <a:avLst/>
              <a:gdLst/>
              <a:ahLst/>
              <a:cxnLst/>
              <a:rect l="l" t="t" r="r" b="b"/>
              <a:pathLst>
                <a:path w="302" h="184" extrusionOk="0">
                  <a:moveTo>
                    <a:pt x="219" y="1"/>
                  </a:moveTo>
                  <a:cubicBezTo>
                    <a:pt x="192" y="1"/>
                    <a:pt x="165" y="1"/>
                    <a:pt x="124" y="14"/>
                  </a:cubicBezTo>
                  <a:cubicBezTo>
                    <a:pt x="69" y="28"/>
                    <a:pt x="1" y="69"/>
                    <a:pt x="15" y="123"/>
                  </a:cubicBezTo>
                  <a:cubicBezTo>
                    <a:pt x="28" y="151"/>
                    <a:pt x="56" y="164"/>
                    <a:pt x="97" y="178"/>
                  </a:cubicBezTo>
                  <a:cubicBezTo>
                    <a:pt x="110" y="181"/>
                    <a:pt x="126" y="183"/>
                    <a:pt x="142" y="183"/>
                  </a:cubicBezTo>
                  <a:cubicBezTo>
                    <a:pt x="190" y="183"/>
                    <a:pt x="243" y="168"/>
                    <a:pt x="274" y="137"/>
                  </a:cubicBezTo>
                  <a:cubicBezTo>
                    <a:pt x="301" y="83"/>
                    <a:pt x="288" y="14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 flipH="1">
              <a:off x="8868377" y="-86034"/>
              <a:ext cx="52302" cy="38266"/>
            </a:xfrm>
            <a:custGeom>
              <a:avLst/>
              <a:gdLst/>
              <a:ahLst/>
              <a:cxnLst/>
              <a:rect l="l" t="t" r="r" b="b"/>
              <a:pathLst>
                <a:path w="395" h="289" extrusionOk="0">
                  <a:moveTo>
                    <a:pt x="180" y="1"/>
                  </a:moveTo>
                  <a:cubicBezTo>
                    <a:pt x="168" y="1"/>
                    <a:pt x="222" y="27"/>
                    <a:pt x="149" y="37"/>
                  </a:cubicBezTo>
                  <a:cubicBezTo>
                    <a:pt x="108" y="51"/>
                    <a:pt x="67" y="65"/>
                    <a:pt x="40" y="92"/>
                  </a:cubicBezTo>
                  <a:cubicBezTo>
                    <a:pt x="26" y="106"/>
                    <a:pt x="12" y="119"/>
                    <a:pt x="12" y="133"/>
                  </a:cubicBezTo>
                  <a:cubicBezTo>
                    <a:pt x="1" y="216"/>
                    <a:pt x="92" y="288"/>
                    <a:pt x="187" y="288"/>
                  </a:cubicBezTo>
                  <a:cubicBezTo>
                    <a:pt x="202" y="288"/>
                    <a:pt x="216" y="287"/>
                    <a:pt x="231" y="283"/>
                  </a:cubicBezTo>
                  <a:cubicBezTo>
                    <a:pt x="354" y="256"/>
                    <a:pt x="395" y="133"/>
                    <a:pt x="327" y="65"/>
                  </a:cubicBezTo>
                  <a:cubicBezTo>
                    <a:pt x="299" y="37"/>
                    <a:pt x="258" y="24"/>
                    <a:pt x="217" y="10"/>
                  </a:cubicBezTo>
                  <a:cubicBezTo>
                    <a:pt x="194" y="3"/>
                    <a:pt x="184" y="1"/>
                    <a:pt x="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 flipH="1">
              <a:off x="8591768" y="-81135"/>
              <a:ext cx="63424" cy="48859"/>
            </a:xfrm>
            <a:custGeom>
              <a:avLst/>
              <a:gdLst/>
              <a:ahLst/>
              <a:cxnLst/>
              <a:rect l="l" t="t" r="r" b="b"/>
              <a:pathLst>
                <a:path w="479" h="369" extrusionOk="0">
                  <a:moveTo>
                    <a:pt x="274" y="0"/>
                  </a:moveTo>
                  <a:cubicBezTo>
                    <a:pt x="178" y="14"/>
                    <a:pt x="96" y="55"/>
                    <a:pt x="42" y="110"/>
                  </a:cubicBezTo>
                  <a:cubicBezTo>
                    <a:pt x="1" y="178"/>
                    <a:pt x="1" y="260"/>
                    <a:pt x="55" y="314"/>
                  </a:cubicBezTo>
                  <a:cubicBezTo>
                    <a:pt x="101" y="351"/>
                    <a:pt x="165" y="369"/>
                    <a:pt x="230" y="369"/>
                  </a:cubicBezTo>
                  <a:cubicBezTo>
                    <a:pt x="263" y="369"/>
                    <a:pt x="297" y="364"/>
                    <a:pt x="329" y="355"/>
                  </a:cubicBezTo>
                  <a:cubicBezTo>
                    <a:pt x="410" y="314"/>
                    <a:pt x="465" y="246"/>
                    <a:pt x="465" y="164"/>
                  </a:cubicBezTo>
                  <a:cubicBezTo>
                    <a:pt x="479" y="96"/>
                    <a:pt x="438" y="28"/>
                    <a:pt x="356" y="14"/>
                  </a:cubicBezTo>
                  <a:cubicBezTo>
                    <a:pt x="329" y="0"/>
                    <a:pt x="301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 flipH="1">
              <a:off x="8937099" y="-113311"/>
              <a:ext cx="68721" cy="41974"/>
            </a:xfrm>
            <a:custGeom>
              <a:avLst/>
              <a:gdLst/>
              <a:ahLst/>
              <a:cxnLst/>
              <a:rect l="l" t="t" r="r" b="b"/>
              <a:pathLst>
                <a:path w="519" h="317" extrusionOk="0">
                  <a:moveTo>
                    <a:pt x="287" y="1"/>
                  </a:moveTo>
                  <a:cubicBezTo>
                    <a:pt x="253" y="1"/>
                    <a:pt x="219" y="4"/>
                    <a:pt x="191" y="11"/>
                  </a:cubicBezTo>
                  <a:cubicBezTo>
                    <a:pt x="137" y="25"/>
                    <a:pt x="82" y="52"/>
                    <a:pt x="55" y="79"/>
                  </a:cubicBezTo>
                  <a:cubicBezTo>
                    <a:pt x="0" y="148"/>
                    <a:pt x="55" y="243"/>
                    <a:pt x="150" y="284"/>
                  </a:cubicBezTo>
                  <a:cubicBezTo>
                    <a:pt x="188" y="307"/>
                    <a:pt x="234" y="317"/>
                    <a:pt x="279" y="317"/>
                  </a:cubicBezTo>
                  <a:cubicBezTo>
                    <a:pt x="316" y="317"/>
                    <a:pt x="352" y="310"/>
                    <a:pt x="382" y="298"/>
                  </a:cubicBezTo>
                  <a:cubicBezTo>
                    <a:pt x="464" y="271"/>
                    <a:pt x="519" y="202"/>
                    <a:pt x="505" y="134"/>
                  </a:cubicBezTo>
                  <a:cubicBezTo>
                    <a:pt x="492" y="79"/>
                    <a:pt x="451" y="39"/>
                    <a:pt x="382" y="11"/>
                  </a:cubicBezTo>
                  <a:cubicBezTo>
                    <a:pt x="355" y="4"/>
                    <a:pt x="321" y="1"/>
                    <a:pt x="2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 flipH="1">
              <a:off x="8548601" y="-52534"/>
              <a:ext cx="25158" cy="15757"/>
            </a:xfrm>
            <a:custGeom>
              <a:avLst/>
              <a:gdLst/>
              <a:ahLst/>
              <a:cxnLst/>
              <a:rect l="l" t="t" r="r" b="b"/>
              <a:pathLst>
                <a:path w="190" h="119" extrusionOk="0">
                  <a:moveTo>
                    <a:pt x="100" y="0"/>
                  </a:moveTo>
                  <a:cubicBezTo>
                    <a:pt x="94" y="0"/>
                    <a:pt x="88" y="1"/>
                    <a:pt x="82" y="3"/>
                  </a:cubicBezTo>
                  <a:cubicBezTo>
                    <a:pt x="28" y="16"/>
                    <a:pt x="0" y="71"/>
                    <a:pt x="41" y="98"/>
                  </a:cubicBezTo>
                  <a:cubicBezTo>
                    <a:pt x="56" y="113"/>
                    <a:pt x="75" y="119"/>
                    <a:pt x="94" y="119"/>
                  </a:cubicBezTo>
                  <a:cubicBezTo>
                    <a:pt x="131" y="119"/>
                    <a:pt x="169" y="98"/>
                    <a:pt x="178" y="71"/>
                  </a:cubicBezTo>
                  <a:cubicBezTo>
                    <a:pt x="190" y="36"/>
                    <a:pt x="140" y="0"/>
                    <a:pt x="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 flipH="1">
              <a:off x="8803231" y="-32408"/>
              <a:ext cx="63424" cy="40120"/>
            </a:xfrm>
            <a:custGeom>
              <a:avLst/>
              <a:gdLst/>
              <a:ahLst/>
              <a:cxnLst/>
              <a:rect l="l" t="t" r="r" b="b"/>
              <a:pathLst>
                <a:path w="479" h="303" extrusionOk="0">
                  <a:moveTo>
                    <a:pt x="151" y="1"/>
                  </a:moveTo>
                  <a:cubicBezTo>
                    <a:pt x="110" y="1"/>
                    <a:pt x="69" y="1"/>
                    <a:pt x="28" y="28"/>
                  </a:cubicBezTo>
                  <a:cubicBezTo>
                    <a:pt x="0" y="56"/>
                    <a:pt x="14" y="110"/>
                    <a:pt x="41" y="151"/>
                  </a:cubicBezTo>
                  <a:cubicBezTo>
                    <a:pt x="69" y="192"/>
                    <a:pt x="123" y="247"/>
                    <a:pt x="178" y="274"/>
                  </a:cubicBezTo>
                  <a:cubicBezTo>
                    <a:pt x="220" y="291"/>
                    <a:pt x="268" y="303"/>
                    <a:pt x="314" y="303"/>
                  </a:cubicBezTo>
                  <a:cubicBezTo>
                    <a:pt x="342" y="303"/>
                    <a:pt x="370" y="298"/>
                    <a:pt x="396" y="288"/>
                  </a:cubicBezTo>
                  <a:cubicBezTo>
                    <a:pt x="410" y="288"/>
                    <a:pt x="424" y="274"/>
                    <a:pt x="437" y="274"/>
                  </a:cubicBezTo>
                  <a:cubicBezTo>
                    <a:pt x="451" y="260"/>
                    <a:pt x="451" y="247"/>
                    <a:pt x="465" y="233"/>
                  </a:cubicBezTo>
                  <a:cubicBezTo>
                    <a:pt x="478" y="178"/>
                    <a:pt x="451" y="124"/>
                    <a:pt x="410" y="83"/>
                  </a:cubicBezTo>
                  <a:cubicBezTo>
                    <a:pt x="342" y="28"/>
                    <a:pt x="246" y="15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 flipH="1">
              <a:off x="8880957" y="-33732"/>
              <a:ext cx="86993" cy="58393"/>
            </a:xfrm>
            <a:custGeom>
              <a:avLst/>
              <a:gdLst/>
              <a:ahLst/>
              <a:cxnLst/>
              <a:rect l="l" t="t" r="r" b="b"/>
              <a:pathLst>
                <a:path w="657" h="441" extrusionOk="0">
                  <a:moveTo>
                    <a:pt x="338" y="0"/>
                  </a:moveTo>
                  <a:cubicBezTo>
                    <a:pt x="241" y="0"/>
                    <a:pt x="140" y="29"/>
                    <a:pt x="69" y="79"/>
                  </a:cubicBezTo>
                  <a:cubicBezTo>
                    <a:pt x="42" y="107"/>
                    <a:pt x="28" y="134"/>
                    <a:pt x="15" y="161"/>
                  </a:cubicBezTo>
                  <a:cubicBezTo>
                    <a:pt x="1" y="216"/>
                    <a:pt x="28" y="270"/>
                    <a:pt x="83" y="311"/>
                  </a:cubicBezTo>
                  <a:cubicBezTo>
                    <a:pt x="137" y="352"/>
                    <a:pt x="192" y="380"/>
                    <a:pt x="260" y="393"/>
                  </a:cubicBezTo>
                  <a:cubicBezTo>
                    <a:pt x="323" y="420"/>
                    <a:pt x="391" y="441"/>
                    <a:pt x="453" y="441"/>
                  </a:cubicBezTo>
                  <a:cubicBezTo>
                    <a:pt x="487" y="441"/>
                    <a:pt x="518" y="435"/>
                    <a:pt x="547" y="421"/>
                  </a:cubicBezTo>
                  <a:cubicBezTo>
                    <a:pt x="629" y="380"/>
                    <a:pt x="656" y="311"/>
                    <a:pt x="656" y="243"/>
                  </a:cubicBezTo>
                  <a:cubicBezTo>
                    <a:pt x="643" y="147"/>
                    <a:pt x="561" y="52"/>
                    <a:pt x="438" y="11"/>
                  </a:cubicBezTo>
                  <a:cubicBezTo>
                    <a:pt x="406" y="4"/>
                    <a:pt x="372" y="0"/>
                    <a:pt x="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 flipH="1">
              <a:off x="8958682" y="-53991"/>
              <a:ext cx="30852" cy="20391"/>
            </a:xfrm>
            <a:custGeom>
              <a:avLst/>
              <a:gdLst/>
              <a:ahLst/>
              <a:cxnLst/>
              <a:rect l="l" t="t" r="r" b="b"/>
              <a:pathLst>
                <a:path w="233" h="154" extrusionOk="0">
                  <a:moveTo>
                    <a:pt x="82" y="0"/>
                  </a:moveTo>
                  <a:cubicBezTo>
                    <a:pt x="41" y="14"/>
                    <a:pt x="0" y="41"/>
                    <a:pt x="14" y="82"/>
                  </a:cubicBezTo>
                  <a:cubicBezTo>
                    <a:pt x="14" y="127"/>
                    <a:pt x="61" y="154"/>
                    <a:pt x="115" y="154"/>
                  </a:cubicBezTo>
                  <a:cubicBezTo>
                    <a:pt x="127" y="154"/>
                    <a:pt x="138" y="153"/>
                    <a:pt x="150" y="150"/>
                  </a:cubicBezTo>
                  <a:cubicBezTo>
                    <a:pt x="205" y="137"/>
                    <a:pt x="232" y="68"/>
                    <a:pt x="178" y="27"/>
                  </a:cubicBezTo>
                  <a:cubicBezTo>
                    <a:pt x="164" y="0"/>
                    <a:pt x="123" y="0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 flipH="1">
              <a:off x="8709218" y="-894"/>
              <a:ext cx="56142" cy="41709"/>
            </a:xfrm>
            <a:custGeom>
              <a:avLst/>
              <a:gdLst/>
              <a:ahLst/>
              <a:cxnLst/>
              <a:rect l="l" t="t" r="r" b="b"/>
              <a:pathLst>
                <a:path w="424" h="315" extrusionOk="0">
                  <a:moveTo>
                    <a:pt x="259" y="1"/>
                  </a:moveTo>
                  <a:cubicBezTo>
                    <a:pt x="235" y="1"/>
                    <a:pt x="211" y="4"/>
                    <a:pt x="191" y="9"/>
                  </a:cubicBezTo>
                  <a:cubicBezTo>
                    <a:pt x="150" y="22"/>
                    <a:pt x="109" y="36"/>
                    <a:pt x="82" y="63"/>
                  </a:cubicBezTo>
                  <a:cubicBezTo>
                    <a:pt x="55" y="77"/>
                    <a:pt x="41" y="104"/>
                    <a:pt x="27" y="118"/>
                  </a:cubicBezTo>
                  <a:cubicBezTo>
                    <a:pt x="0" y="173"/>
                    <a:pt x="14" y="241"/>
                    <a:pt x="68" y="282"/>
                  </a:cubicBezTo>
                  <a:cubicBezTo>
                    <a:pt x="106" y="304"/>
                    <a:pt x="152" y="314"/>
                    <a:pt x="197" y="314"/>
                  </a:cubicBezTo>
                  <a:cubicBezTo>
                    <a:pt x="234" y="314"/>
                    <a:pt x="270" y="308"/>
                    <a:pt x="300" y="295"/>
                  </a:cubicBezTo>
                  <a:cubicBezTo>
                    <a:pt x="369" y="254"/>
                    <a:pt x="410" y="200"/>
                    <a:pt x="423" y="132"/>
                  </a:cubicBezTo>
                  <a:cubicBezTo>
                    <a:pt x="423" y="91"/>
                    <a:pt x="410" y="50"/>
                    <a:pt x="382" y="36"/>
                  </a:cubicBezTo>
                  <a:cubicBezTo>
                    <a:pt x="348" y="10"/>
                    <a:pt x="302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 flipH="1">
              <a:off x="8604347" y="-14002"/>
              <a:ext cx="59849" cy="38531"/>
            </a:xfrm>
            <a:custGeom>
              <a:avLst/>
              <a:gdLst/>
              <a:ahLst/>
              <a:cxnLst/>
              <a:rect l="l" t="t" r="r" b="b"/>
              <a:pathLst>
                <a:path w="452" h="291" extrusionOk="0">
                  <a:moveTo>
                    <a:pt x="183" y="1"/>
                  </a:moveTo>
                  <a:cubicBezTo>
                    <a:pt x="171" y="1"/>
                    <a:pt x="157" y="4"/>
                    <a:pt x="137" y="12"/>
                  </a:cubicBezTo>
                  <a:cubicBezTo>
                    <a:pt x="69" y="39"/>
                    <a:pt x="1" y="94"/>
                    <a:pt x="14" y="149"/>
                  </a:cubicBezTo>
                  <a:cubicBezTo>
                    <a:pt x="28" y="203"/>
                    <a:pt x="83" y="231"/>
                    <a:pt x="151" y="258"/>
                  </a:cubicBezTo>
                  <a:cubicBezTo>
                    <a:pt x="191" y="278"/>
                    <a:pt x="231" y="291"/>
                    <a:pt x="276" y="291"/>
                  </a:cubicBezTo>
                  <a:cubicBezTo>
                    <a:pt x="293" y="291"/>
                    <a:pt x="310" y="289"/>
                    <a:pt x="328" y="285"/>
                  </a:cubicBezTo>
                  <a:cubicBezTo>
                    <a:pt x="383" y="285"/>
                    <a:pt x="451" y="231"/>
                    <a:pt x="438" y="190"/>
                  </a:cubicBezTo>
                  <a:cubicBezTo>
                    <a:pt x="438" y="162"/>
                    <a:pt x="424" y="149"/>
                    <a:pt x="397" y="121"/>
                  </a:cubicBezTo>
                  <a:cubicBezTo>
                    <a:pt x="369" y="94"/>
                    <a:pt x="315" y="67"/>
                    <a:pt x="274" y="39"/>
                  </a:cubicBezTo>
                  <a:cubicBezTo>
                    <a:pt x="225" y="20"/>
                    <a:pt x="211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 flipH="1">
              <a:off x="8470610" y="-64848"/>
              <a:ext cx="38134" cy="28601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24" y="0"/>
                  </a:moveTo>
                  <a:cubicBezTo>
                    <a:pt x="42" y="14"/>
                    <a:pt x="1" y="82"/>
                    <a:pt x="28" y="150"/>
                  </a:cubicBezTo>
                  <a:cubicBezTo>
                    <a:pt x="48" y="190"/>
                    <a:pt x="105" y="216"/>
                    <a:pt x="160" y="216"/>
                  </a:cubicBezTo>
                  <a:cubicBezTo>
                    <a:pt x="181" y="216"/>
                    <a:pt x="201" y="212"/>
                    <a:pt x="219" y="205"/>
                  </a:cubicBezTo>
                  <a:cubicBezTo>
                    <a:pt x="233" y="191"/>
                    <a:pt x="260" y="178"/>
                    <a:pt x="274" y="150"/>
                  </a:cubicBezTo>
                  <a:cubicBezTo>
                    <a:pt x="288" y="137"/>
                    <a:pt x="288" y="123"/>
                    <a:pt x="288" y="109"/>
                  </a:cubicBezTo>
                  <a:cubicBezTo>
                    <a:pt x="288" y="41"/>
                    <a:pt x="206" y="0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 flipH="1">
              <a:off x="8528475" y="-18769"/>
              <a:ext cx="41709" cy="23834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204" y="0"/>
                  </a:moveTo>
                  <a:cubicBezTo>
                    <a:pt x="181" y="0"/>
                    <a:pt x="158" y="7"/>
                    <a:pt x="137" y="21"/>
                  </a:cubicBezTo>
                  <a:cubicBezTo>
                    <a:pt x="110" y="34"/>
                    <a:pt x="83" y="48"/>
                    <a:pt x="55" y="75"/>
                  </a:cubicBezTo>
                  <a:cubicBezTo>
                    <a:pt x="28" y="103"/>
                    <a:pt x="1" y="130"/>
                    <a:pt x="28" y="157"/>
                  </a:cubicBezTo>
                  <a:cubicBezTo>
                    <a:pt x="42" y="171"/>
                    <a:pt x="55" y="171"/>
                    <a:pt x="83" y="171"/>
                  </a:cubicBezTo>
                  <a:cubicBezTo>
                    <a:pt x="102" y="176"/>
                    <a:pt x="124" y="179"/>
                    <a:pt x="147" y="179"/>
                  </a:cubicBezTo>
                  <a:cubicBezTo>
                    <a:pt x="185" y="179"/>
                    <a:pt x="225" y="170"/>
                    <a:pt x="260" y="144"/>
                  </a:cubicBezTo>
                  <a:cubicBezTo>
                    <a:pt x="301" y="116"/>
                    <a:pt x="315" y="48"/>
                    <a:pt x="260" y="21"/>
                  </a:cubicBezTo>
                  <a:cubicBezTo>
                    <a:pt x="246" y="7"/>
                    <a:pt x="226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 flipH="1">
              <a:off x="8837657" y="-292199"/>
              <a:ext cx="28998" cy="14168"/>
            </a:xfrm>
            <a:custGeom>
              <a:avLst/>
              <a:gdLst/>
              <a:ahLst/>
              <a:cxnLst/>
              <a:rect l="l" t="t" r="r" b="b"/>
              <a:pathLst>
                <a:path w="219" h="107" extrusionOk="0">
                  <a:moveTo>
                    <a:pt x="98" y="0"/>
                  </a:moveTo>
                  <a:cubicBezTo>
                    <a:pt x="76" y="0"/>
                    <a:pt x="55" y="4"/>
                    <a:pt x="41" y="11"/>
                  </a:cubicBezTo>
                  <a:cubicBezTo>
                    <a:pt x="28" y="11"/>
                    <a:pt x="14" y="24"/>
                    <a:pt x="14" y="24"/>
                  </a:cubicBezTo>
                  <a:cubicBezTo>
                    <a:pt x="0" y="38"/>
                    <a:pt x="0" y="65"/>
                    <a:pt x="28" y="79"/>
                  </a:cubicBezTo>
                  <a:cubicBezTo>
                    <a:pt x="41" y="92"/>
                    <a:pt x="69" y="106"/>
                    <a:pt x="96" y="106"/>
                  </a:cubicBezTo>
                  <a:cubicBezTo>
                    <a:pt x="137" y="106"/>
                    <a:pt x="164" y="106"/>
                    <a:pt x="205" y="92"/>
                  </a:cubicBezTo>
                  <a:cubicBezTo>
                    <a:pt x="219" y="65"/>
                    <a:pt x="192" y="24"/>
                    <a:pt x="164" y="11"/>
                  </a:cubicBezTo>
                  <a:cubicBezTo>
                    <a:pt x="144" y="4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 flipH="1">
              <a:off x="8960536" y="-215003"/>
              <a:ext cx="25423" cy="23039"/>
            </a:xfrm>
            <a:custGeom>
              <a:avLst/>
              <a:gdLst/>
              <a:ahLst/>
              <a:cxnLst/>
              <a:rect l="l" t="t" r="r" b="b"/>
              <a:pathLst>
                <a:path w="192" h="174" extrusionOk="0">
                  <a:moveTo>
                    <a:pt x="110" y="1"/>
                  </a:moveTo>
                  <a:cubicBezTo>
                    <a:pt x="69" y="15"/>
                    <a:pt x="41" y="28"/>
                    <a:pt x="28" y="69"/>
                  </a:cubicBezTo>
                  <a:cubicBezTo>
                    <a:pt x="0" y="97"/>
                    <a:pt x="28" y="138"/>
                    <a:pt x="69" y="165"/>
                  </a:cubicBezTo>
                  <a:cubicBezTo>
                    <a:pt x="80" y="170"/>
                    <a:pt x="98" y="174"/>
                    <a:pt x="118" y="174"/>
                  </a:cubicBezTo>
                  <a:cubicBezTo>
                    <a:pt x="145" y="174"/>
                    <a:pt x="175" y="167"/>
                    <a:pt x="191" y="151"/>
                  </a:cubicBezTo>
                  <a:cubicBezTo>
                    <a:pt x="191" y="97"/>
                    <a:pt x="164" y="28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 flipH="1">
              <a:off x="8591767" y="-306632"/>
              <a:ext cx="30852" cy="17743"/>
            </a:xfrm>
            <a:custGeom>
              <a:avLst/>
              <a:gdLst/>
              <a:ahLst/>
              <a:cxnLst/>
              <a:rect l="l" t="t" r="r" b="b"/>
              <a:pathLst>
                <a:path w="233" h="134" extrusionOk="0">
                  <a:moveTo>
                    <a:pt x="137" y="0"/>
                  </a:moveTo>
                  <a:cubicBezTo>
                    <a:pt x="113" y="0"/>
                    <a:pt x="89" y="3"/>
                    <a:pt x="69" y="10"/>
                  </a:cubicBezTo>
                  <a:cubicBezTo>
                    <a:pt x="28" y="24"/>
                    <a:pt x="1" y="51"/>
                    <a:pt x="1" y="79"/>
                  </a:cubicBezTo>
                  <a:cubicBezTo>
                    <a:pt x="1" y="106"/>
                    <a:pt x="55" y="133"/>
                    <a:pt x="96" y="133"/>
                  </a:cubicBezTo>
                  <a:cubicBezTo>
                    <a:pt x="137" y="133"/>
                    <a:pt x="178" y="120"/>
                    <a:pt x="205" y="92"/>
                  </a:cubicBezTo>
                  <a:cubicBezTo>
                    <a:pt x="233" y="79"/>
                    <a:pt x="233" y="38"/>
                    <a:pt x="205" y="10"/>
                  </a:cubicBezTo>
                  <a:cubicBezTo>
                    <a:pt x="185" y="3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 flipH="1">
              <a:off x="8441744" y="-167997"/>
              <a:ext cx="27144" cy="18935"/>
            </a:xfrm>
            <a:custGeom>
              <a:avLst/>
              <a:gdLst/>
              <a:ahLst/>
              <a:cxnLst/>
              <a:rect l="l" t="t" r="r" b="b"/>
              <a:pathLst>
                <a:path w="205" h="143" extrusionOk="0">
                  <a:moveTo>
                    <a:pt x="123" y="1"/>
                  </a:moveTo>
                  <a:cubicBezTo>
                    <a:pt x="82" y="15"/>
                    <a:pt x="55" y="28"/>
                    <a:pt x="27" y="56"/>
                  </a:cubicBezTo>
                  <a:cubicBezTo>
                    <a:pt x="14" y="83"/>
                    <a:pt x="0" y="110"/>
                    <a:pt x="27" y="137"/>
                  </a:cubicBezTo>
                  <a:cubicBezTo>
                    <a:pt x="42" y="141"/>
                    <a:pt x="58" y="143"/>
                    <a:pt x="73" y="143"/>
                  </a:cubicBezTo>
                  <a:cubicBezTo>
                    <a:pt x="116" y="143"/>
                    <a:pt x="158" y="130"/>
                    <a:pt x="178" y="110"/>
                  </a:cubicBezTo>
                  <a:cubicBezTo>
                    <a:pt x="205" y="69"/>
                    <a:pt x="178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2"/>
            <p:cNvSpPr/>
            <p:nvPr/>
          </p:nvSpPr>
          <p:spPr>
            <a:xfrm flipH="1">
              <a:off x="8333166" y="-215003"/>
              <a:ext cx="34559" cy="45417"/>
            </a:xfrm>
            <a:custGeom>
              <a:avLst/>
              <a:gdLst/>
              <a:ahLst/>
              <a:cxnLst/>
              <a:rect l="l" t="t" r="r" b="b"/>
              <a:pathLst>
                <a:path w="261" h="343" extrusionOk="0">
                  <a:moveTo>
                    <a:pt x="151" y="1"/>
                  </a:moveTo>
                  <a:cubicBezTo>
                    <a:pt x="110" y="15"/>
                    <a:pt x="96" y="42"/>
                    <a:pt x="110" y="83"/>
                  </a:cubicBezTo>
                  <a:cubicBezTo>
                    <a:pt x="124" y="138"/>
                    <a:pt x="96" y="206"/>
                    <a:pt x="42" y="233"/>
                  </a:cubicBezTo>
                  <a:cubicBezTo>
                    <a:pt x="14" y="247"/>
                    <a:pt x="1" y="288"/>
                    <a:pt x="14" y="315"/>
                  </a:cubicBezTo>
                  <a:cubicBezTo>
                    <a:pt x="28" y="329"/>
                    <a:pt x="55" y="342"/>
                    <a:pt x="69" y="342"/>
                  </a:cubicBezTo>
                  <a:lnTo>
                    <a:pt x="96" y="342"/>
                  </a:lnTo>
                  <a:cubicBezTo>
                    <a:pt x="206" y="288"/>
                    <a:pt x="260" y="151"/>
                    <a:pt x="219" y="42"/>
                  </a:cubicBezTo>
                  <a:cubicBezTo>
                    <a:pt x="206" y="15"/>
                    <a:pt x="178" y="1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2"/>
            <p:cNvSpPr/>
            <p:nvPr/>
          </p:nvSpPr>
          <p:spPr>
            <a:xfrm flipH="1">
              <a:off x="8485043" y="-148268"/>
              <a:ext cx="43563" cy="32838"/>
            </a:xfrm>
            <a:custGeom>
              <a:avLst/>
              <a:gdLst/>
              <a:ahLst/>
              <a:cxnLst/>
              <a:rect l="l" t="t" r="r" b="b"/>
              <a:pathLst>
                <a:path w="329" h="248" extrusionOk="0">
                  <a:moveTo>
                    <a:pt x="68" y="1"/>
                  </a:moveTo>
                  <a:cubicBezTo>
                    <a:pt x="48" y="1"/>
                    <a:pt x="31" y="13"/>
                    <a:pt x="14" y="29"/>
                  </a:cubicBezTo>
                  <a:cubicBezTo>
                    <a:pt x="1" y="57"/>
                    <a:pt x="14" y="98"/>
                    <a:pt x="42" y="111"/>
                  </a:cubicBezTo>
                  <a:lnTo>
                    <a:pt x="219" y="234"/>
                  </a:lnTo>
                  <a:cubicBezTo>
                    <a:pt x="233" y="248"/>
                    <a:pt x="246" y="248"/>
                    <a:pt x="260" y="248"/>
                  </a:cubicBezTo>
                  <a:cubicBezTo>
                    <a:pt x="274" y="248"/>
                    <a:pt x="301" y="234"/>
                    <a:pt x="301" y="221"/>
                  </a:cubicBezTo>
                  <a:cubicBezTo>
                    <a:pt x="328" y="193"/>
                    <a:pt x="315" y="152"/>
                    <a:pt x="287" y="139"/>
                  </a:cubicBezTo>
                  <a:lnTo>
                    <a:pt x="110" y="16"/>
                  </a:lnTo>
                  <a:cubicBezTo>
                    <a:pt x="94" y="5"/>
                    <a:pt x="81" y="1"/>
                    <a:pt x="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2"/>
            <p:cNvSpPr/>
            <p:nvPr/>
          </p:nvSpPr>
          <p:spPr>
            <a:xfrm flipH="1">
              <a:off x="8680351" y="-90139"/>
              <a:ext cx="25423" cy="41709"/>
            </a:xfrm>
            <a:custGeom>
              <a:avLst/>
              <a:gdLst/>
              <a:ahLst/>
              <a:cxnLst/>
              <a:rect l="l" t="t" r="r" b="b"/>
              <a:pathLst>
                <a:path w="192" h="315" extrusionOk="0">
                  <a:moveTo>
                    <a:pt x="55" y="0"/>
                  </a:moveTo>
                  <a:cubicBezTo>
                    <a:pt x="14" y="14"/>
                    <a:pt x="1" y="55"/>
                    <a:pt x="14" y="82"/>
                  </a:cubicBezTo>
                  <a:lnTo>
                    <a:pt x="69" y="273"/>
                  </a:lnTo>
                  <a:cubicBezTo>
                    <a:pt x="83" y="300"/>
                    <a:pt x="110" y="314"/>
                    <a:pt x="123" y="314"/>
                  </a:cubicBezTo>
                  <a:cubicBezTo>
                    <a:pt x="137" y="314"/>
                    <a:pt x="137" y="314"/>
                    <a:pt x="151" y="300"/>
                  </a:cubicBezTo>
                  <a:cubicBezTo>
                    <a:pt x="178" y="300"/>
                    <a:pt x="192" y="259"/>
                    <a:pt x="192" y="232"/>
                  </a:cubicBezTo>
                  <a:lnTo>
                    <a:pt x="123" y="41"/>
                  </a:lnTo>
                  <a:cubicBezTo>
                    <a:pt x="110" y="14"/>
                    <a:pt x="83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2"/>
            <p:cNvSpPr/>
            <p:nvPr/>
          </p:nvSpPr>
          <p:spPr>
            <a:xfrm flipH="1">
              <a:off x="8832229" y="-114900"/>
              <a:ext cx="50713" cy="44755"/>
            </a:xfrm>
            <a:custGeom>
              <a:avLst/>
              <a:gdLst/>
              <a:ahLst/>
              <a:cxnLst/>
              <a:rect l="l" t="t" r="r" b="b"/>
              <a:pathLst>
                <a:path w="383" h="338" extrusionOk="0">
                  <a:moveTo>
                    <a:pt x="312" y="1"/>
                  </a:moveTo>
                  <a:cubicBezTo>
                    <a:pt x="299" y="1"/>
                    <a:pt x="285" y="4"/>
                    <a:pt x="274" y="10"/>
                  </a:cubicBezTo>
                  <a:lnTo>
                    <a:pt x="28" y="228"/>
                  </a:lnTo>
                  <a:cubicBezTo>
                    <a:pt x="1" y="255"/>
                    <a:pt x="1" y="296"/>
                    <a:pt x="14" y="324"/>
                  </a:cubicBezTo>
                  <a:cubicBezTo>
                    <a:pt x="28" y="337"/>
                    <a:pt x="55" y="337"/>
                    <a:pt x="69" y="337"/>
                  </a:cubicBezTo>
                  <a:cubicBezTo>
                    <a:pt x="82" y="337"/>
                    <a:pt x="96" y="337"/>
                    <a:pt x="110" y="324"/>
                  </a:cubicBezTo>
                  <a:lnTo>
                    <a:pt x="356" y="105"/>
                  </a:lnTo>
                  <a:cubicBezTo>
                    <a:pt x="383" y="78"/>
                    <a:pt x="383" y="51"/>
                    <a:pt x="356" y="23"/>
                  </a:cubicBezTo>
                  <a:cubicBezTo>
                    <a:pt x="348" y="7"/>
                    <a:pt x="330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2"/>
            <p:cNvSpPr/>
            <p:nvPr/>
          </p:nvSpPr>
          <p:spPr>
            <a:xfrm flipH="1">
              <a:off x="8920812" y="-189580"/>
              <a:ext cx="43430" cy="16286"/>
            </a:xfrm>
            <a:custGeom>
              <a:avLst/>
              <a:gdLst/>
              <a:ahLst/>
              <a:cxnLst/>
              <a:rect l="l" t="t" r="r" b="b"/>
              <a:pathLst>
                <a:path w="328" h="123" extrusionOk="0">
                  <a:moveTo>
                    <a:pt x="55" y="0"/>
                  </a:moveTo>
                  <a:cubicBezTo>
                    <a:pt x="27" y="0"/>
                    <a:pt x="0" y="27"/>
                    <a:pt x="0" y="55"/>
                  </a:cubicBezTo>
                  <a:cubicBezTo>
                    <a:pt x="0" y="96"/>
                    <a:pt x="27" y="123"/>
                    <a:pt x="55" y="123"/>
                  </a:cubicBezTo>
                  <a:lnTo>
                    <a:pt x="273" y="123"/>
                  </a:lnTo>
                  <a:cubicBezTo>
                    <a:pt x="314" y="123"/>
                    <a:pt x="328" y="96"/>
                    <a:pt x="328" y="55"/>
                  </a:cubicBezTo>
                  <a:cubicBezTo>
                    <a:pt x="328" y="27"/>
                    <a:pt x="314" y="0"/>
                    <a:pt x="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2"/>
            <p:cNvSpPr/>
            <p:nvPr/>
          </p:nvSpPr>
          <p:spPr>
            <a:xfrm flipH="1">
              <a:off x="8707496" y="-232084"/>
              <a:ext cx="38002" cy="37207"/>
            </a:xfrm>
            <a:custGeom>
              <a:avLst/>
              <a:gdLst/>
              <a:ahLst/>
              <a:cxnLst/>
              <a:rect l="l" t="t" r="r" b="b"/>
              <a:pathLst>
                <a:path w="287" h="281" extrusionOk="0">
                  <a:moveTo>
                    <a:pt x="63" y="0"/>
                  </a:moveTo>
                  <a:cubicBezTo>
                    <a:pt x="48" y="0"/>
                    <a:pt x="34" y="7"/>
                    <a:pt x="28" y="21"/>
                  </a:cubicBezTo>
                  <a:cubicBezTo>
                    <a:pt x="0" y="34"/>
                    <a:pt x="0" y="75"/>
                    <a:pt x="28" y="103"/>
                  </a:cubicBezTo>
                  <a:lnTo>
                    <a:pt x="178" y="253"/>
                  </a:lnTo>
                  <a:cubicBezTo>
                    <a:pt x="191" y="267"/>
                    <a:pt x="205" y="280"/>
                    <a:pt x="219" y="280"/>
                  </a:cubicBezTo>
                  <a:cubicBezTo>
                    <a:pt x="232" y="280"/>
                    <a:pt x="246" y="267"/>
                    <a:pt x="260" y="253"/>
                  </a:cubicBezTo>
                  <a:cubicBezTo>
                    <a:pt x="287" y="239"/>
                    <a:pt x="287" y="198"/>
                    <a:pt x="260" y="171"/>
                  </a:cubicBezTo>
                  <a:lnTo>
                    <a:pt x="109" y="21"/>
                  </a:lnTo>
                  <a:cubicBezTo>
                    <a:pt x="96" y="7"/>
                    <a:pt x="79" y="0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2"/>
            <p:cNvSpPr/>
            <p:nvPr/>
          </p:nvSpPr>
          <p:spPr>
            <a:xfrm flipH="1">
              <a:off x="9047266" y="-218578"/>
              <a:ext cx="41709" cy="19994"/>
            </a:xfrm>
            <a:custGeom>
              <a:avLst/>
              <a:gdLst/>
              <a:ahLst/>
              <a:cxnLst/>
              <a:rect l="l" t="t" r="r" b="b"/>
              <a:pathLst>
                <a:path w="315" h="151" extrusionOk="0">
                  <a:moveTo>
                    <a:pt x="68" y="1"/>
                  </a:moveTo>
                  <a:cubicBezTo>
                    <a:pt x="41" y="1"/>
                    <a:pt x="14" y="14"/>
                    <a:pt x="0" y="55"/>
                  </a:cubicBezTo>
                  <a:cubicBezTo>
                    <a:pt x="0" y="83"/>
                    <a:pt x="14" y="110"/>
                    <a:pt x="55" y="124"/>
                  </a:cubicBezTo>
                  <a:lnTo>
                    <a:pt x="232" y="151"/>
                  </a:lnTo>
                  <a:lnTo>
                    <a:pt x="246" y="151"/>
                  </a:lnTo>
                  <a:cubicBezTo>
                    <a:pt x="273" y="151"/>
                    <a:pt x="300" y="137"/>
                    <a:pt x="314" y="110"/>
                  </a:cubicBezTo>
                  <a:cubicBezTo>
                    <a:pt x="314" y="69"/>
                    <a:pt x="287" y="42"/>
                    <a:pt x="259" y="42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2"/>
            <p:cNvSpPr/>
            <p:nvPr/>
          </p:nvSpPr>
          <p:spPr>
            <a:xfrm flipH="1">
              <a:off x="8626062" y="-295245"/>
              <a:ext cx="32705" cy="46079"/>
            </a:xfrm>
            <a:custGeom>
              <a:avLst/>
              <a:gdLst/>
              <a:ahLst/>
              <a:cxnLst/>
              <a:rect l="l" t="t" r="r" b="b"/>
              <a:pathLst>
                <a:path w="247" h="348" extrusionOk="0">
                  <a:moveTo>
                    <a:pt x="175" y="1"/>
                  </a:moveTo>
                  <a:cubicBezTo>
                    <a:pt x="166" y="1"/>
                    <a:pt x="158" y="3"/>
                    <a:pt x="151" y="6"/>
                  </a:cubicBezTo>
                  <a:cubicBezTo>
                    <a:pt x="42" y="61"/>
                    <a:pt x="1" y="184"/>
                    <a:pt x="28" y="307"/>
                  </a:cubicBezTo>
                  <a:cubicBezTo>
                    <a:pt x="42" y="320"/>
                    <a:pt x="55" y="348"/>
                    <a:pt x="82" y="348"/>
                  </a:cubicBezTo>
                  <a:cubicBezTo>
                    <a:pt x="96" y="348"/>
                    <a:pt x="96" y="348"/>
                    <a:pt x="96" y="334"/>
                  </a:cubicBezTo>
                  <a:cubicBezTo>
                    <a:pt x="137" y="334"/>
                    <a:pt x="151" y="293"/>
                    <a:pt x="137" y="266"/>
                  </a:cubicBezTo>
                  <a:cubicBezTo>
                    <a:pt x="123" y="211"/>
                    <a:pt x="151" y="143"/>
                    <a:pt x="205" y="115"/>
                  </a:cubicBezTo>
                  <a:cubicBezTo>
                    <a:pt x="233" y="102"/>
                    <a:pt x="246" y="61"/>
                    <a:pt x="233" y="34"/>
                  </a:cubicBezTo>
                  <a:cubicBezTo>
                    <a:pt x="223" y="14"/>
                    <a:pt x="198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2"/>
            <p:cNvSpPr/>
            <p:nvPr/>
          </p:nvSpPr>
          <p:spPr>
            <a:xfrm flipH="1">
              <a:off x="8937099" y="-371646"/>
              <a:ext cx="41709" cy="32043"/>
            </a:xfrm>
            <a:custGeom>
              <a:avLst/>
              <a:gdLst/>
              <a:ahLst/>
              <a:cxnLst/>
              <a:rect l="l" t="t" r="r" b="b"/>
              <a:pathLst>
                <a:path w="315" h="242" extrusionOk="0">
                  <a:moveTo>
                    <a:pt x="58" y="1"/>
                  </a:moveTo>
                  <a:cubicBezTo>
                    <a:pt x="40" y="1"/>
                    <a:pt x="23" y="7"/>
                    <a:pt x="15" y="23"/>
                  </a:cubicBezTo>
                  <a:cubicBezTo>
                    <a:pt x="1" y="51"/>
                    <a:pt x="1" y="92"/>
                    <a:pt x="28" y="105"/>
                  </a:cubicBezTo>
                  <a:lnTo>
                    <a:pt x="219" y="228"/>
                  </a:lnTo>
                  <a:cubicBezTo>
                    <a:pt x="233" y="242"/>
                    <a:pt x="247" y="242"/>
                    <a:pt x="247" y="242"/>
                  </a:cubicBezTo>
                  <a:cubicBezTo>
                    <a:pt x="274" y="242"/>
                    <a:pt x="288" y="228"/>
                    <a:pt x="301" y="215"/>
                  </a:cubicBezTo>
                  <a:cubicBezTo>
                    <a:pt x="315" y="187"/>
                    <a:pt x="315" y="146"/>
                    <a:pt x="288" y="133"/>
                  </a:cubicBezTo>
                  <a:lnTo>
                    <a:pt x="97" y="10"/>
                  </a:lnTo>
                  <a:cubicBezTo>
                    <a:pt x="85" y="4"/>
                    <a:pt x="72" y="1"/>
                    <a:pt x="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2"/>
            <p:cNvSpPr/>
            <p:nvPr/>
          </p:nvSpPr>
          <p:spPr>
            <a:xfrm flipH="1">
              <a:off x="8770656" y="-383034"/>
              <a:ext cx="27276" cy="41709"/>
            </a:xfrm>
            <a:custGeom>
              <a:avLst/>
              <a:gdLst/>
              <a:ahLst/>
              <a:cxnLst/>
              <a:rect l="l" t="t" r="r" b="b"/>
              <a:pathLst>
                <a:path w="206" h="315" extrusionOk="0">
                  <a:moveTo>
                    <a:pt x="55" y="0"/>
                  </a:moveTo>
                  <a:cubicBezTo>
                    <a:pt x="28" y="14"/>
                    <a:pt x="0" y="55"/>
                    <a:pt x="14" y="82"/>
                  </a:cubicBezTo>
                  <a:lnTo>
                    <a:pt x="82" y="273"/>
                  </a:lnTo>
                  <a:cubicBezTo>
                    <a:pt x="82" y="301"/>
                    <a:pt x="109" y="314"/>
                    <a:pt x="137" y="314"/>
                  </a:cubicBezTo>
                  <a:lnTo>
                    <a:pt x="150" y="314"/>
                  </a:lnTo>
                  <a:cubicBezTo>
                    <a:pt x="191" y="301"/>
                    <a:pt x="205" y="260"/>
                    <a:pt x="191" y="232"/>
                  </a:cubicBezTo>
                  <a:lnTo>
                    <a:pt x="137" y="41"/>
                  </a:lnTo>
                  <a:cubicBezTo>
                    <a:pt x="123" y="14"/>
                    <a:pt x="82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22"/>
            <p:cNvSpPr/>
            <p:nvPr/>
          </p:nvSpPr>
          <p:spPr>
            <a:xfrm flipH="1">
              <a:off x="8580910" y="-417726"/>
              <a:ext cx="50713" cy="45681"/>
            </a:xfrm>
            <a:custGeom>
              <a:avLst/>
              <a:gdLst/>
              <a:ahLst/>
              <a:cxnLst/>
              <a:rect l="l" t="t" r="r" b="b"/>
              <a:pathLst>
                <a:path w="383" h="345" extrusionOk="0">
                  <a:moveTo>
                    <a:pt x="308" y="1"/>
                  </a:moveTo>
                  <a:cubicBezTo>
                    <a:pt x="297" y="1"/>
                    <a:pt x="285" y="5"/>
                    <a:pt x="273" y="16"/>
                  </a:cubicBezTo>
                  <a:lnTo>
                    <a:pt x="28" y="235"/>
                  </a:lnTo>
                  <a:cubicBezTo>
                    <a:pt x="0" y="262"/>
                    <a:pt x="0" y="290"/>
                    <a:pt x="14" y="317"/>
                  </a:cubicBezTo>
                  <a:cubicBezTo>
                    <a:pt x="28" y="330"/>
                    <a:pt x="41" y="344"/>
                    <a:pt x="69" y="344"/>
                  </a:cubicBezTo>
                  <a:cubicBezTo>
                    <a:pt x="82" y="344"/>
                    <a:pt x="96" y="330"/>
                    <a:pt x="96" y="330"/>
                  </a:cubicBezTo>
                  <a:lnTo>
                    <a:pt x="355" y="112"/>
                  </a:lnTo>
                  <a:cubicBezTo>
                    <a:pt x="383" y="85"/>
                    <a:pt x="383" y="44"/>
                    <a:pt x="355" y="16"/>
                  </a:cubicBezTo>
                  <a:cubicBezTo>
                    <a:pt x="340" y="9"/>
                    <a:pt x="324" y="1"/>
                    <a:pt x="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22"/>
            <p:cNvSpPr/>
            <p:nvPr/>
          </p:nvSpPr>
          <p:spPr>
            <a:xfrm flipH="1">
              <a:off x="8434462" y="-350593"/>
              <a:ext cx="43563" cy="14698"/>
            </a:xfrm>
            <a:custGeom>
              <a:avLst/>
              <a:gdLst/>
              <a:ahLst/>
              <a:cxnLst/>
              <a:rect l="l" t="t" r="r" b="b"/>
              <a:pathLst>
                <a:path w="329" h="111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7"/>
                    <a:pt x="28" y="110"/>
                    <a:pt x="56" y="110"/>
                  </a:cubicBezTo>
                  <a:lnTo>
                    <a:pt x="274" y="110"/>
                  </a:lnTo>
                  <a:cubicBezTo>
                    <a:pt x="315" y="110"/>
                    <a:pt x="329" y="97"/>
                    <a:pt x="329" y="56"/>
                  </a:cubicBezTo>
                  <a:cubicBezTo>
                    <a:pt x="329" y="28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2"/>
            <p:cNvSpPr/>
            <p:nvPr/>
          </p:nvSpPr>
          <p:spPr>
            <a:xfrm flipH="1">
              <a:off x="8871952" y="-286770"/>
              <a:ext cx="38134" cy="35751"/>
            </a:xfrm>
            <a:custGeom>
              <a:avLst/>
              <a:gdLst/>
              <a:ahLst/>
              <a:cxnLst/>
              <a:rect l="l" t="t" r="r" b="b"/>
              <a:pathLst>
                <a:path w="288" h="270" extrusionOk="0">
                  <a:moveTo>
                    <a:pt x="62" y="0"/>
                  </a:moveTo>
                  <a:cubicBezTo>
                    <a:pt x="45" y="0"/>
                    <a:pt x="28" y="4"/>
                    <a:pt x="14" y="10"/>
                  </a:cubicBezTo>
                  <a:cubicBezTo>
                    <a:pt x="1" y="38"/>
                    <a:pt x="1" y="79"/>
                    <a:pt x="14" y="106"/>
                  </a:cubicBezTo>
                  <a:lnTo>
                    <a:pt x="178" y="256"/>
                  </a:lnTo>
                  <a:cubicBezTo>
                    <a:pt x="192" y="270"/>
                    <a:pt x="206" y="270"/>
                    <a:pt x="219" y="270"/>
                  </a:cubicBezTo>
                  <a:cubicBezTo>
                    <a:pt x="233" y="270"/>
                    <a:pt x="247" y="270"/>
                    <a:pt x="260" y="256"/>
                  </a:cubicBezTo>
                  <a:cubicBezTo>
                    <a:pt x="287" y="229"/>
                    <a:pt x="287" y="202"/>
                    <a:pt x="260" y="174"/>
                  </a:cubicBezTo>
                  <a:lnTo>
                    <a:pt x="110" y="10"/>
                  </a:lnTo>
                  <a:cubicBezTo>
                    <a:pt x="96" y="4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2"/>
            <p:cNvSpPr/>
            <p:nvPr/>
          </p:nvSpPr>
          <p:spPr>
            <a:xfrm flipH="1">
              <a:off x="8483322" y="-240294"/>
              <a:ext cx="43430" cy="20126"/>
            </a:xfrm>
            <a:custGeom>
              <a:avLst/>
              <a:gdLst/>
              <a:ahLst/>
              <a:cxnLst/>
              <a:rect l="l" t="t" r="r" b="b"/>
              <a:pathLst>
                <a:path w="328" h="152" extrusionOk="0">
                  <a:moveTo>
                    <a:pt x="82" y="1"/>
                  </a:moveTo>
                  <a:cubicBezTo>
                    <a:pt x="55" y="1"/>
                    <a:pt x="14" y="14"/>
                    <a:pt x="14" y="55"/>
                  </a:cubicBezTo>
                  <a:cubicBezTo>
                    <a:pt x="0" y="83"/>
                    <a:pt x="28" y="110"/>
                    <a:pt x="55" y="124"/>
                  </a:cubicBezTo>
                  <a:lnTo>
                    <a:pt x="246" y="151"/>
                  </a:lnTo>
                  <a:lnTo>
                    <a:pt x="260" y="151"/>
                  </a:lnTo>
                  <a:cubicBezTo>
                    <a:pt x="287" y="151"/>
                    <a:pt x="314" y="137"/>
                    <a:pt x="314" y="110"/>
                  </a:cubicBezTo>
                  <a:cubicBezTo>
                    <a:pt x="328" y="69"/>
                    <a:pt x="301" y="42"/>
                    <a:pt x="273" y="42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22"/>
            <p:cNvSpPr/>
            <p:nvPr/>
          </p:nvSpPr>
          <p:spPr>
            <a:xfrm flipH="1">
              <a:off x="7886684" y="110332"/>
              <a:ext cx="696079" cy="343736"/>
            </a:xfrm>
            <a:custGeom>
              <a:avLst/>
              <a:gdLst/>
              <a:ahLst/>
              <a:cxnLst/>
              <a:rect l="l" t="t" r="r" b="b"/>
              <a:pathLst>
                <a:path w="5257" h="2596" extrusionOk="0">
                  <a:moveTo>
                    <a:pt x="2291" y="1"/>
                  </a:moveTo>
                  <a:cubicBezTo>
                    <a:pt x="2274" y="1"/>
                    <a:pt x="2256" y="1"/>
                    <a:pt x="2239" y="2"/>
                  </a:cubicBezTo>
                  <a:cubicBezTo>
                    <a:pt x="1952" y="15"/>
                    <a:pt x="1693" y="138"/>
                    <a:pt x="1420" y="220"/>
                  </a:cubicBezTo>
                  <a:cubicBezTo>
                    <a:pt x="1188" y="275"/>
                    <a:pt x="874" y="384"/>
                    <a:pt x="669" y="534"/>
                  </a:cubicBezTo>
                  <a:cubicBezTo>
                    <a:pt x="492" y="671"/>
                    <a:pt x="410" y="971"/>
                    <a:pt x="259" y="1135"/>
                  </a:cubicBezTo>
                  <a:cubicBezTo>
                    <a:pt x="82" y="1340"/>
                    <a:pt x="0" y="1626"/>
                    <a:pt x="68" y="1886"/>
                  </a:cubicBezTo>
                  <a:cubicBezTo>
                    <a:pt x="218" y="2418"/>
                    <a:pt x="997" y="2391"/>
                    <a:pt x="1420" y="2405"/>
                  </a:cubicBezTo>
                  <a:cubicBezTo>
                    <a:pt x="1666" y="2405"/>
                    <a:pt x="1830" y="2582"/>
                    <a:pt x="2062" y="2596"/>
                  </a:cubicBezTo>
                  <a:cubicBezTo>
                    <a:pt x="2212" y="2596"/>
                    <a:pt x="2362" y="2527"/>
                    <a:pt x="2499" y="2500"/>
                  </a:cubicBezTo>
                  <a:cubicBezTo>
                    <a:pt x="2533" y="2494"/>
                    <a:pt x="2568" y="2491"/>
                    <a:pt x="2603" y="2491"/>
                  </a:cubicBezTo>
                  <a:cubicBezTo>
                    <a:pt x="2718" y="2491"/>
                    <a:pt x="2831" y="2520"/>
                    <a:pt x="2935" y="2541"/>
                  </a:cubicBezTo>
                  <a:cubicBezTo>
                    <a:pt x="2989" y="2552"/>
                    <a:pt x="3040" y="2556"/>
                    <a:pt x="3090" y="2556"/>
                  </a:cubicBezTo>
                  <a:cubicBezTo>
                    <a:pt x="3295" y="2556"/>
                    <a:pt x="3478" y="2481"/>
                    <a:pt x="3686" y="2459"/>
                  </a:cubicBezTo>
                  <a:cubicBezTo>
                    <a:pt x="3987" y="2432"/>
                    <a:pt x="4273" y="2418"/>
                    <a:pt x="4574" y="2336"/>
                  </a:cubicBezTo>
                  <a:cubicBezTo>
                    <a:pt x="5147" y="2200"/>
                    <a:pt x="5257" y="1613"/>
                    <a:pt x="4956" y="1148"/>
                  </a:cubicBezTo>
                  <a:cubicBezTo>
                    <a:pt x="4847" y="971"/>
                    <a:pt x="4765" y="807"/>
                    <a:pt x="4656" y="643"/>
                  </a:cubicBezTo>
                  <a:cubicBezTo>
                    <a:pt x="4547" y="438"/>
                    <a:pt x="4233" y="288"/>
                    <a:pt x="4028" y="206"/>
                  </a:cubicBezTo>
                  <a:cubicBezTo>
                    <a:pt x="3787" y="119"/>
                    <a:pt x="3600" y="93"/>
                    <a:pt x="3380" y="93"/>
                  </a:cubicBezTo>
                  <a:cubicBezTo>
                    <a:pt x="3325" y="93"/>
                    <a:pt x="3269" y="94"/>
                    <a:pt x="3209" y="97"/>
                  </a:cubicBezTo>
                  <a:cubicBezTo>
                    <a:pt x="3191" y="98"/>
                    <a:pt x="3174" y="98"/>
                    <a:pt x="3157" y="98"/>
                  </a:cubicBezTo>
                  <a:cubicBezTo>
                    <a:pt x="2865" y="98"/>
                    <a:pt x="2583" y="1"/>
                    <a:pt x="229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22"/>
            <p:cNvSpPr/>
            <p:nvPr/>
          </p:nvSpPr>
          <p:spPr>
            <a:xfrm flipH="1">
              <a:off x="7984260" y="328547"/>
              <a:ext cx="29130" cy="33367"/>
            </a:xfrm>
            <a:custGeom>
              <a:avLst/>
              <a:gdLst/>
              <a:ahLst/>
              <a:cxnLst/>
              <a:rect l="l" t="t" r="r" b="b"/>
              <a:pathLst>
                <a:path w="220" h="252" extrusionOk="0">
                  <a:moveTo>
                    <a:pt x="138" y="0"/>
                  </a:moveTo>
                  <a:cubicBezTo>
                    <a:pt x="130" y="0"/>
                    <a:pt x="120" y="2"/>
                    <a:pt x="110" y="6"/>
                  </a:cubicBezTo>
                  <a:cubicBezTo>
                    <a:pt x="83" y="6"/>
                    <a:pt x="69" y="47"/>
                    <a:pt x="69" y="74"/>
                  </a:cubicBezTo>
                  <a:cubicBezTo>
                    <a:pt x="83" y="101"/>
                    <a:pt x="69" y="128"/>
                    <a:pt x="42" y="142"/>
                  </a:cubicBezTo>
                  <a:cubicBezTo>
                    <a:pt x="14" y="156"/>
                    <a:pt x="1" y="197"/>
                    <a:pt x="14" y="224"/>
                  </a:cubicBezTo>
                  <a:cubicBezTo>
                    <a:pt x="28" y="251"/>
                    <a:pt x="55" y="251"/>
                    <a:pt x="69" y="251"/>
                  </a:cubicBezTo>
                  <a:lnTo>
                    <a:pt x="96" y="251"/>
                  </a:lnTo>
                  <a:cubicBezTo>
                    <a:pt x="178" y="210"/>
                    <a:pt x="219" y="115"/>
                    <a:pt x="192" y="47"/>
                  </a:cubicBezTo>
                  <a:cubicBezTo>
                    <a:pt x="182" y="16"/>
                    <a:pt x="164" y="0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2"/>
            <p:cNvSpPr/>
            <p:nvPr/>
          </p:nvSpPr>
          <p:spPr>
            <a:xfrm flipH="1">
              <a:off x="8080126" y="369594"/>
              <a:ext cx="34427" cy="26614"/>
            </a:xfrm>
            <a:custGeom>
              <a:avLst/>
              <a:gdLst/>
              <a:ahLst/>
              <a:cxnLst/>
              <a:rect l="l" t="t" r="r" b="b"/>
              <a:pathLst>
                <a:path w="260" h="201" extrusionOk="0">
                  <a:moveTo>
                    <a:pt x="71" y="1"/>
                  </a:moveTo>
                  <a:cubicBezTo>
                    <a:pt x="53" y="1"/>
                    <a:pt x="36" y="7"/>
                    <a:pt x="28" y="23"/>
                  </a:cubicBezTo>
                  <a:cubicBezTo>
                    <a:pt x="0" y="51"/>
                    <a:pt x="14" y="92"/>
                    <a:pt x="41" y="105"/>
                  </a:cubicBezTo>
                  <a:lnTo>
                    <a:pt x="164" y="187"/>
                  </a:lnTo>
                  <a:cubicBezTo>
                    <a:pt x="164" y="201"/>
                    <a:pt x="178" y="201"/>
                    <a:pt x="191" y="201"/>
                  </a:cubicBezTo>
                  <a:cubicBezTo>
                    <a:pt x="205" y="201"/>
                    <a:pt x="232" y="187"/>
                    <a:pt x="246" y="173"/>
                  </a:cubicBezTo>
                  <a:cubicBezTo>
                    <a:pt x="260" y="146"/>
                    <a:pt x="246" y="105"/>
                    <a:pt x="219" y="92"/>
                  </a:cubicBezTo>
                  <a:lnTo>
                    <a:pt x="109" y="10"/>
                  </a:lnTo>
                  <a:cubicBezTo>
                    <a:pt x="98" y="4"/>
                    <a:pt x="84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2"/>
            <p:cNvSpPr/>
            <p:nvPr/>
          </p:nvSpPr>
          <p:spPr>
            <a:xfrm flipH="1">
              <a:off x="8201283" y="405213"/>
              <a:ext cx="23569" cy="32573"/>
            </a:xfrm>
            <a:custGeom>
              <a:avLst/>
              <a:gdLst/>
              <a:ahLst/>
              <a:cxnLst/>
              <a:rect l="l" t="t" r="r" b="b"/>
              <a:pathLst>
                <a:path w="178" h="246" extrusionOk="0">
                  <a:moveTo>
                    <a:pt x="41" y="0"/>
                  </a:moveTo>
                  <a:cubicBezTo>
                    <a:pt x="14" y="14"/>
                    <a:pt x="0" y="55"/>
                    <a:pt x="14" y="82"/>
                  </a:cubicBezTo>
                  <a:lnTo>
                    <a:pt x="41" y="205"/>
                  </a:lnTo>
                  <a:cubicBezTo>
                    <a:pt x="55" y="219"/>
                    <a:pt x="82" y="246"/>
                    <a:pt x="110" y="246"/>
                  </a:cubicBezTo>
                  <a:cubicBezTo>
                    <a:pt x="110" y="246"/>
                    <a:pt x="123" y="246"/>
                    <a:pt x="123" y="232"/>
                  </a:cubicBezTo>
                  <a:cubicBezTo>
                    <a:pt x="151" y="232"/>
                    <a:pt x="178" y="191"/>
                    <a:pt x="164" y="164"/>
                  </a:cubicBezTo>
                  <a:lnTo>
                    <a:pt x="123" y="41"/>
                  </a:lnTo>
                  <a:cubicBezTo>
                    <a:pt x="110" y="14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22"/>
            <p:cNvSpPr/>
            <p:nvPr/>
          </p:nvSpPr>
          <p:spPr>
            <a:xfrm flipH="1">
              <a:off x="8298872" y="389853"/>
              <a:ext cx="38134" cy="33500"/>
            </a:xfrm>
            <a:custGeom>
              <a:avLst/>
              <a:gdLst/>
              <a:ahLst/>
              <a:cxnLst/>
              <a:rect l="l" t="t" r="r" b="b"/>
              <a:pathLst>
                <a:path w="288" h="253" extrusionOk="0">
                  <a:moveTo>
                    <a:pt x="228" y="0"/>
                  </a:moveTo>
                  <a:cubicBezTo>
                    <a:pt x="212" y="0"/>
                    <a:pt x="199" y="7"/>
                    <a:pt x="192" y="20"/>
                  </a:cubicBezTo>
                  <a:lnTo>
                    <a:pt x="28" y="157"/>
                  </a:lnTo>
                  <a:cubicBezTo>
                    <a:pt x="1" y="171"/>
                    <a:pt x="1" y="212"/>
                    <a:pt x="28" y="239"/>
                  </a:cubicBezTo>
                  <a:cubicBezTo>
                    <a:pt x="42" y="253"/>
                    <a:pt x="55" y="253"/>
                    <a:pt x="69" y="253"/>
                  </a:cubicBezTo>
                  <a:cubicBezTo>
                    <a:pt x="83" y="253"/>
                    <a:pt x="96" y="253"/>
                    <a:pt x="110" y="239"/>
                  </a:cubicBezTo>
                  <a:lnTo>
                    <a:pt x="260" y="102"/>
                  </a:lnTo>
                  <a:cubicBezTo>
                    <a:pt x="288" y="89"/>
                    <a:pt x="288" y="48"/>
                    <a:pt x="274" y="20"/>
                  </a:cubicBezTo>
                  <a:cubicBezTo>
                    <a:pt x="260" y="7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22"/>
            <p:cNvSpPr/>
            <p:nvPr/>
          </p:nvSpPr>
          <p:spPr>
            <a:xfrm flipH="1">
              <a:off x="8353161" y="343642"/>
              <a:ext cx="34427" cy="16419"/>
            </a:xfrm>
            <a:custGeom>
              <a:avLst/>
              <a:gdLst/>
              <a:ahLst/>
              <a:cxnLst/>
              <a:rect l="l" t="t" r="r" b="b"/>
              <a:pathLst>
                <a:path w="260" h="124" extrusionOk="0">
                  <a:moveTo>
                    <a:pt x="55" y="1"/>
                  </a:moveTo>
                  <a:cubicBezTo>
                    <a:pt x="28" y="1"/>
                    <a:pt x="1" y="28"/>
                    <a:pt x="1" y="69"/>
                  </a:cubicBezTo>
                  <a:cubicBezTo>
                    <a:pt x="1" y="96"/>
                    <a:pt x="28" y="124"/>
                    <a:pt x="55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69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22"/>
            <p:cNvSpPr/>
            <p:nvPr/>
          </p:nvSpPr>
          <p:spPr>
            <a:xfrm flipH="1">
              <a:off x="8219292" y="317424"/>
              <a:ext cx="30852" cy="28203"/>
            </a:xfrm>
            <a:custGeom>
              <a:avLst/>
              <a:gdLst/>
              <a:ahLst/>
              <a:cxnLst/>
              <a:rect l="l" t="t" r="r" b="b"/>
              <a:pathLst>
                <a:path w="233" h="213" extrusionOk="0">
                  <a:moveTo>
                    <a:pt x="63" y="1"/>
                  </a:moveTo>
                  <a:cubicBezTo>
                    <a:pt x="48" y="1"/>
                    <a:pt x="34" y="8"/>
                    <a:pt x="28" y="21"/>
                  </a:cubicBezTo>
                  <a:cubicBezTo>
                    <a:pt x="0" y="49"/>
                    <a:pt x="0" y="76"/>
                    <a:pt x="28" y="103"/>
                  </a:cubicBezTo>
                  <a:lnTo>
                    <a:pt x="123" y="199"/>
                  </a:lnTo>
                  <a:cubicBezTo>
                    <a:pt x="137" y="212"/>
                    <a:pt x="150" y="212"/>
                    <a:pt x="164" y="212"/>
                  </a:cubicBezTo>
                  <a:cubicBezTo>
                    <a:pt x="178" y="212"/>
                    <a:pt x="191" y="212"/>
                    <a:pt x="205" y="199"/>
                  </a:cubicBezTo>
                  <a:cubicBezTo>
                    <a:pt x="232" y="172"/>
                    <a:pt x="232" y="144"/>
                    <a:pt x="205" y="117"/>
                  </a:cubicBezTo>
                  <a:lnTo>
                    <a:pt x="109" y="21"/>
                  </a:lnTo>
                  <a:cubicBezTo>
                    <a:pt x="96" y="8"/>
                    <a:pt x="79" y="1"/>
                    <a:pt x="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22"/>
            <p:cNvSpPr/>
            <p:nvPr/>
          </p:nvSpPr>
          <p:spPr>
            <a:xfrm flipH="1">
              <a:off x="8432608" y="325634"/>
              <a:ext cx="34559" cy="19994"/>
            </a:xfrm>
            <a:custGeom>
              <a:avLst/>
              <a:gdLst/>
              <a:ahLst/>
              <a:cxnLst/>
              <a:rect l="l" t="t" r="r" b="b"/>
              <a:pathLst>
                <a:path w="261" h="151" extrusionOk="0">
                  <a:moveTo>
                    <a:pt x="83" y="0"/>
                  </a:moveTo>
                  <a:cubicBezTo>
                    <a:pt x="55" y="0"/>
                    <a:pt x="14" y="14"/>
                    <a:pt x="14" y="55"/>
                  </a:cubicBezTo>
                  <a:cubicBezTo>
                    <a:pt x="1" y="82"/>
                    <a:pt x="28" y="123"/>
                    <a:pt x="55" y="123"/>
                  </a:cubicBezTo>
                  <a:lnTo>
                    <a:pt x="178" y="150"/>
                  </a:lnTo>
                  <a:lnTo>
                    <a:pt x="192" y="150"/>
                  </a:lnTo>
                  <a:cubicBezTo>
                    <a:pt x="219" y="150"/>
                    <a:pt x="247" y="123"/>
                    <a:pt x="247" y="96"/>
                  </a:cubicBezTo>
                  <a:cubicBezTo>
                    <a:pt x="260" y="69"/>
                    <a:pt x="233" y="28"/>
                    <a:pt x="206" y="28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22"/>
            <p:cNvSpPr/>
            <p:nvPr/>
          </p:nvSpPr>
          <p:spPr>
            <a:xfrm flipH="1">
              <a:off x="8168710" y="278495"/>
              <a:ext cx="27276" cy="34559"/>
            </a:xfrm>
            <a:custGeom>
              <a:avLst/>
              <a:gdLst/>
              <a:ahLst/>
              <a:cxnLst/>
              <a:rect l="l" t="t" r="r" b="b"/>
              <a:pathLst>
                <a:path w="206" h="261" extrusionOk="0">
                  <a:moveTo>
                    <a:pt x="145" y="0"/>
                  </a:moveTo>
                  <a:cubicBezTo>
                    <a:pt x="133" y="0"/>
                    <a:pt x="120" y="5"/>
                    <a:pt x="110" y="15"/>
                  </a:cubicBezTo>
                  <a:cubicBezTo>
                    <a:pt x="42" y="42"/>
                    <a:pt x="1" y="138"/>
                    <a:pt x="28" y="220"/>
                  </a:cubicBezTo>
                  <a:cubicBezTo>
                    <a:pt x="28" y="247"/>
                    <a:pt x="55" y="261"/>
                    <a:pt x="83" y="261"/>
                  </a:cubicBezTo>
                  <a:lnTo>
                    <a:pt x="96" y="261"/>
                  </a:lnTo>
                  <a:cubicBezTo>
                    <a:pt x="124" y="247"/>
                    <a:pt x="151" y="220"/>
                    <a:pt x="137" y="179"/>
                  </a:cubicBezTo>
                  <a:cubicBezTo>
                    <a:pt x="137" y="152"/>
                    <a:pt x="137" y="124"/>
                    <a:pt x="165" y="111"/>
                  </a:cubicBezTo>
                  <a:cubicBezTo>
                    <a:pt x="192" y="97"/>
                    <a:pt x="206" y="70"/>
                    <a:pt x="192" y="29"/>
                  </a:cubicBezTo>
                  <a:cubicBezTo>
                    <a:pt x="184" y="12"/>
                    <a:pt x="165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22"/>
            <p:cNvSpPr/>
            <p:nvPr/>
          </p:nvSpPr>
          <p:spPr>
            <a:xfrm flipH="1">
              <a:off x="8363886" y="231489"/>
              <a:ext cx="32705" cy="25555"/>
            </a:xfrm>
            <a:custGeom>
              <a:avLst/>
              <a:gdLst/>
              <a:ahLst/>
              <a:cxnLst/>
              <a:rect l="l" t="t" r="r" b="b"/>
              <a:pathLst>
                <a:path w="247" h="193" extrusionOk="0">
                  <a:moveTo>
                    <a:pt x="61" y="0"/>
                  </a:moveTo>
                  <a:cubicBezTo>
                    <a:pt x="41" y="0"/>
                    <a:pt x="22" y="12"/>
                    <a:pt x="14" y="29"/>
                  </a:cubicBezTo>
                  <a:cubicBezTo>
                    <a:pt x="0" y="56"/>
                    <a:pt x="0" y="97"/>
                    <a:pt x="28" y="111"/>
                  </a:cubicBezTo>
                  <a:lnTo>
                    <a:pt x="150" y="192"/>
                  </a:lnTo>
                  <a:lnTo>
                    <a:pt x="178" y="192"/>
                  </a:lnTo>
                  <a:cubicBezTo>
                    <a:pt x="205" y="192"/>
                    <a:pt x="219" y="192"/>
                    <a:pt x="232" y="165"/>
                  </a:cubicBezTo>
                  <a:cubicBezTo>
                    <a:pt x="246" y="138"/>
                    <a:pt x="246" y="111"/>
                    <a:pt x="219" y="83"/>
                  </a:cubicBezTo>
                  <a:lnTo>
                    <a:pt x="96" y="15"/>
                  </a:lnTo>
                  <a:cubicBezTo>
                    <a:pt x="85" y="5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22"/>
            <p:cNvSpPr/>
            <p:nvPr/>
          </p:nvSpPr>
          <p:spPr>
            <a:xfrm flipH="1">
              <a:off x="8259148" y="224339"/>
              <a:ext cx="23569" cy="30852"/>
            </a:xfrm>
            <a:custGeom>
              <a:avLst/>
              <a:gdLst/>
              <a:ahLst/>
              <a:cxnLst/>
              <a:rect l="l" t="t" r="r" b="b"/>
              <a:pathLst>
                <a:path w="178" h="233" extrusionOk="0">
                  <a:moveTo>
                    <a:pt x="55" y="1"/>
                  </a:moveTo>
                  <a:cubicBezTo>
                    <a:pt x="14" y="14"/>
                    <a:pt x="0" y="55"/>
                    <a:pt x="14" y="83"/>
                  </a:cubicBezTo>
                  <a:lnTo>
                    <a:pt x="55" y="192"/>
                  </a:lnTo>
                  <a:cubicBezTo>
                    <a:pt x="55" y="219"/>
                    <a:pt x="82" y="233"/>
                    <a:pt x="110" y="233"/>
                  </a:cubicBezTo>
                  <a:lnTo>
                    <a:pt x="123" y="233"/>
                  </a:lnTo>
                  <a:cubicBezTo>
                    <a:pt x="164" y="219"/>
                    <a:pt x="178" y="192"/>
                    <a:pt x="164" y="165"/>
                  </a:cubicBezTo>
                  <a:lnTo>
                    <a:pt x="123" y="42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22"/>
            <p:cNvSpPr/>
            <p:nvPr/>
          </p:nvSpPr>
          <p:spPr>
            <a:xfrm flipH="1">
              <a:off x="8139712" y="203285"/>
              <a:ext cx="39988" cy="33897"/>
            </a:xfrm>
            <a:custGeom>
              <a:avLst/>
              <a:gdLst/>
              <a:ahLst/>
              <a:cxnLst/>
              <a:rect l="l" t="t" r="r" b="b"/>
              <a:pathLst>
                <a:path w="302" h="256" extrusionOk="0">
                  <a:moveTo>
                    <a:pt x="226" y="1"/>
                  </a:moveTo>
                  <a:cubicBezTo>
                    <a:pt x="214" y="1"/>
                    <a:pt x="203" y="4"/>
                    <a:pt x="192" y="10"/>
                  </a:cubicBezTo>
                  <a:lnTo>
                    <a:pt x="28" y="146"/>
                  </a:lnTo>
                  <a:cubicBezTo>
                    <a:pt x="14" y="173"/>
                    <a:pt x="1" y="214"/>
                    <a:pt x="28" y="228"/>
                  </a:cubicBezTo>
                  <a:cubicBezTo>
                    <a:pt x="42" y="242"/>
                    <a:pt x="55" y="255"/>
                    <a:pt x="69" y="255"/>
                  </a:cubicBezTo>
                  <a:cubicBezTo>
                    <a:pt x="83" y="255"/>
                    <a:pt x="96" y="255"/>
                    <a:pt x="110" y="242"/>
                  </a:cubicBezTo>
                  <a:lnTo>
                    <a:pt x="274" y="105"/>
                  </a:lnTo>
                  <a:cubicBezTo>
                    <a:pt x="287" y="78"/>
                    <a:pt x="301" y="51"/>
                    <a:pt x="274" y="23"/>
                  </a:cubicBezTo>
                  <a:cubicBezTo>
                    <a:pt x="258" y="7"/>
                    <a:pt x="242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22"/>
            <p:cNvSpPr/>
            <p:nvPr/>
          </p:nvSpPr>
          <p:spPr>
            <a:xfrm flipH="1">
              <a:off x="8047553" y="244200"/>
              <a:ext cx="34559" cy="16419"/>
            </a:xfrm>
            <a:custGeom>
              <a:avLst/>
              <a:gdLst/>
              <a:ahLst/>
              <a:cxnLst/>
              <a:rect l="l" t="t" r="r" b="b"/>
              <a:pathLst>
                <a:path w="261" h="124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6"/>
                    <a:pt x="28" y="124"/>
                    <a:pt x="56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56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22"/>
            <p:cNvSpPr/>
            <p:nvPr/>
          </p:nvSpPr>
          <p:spPr>
            <a:xfrm flipH="1">
              <a:off x="8324162" y="283129"/>
              <a:ext cx="29130" cy="29925"/>
            </a:xfrm>
            <a:custGeom>
              <a:avLst/>
              <a:gdLst/>
              <a:ahLst/>
              <a:cxnLst/>
              <a:rect l="l" t="t" r="r" b="b"/>
              <a:pathLst>
                <a:path w="220" h="226" extrusionOk="0">
                  <a:moveTo>
                    <a:pt x="62" y="0"/>
                  </a:moveTo>
                  <a:cubicBezTo>
                    <a:pt x="45" y="0"/>
                    <a:pt x="28" y="7"/>
                    <a:pt x="15" y="21"/>
                  </a:cubicBezTo>
                  <a:cubicBezTo>
                    <a:pt x="1" y="48"/>
                    <a:pt x="1" y="89"/>
                    <a:pt x="15" y="103"/>
                  </a:cubicBezTo>
                  <a:lnTo>
                    <a:pt x="124" y="212"/>
                  </a:lnTo>
                  <a:cubicBezTo>
                    <a:pt x="124" y="212"/>
                    <a:pt x="151" y="226"/>
                    <a:pt x="165" y="226"/>
                  </a:cubicBezTo>
                  <a:cubicBezTo>
                    <a:pt x="178" y="226"/>
                    <a:pt x="192" y="212"/>
                    <a:pt x="206" y="212"/>
                  </a:cubicBezTo>
                  <a:cubicBezTo>
                    <a:pt x="219" y="185"/>
                    <a:pt x="219" y="144"/>
                    <a:pt x="206" y="117"/>
                  </a:cubicBezTo>
                  <a:lnTo>
                    <a:pt x="110" y="21"/>
                  </a:lnTo>
                  <a:cubicBezTo>
                    <a:pt x="97" y="7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22"/>
            <p:cNvSpPr/>
            <p:nvPr/>
          </p:nvSpPr>
          <p:spPr>
            <a:xfrm flipH="1">
              <a:off x="8080126" y="312525"/>
              <a:ext cx="32705" cy="18670"/>
            </a:xfrm>
            <a:custGeom>
              <a:avLst/>
              <a:gdLst/>
              <a:ahLst/>
              <a:cxnLst/>
              <a:rect l="l" t="t" r="r" b="b"/>
              <a:pathLst>
                <a:path w="247" h="141" extrusionOk="0">
                  <a:moveTo>
                    <a:pt x="62" y="0"/>
                  </a:moveTo>
                  <a:cubicBezTo>
                    <a:pt x="33" y="0"/>
                    <a:pt x="15" y="22"/>
                    <a:pt x="15" y="45"/>
                  </a:cubicBezTo>
                  <a:cubicBezTo>
                    <a:pt x="1" y="86"/>
                    <a:pt x="28" y="113"/>
                    <a:pt x="55" y="127"/>
                  </a:cubicBezTo>
                  <a:lnTo>
                    <a:pt x="178" y="140"/>
                  </a:lnTo>
                  <a:lnTo>
                    <a:pt x="192" y="140"/>
                  </a:lnTo>
                  <a:cubicBezTo>
                    <a:pt x="219" y="140"/>
                    <a:pt x="247" y="127"/>
                    <a:pt x="247" y="99"/>
                  </a:cubicBezTo>
                  <a:cubicBezTo>
                    <a:pt x="247" y="58"/>
                    <a:pt x="233" y="31"/>
                    <a:pt x="192" y="31"/>
                  </a:cubicBezTo>
                  <a:lnTo>
                    <a:pt x="83" y="4"/>
                  </a:lnTo>
                  <a:cubicBezTo>
                    <a:pt x="75" y="1"/>
                    <a:pt x="68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22"/>
            <p:cNvSpPr/>
            <p:nvPr/>
          </p:nvSpPr>
          <p:spPr>
            <a:xfrm flipH="1">
              <a:off x="7915538" y="428120"/>
              <a:ext cx="52567" cy="29527"/>
            </a:xfrm>
            <a:custGeom>
              <a:avLst/>
              <a:gdLst/>
              <a:ahLst/>
              <a:cxnLst/>
              <a:rect l="l" t="t" r="r" b="b"/>
              <a:pathLst>
                <a:path w="397" h="223" extrusionOk="0">
                  <a:moveTo>
                    <a:pt x="330" y="1"/>
                  </a:moveTo>
                  <a:cubicBezTo>
                    <a:pt x="325" y="1"/>
                    <a:pt x="319" y="2"/>
                    <a:pt x="314" y="5"/>
                  </a:cubicBezTo>
                  <a:lnTo>
                    <a:pt x="41" y="114"/>
                  </a:lnTo>
                  <a:cubicBezTo>
                    <a:pt x="14" y="127"/>
                    <a:pt x="0" y="155"/>
                    <a:pt x="0" y="196"/>
                  </a:cubicBezTo>
                  <a:cubicBezTo>
                    <a:pt x="14" y="209"/>
                    <a:pt x="41" y="223"/>
                    <a:pt x="68" y="223"/>
                  </a:cubicBezTo>
                  <a:lnTo>
                    <a:pt x="82" y="223"/>
                  </a:lnTo>
                  <a:lnTo>
                    <a:pt x="355" y="114"/>
                  </a:lnTo>
                  <a:cubicBezTo>
                    <a:pt x="382" y="114"/>
                    <a:pt x="396" y="73"/>
                    <a:pt x="396" y="46"/>
                  </a:cubicBezTo>
                  <a:cubicBezTo>
                    <a:pt x="385" y="23"/>
                    <a:pt x="356" y="1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22"/>
            <p:cNvSpPr/>
            <p:nvPr/>
          </p:nvSpPr>
          <p:spPr>
            <a:xfrm flipH="1">
              <a:off x="7595644" y="825488"/>
              <a:ext cx="858811" cy="508984"/>
            </a:xfrm>
            <a:custGeom>
              <a:avLst/>
              <a:gdLst/>
              <a:ahLst/>
              <a:cxnLst/>
              <a:rect l="l" t="t" r="r" b="b"/>
              <a:pathLst>
                <a:path w="6486" h="3844" extrusionOk="0">
                  <a:moveTo>
                    <a:pt x="3076" y="0"/>
                  </a:moveTo>
                  <a:cubicBezTo>
                    <a:pt x="2888" y="0"/>
                    <a:pt x="2704" y="35"/>
                    <a:pt x="2554" y="130"/>
                  </a:cubicBezTo>
                  <a:cubicBezTo>
                    <a:pt x="2417" y="226"/>
                    <a:pt x="2294" y="294"/>
                    <a:pt x="2130" y="294"/>
                  </a:cubicBezTo>
                  <a:cubicBezTo>
                    <a:pt x="2085" y="294"/>
                    <a:pt x="2036" y="291"/>
                    <a:pt x="1987" y="291"/>
                  </a:cubicBezTo>
                  <a:cubicBezTo>
                    <a:pt x="1889" y="291"/>
                    <a:pt x="1789" y="303"/>
                    <a:pt x="1707" y="376"/>
                  </a:cubicBezTo>
                  <a:cubicBezTo>
                    <a:pt x="1611" y="444"/>
                    <a:pt x="1571" y="567"/>
                    <a:pt x="1502" y="663"/>
                  </a:cubicBezTo>
                  <a:cubicBezTo>
                    <a:pt x="1393" y="813"/>
                    <a:pt x="1202" y="895"/>
                    <a:pt x="1065" y="1004"/>
                  </a:cubicBezTo>
                  <a:cubicBezTo>
                    <a:pt x="942" y="1113"/>
                    <a:pt x="820" y="1168"/>
                    <a:pt x="683" y="1250"/>
                  </a:cubicBezTo>
                  <a:cubicBezTo>
                    <a:pt x="506" y="1345"/>
                    <a:pt x="396" y="1523"/>
                    <a:pt x="314" y="1700"/>
                  </a:cubicBezTo>
                  <a:cubicBezTo>
                    <a:pt x="151" y="2014"/>
                    <a:pt x="0" y="2465"/>
                    <a:pt x="164" y="2820"/>
                  </a:cubicBezTo>
                  <a:cubicBezTo>
                    <a:pt x="273" y="3038"/>
                    <a:pt x="656" y="3229"/>
                    <a:pt x="874" y="3325"/>
                  </a:cubicBezTo>
                  <a:cubicBezTo>
                    <a:pt x="1052" y="3407"/>
                    <a:pt x="1229" y="3434"/>
                    <a:pt x="1420" y="3475"/>
                  </a:cubicBezTo>
                  <a:cubicBezTo>
                    <a:pt x="1598" y="3516"/>
                    <a:pt x="1680" y="3707"/>
                    <a:pt x="1857" y="3735"/>
                  </a:cubicBezTo>
                  <a:cubicBezTo>
                    <a:pt x="2067" y="3771"/>
                    <a:pt x="2379" y="3844"/>
                    <a:pt x="2649" y="3844"/>
                  </a:cubicBezTo>
                  <a:cubicBezTo>
                    <a:pt x="2784" y="3844"/>
                    <a:pt x="2909" y="3826"/>
                    <a:pt x="3004" y="3776"/>
                  </a:cubicBezTo>
                  <a:cubicBezTo>
                    <a:pt x="3108" y="3729"/>
                    <a:pt x="3212" y="3644"/>
                    <a:pt x="3333" y="3644"/>
                  </a:cubicBezTo>
                  <a:cubicBezTo>
                    <a:pt x="3355" y="3644"/>
                    <a:pt x="3377" y="3646"/>
                    <a:pt x="3400" y="3653"/>
                  </a:cubicBezTo>
                  <a:cubicBezTo>
                    <a:pt x="3605" y="3721"/>
                    <a:pt x="3700" y="3830"/>
                    <a:pt x="3933" y="3830"/>
                  </a:cubicBezTo>
                  <a:cubicBezTo>
                    <a:pt x="4301" y="3803"/>
                    <a:pt x="4615" y="3694"/>
                    <a:pt x="4957" y="3571"/>
                  </a:cubicBezTo>
                  <a:cubicBezTo>
                    <a:pt x="5091" y="3522"/>
                    <a:pt x="5214" y="3473"/>
                    <a:pt x="5356" y="3473"/>
                  </a:cubicBezTo>
                  <a:cubicBezTo>
                    <a:pt x="5373" y="3473"/>
                    <a:pt x="5390" y="3474"/>
                    <a:pt x="5407" y="3475"/>
                  </a:cubicBezTo>
                  <a:cubicBezTo>
                    <a:pt x="5480" y="3485"/>
                    <a:pt x="5543" y="3493"/>
                    <a:pt x="5602" y="3493"/>
                  </a:cubicBezTo>
                  <a:cubicBezTo>
                    <a:pt x="5707" y="3493"/>
                    <a:pt x="5798" y="3467"/>
                    <a:pt x="5912" y="3380"/>
                  </a:cubicBezTo>
                  <a:cubicBezTo>
                    <a:pt x="6172" y="3188"/>
                    <a:pt x="6431" y="2915"/>
                    <a:pt x="6458" y="2574"/>
                  </a:cubicBezTo>
                  <a:cubicBezTo>
                    <a:pt x="6486" y="2205"/>
                    <a:pt x="6281" y="1932"/>
                    <a:pt x="6267" y="1591"/>
                  </a:cubicBezTo>
                  <a:cubicBezTo>
                    <a:pt x="6254" y="1263"/>
                    <a:pt x="5981" y="1004"/>
                    <a:pt x="5721" y="826"/>
                  </a:cubicBezTo>
                  <a:cubicBezTo>
                    <a:pt x="5421" y="608"/>
                    <a:pt x="5038" y="349"/>
                    <a:pt x="4670" y="280"/>
                  </a:cubicBezTo>
                  <a:cubicBezTo>
                    <a:pt x="4328" y="212"/>
                    <a:pt x="3960" y="171"/>
                    <a:pt x="3619" y="76"/>
                  </a:cubicBezTo>
                  <a:cubicBezTo>
                    <a:pt x="3455" y="35"/>
                    <a:pt x="3264" y="0"/>
                    <a:pt x="307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22"/>
            <p:cNvSpPr/>
            <p:nvPr/>
          </p:nvSpPr>
          <p:spPr>
            <a:xfrm flipH="1">
              <a:off x="7803518" y="1104744"/>
              <a:ext cx="68853" cy="60644"/>
            </a:xfrm>
            <a:custGeom>
              <a:avLst/>
              <a:gdLst/>
              <a:ahLst/>
              <a:cxnLst/>
              <a:rect l="l" t="t" r="r" b="b"/>
              <a:pathLst>
                <a:path w="520" h="458" extrusionOk="0">
                  <a:moveTo>
                    <a:pt x="328" y="1"/>
                  </a:moveTo>
                  <a:cubicBezTo>
                    <a:pt x="247" y="1"/>
                    <a:pt x="165" y="42"/>
                    <a:pt x="96" y="96"/>
                  </a:cubicBezTo>
                  <a:cubicBezTo>
                    <a:pt x="42" y="151"/>
                    <a:pt x="1" y="219"/>
                    <a:pt x="14" y="301"/>
                  </a:cubicBezTo>
                  <a:cubicBezTo>
                    <a:pt x="28" y="342"/>
                    <a:pt x="55" y="370"/>
                    <a:pt x="83" y="397"/>
                  </a:cubicBezTo>
                  <a:cubicBezTo>
                    <a:pt x="137" y="433"/>
                    <a:pt x="204" y="458"/>
                    <a:pt x="271" y="458"/>
                  </a:cubicBezTo>
                  <a:cubicBezTo>
                    <a:pt x="304" y="458"/>
                    <a:pt x="338" y="451"/>
                    <a:pt x="369" y="438"/>
                  </a:cubicBezTo>
                  <a:cubicBezTo>
                    <a:pt x="451" y="397"/>
                    <a:pt x="520" y="301"/>
                    <a:pt x="506" y="192"/>
                  </a:cubicBezTo>
                  <a:cubicBezTo>
                    <a:pt x="506" y="96"/>
                    <a:pt x="424" y="15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22"/>
            <p:cNvSpPr/>
            <p:nvPr/>
          </p:nvSpPr>
          <p:spPr>
            <a:xfrm flipH="1">
              <a:off x="7857806" y="1088590"/>
              <a:ext cx="43430" cy="22510"/>
            </a:xfrm>
            <a:custGeom>
              <a:avLst/>
              <a:gdLst/>
              <a:ahLst/>
              <a:cxnLst/>
              <a:rect l="l" t="t" r="r" b="b"/>
              <a:pathLst>
                <a:path w="328" h="170" extrusionOk="0">
                  <a:moveTo>
                    <a:pt x="191" y="0"/>
                  </a:moveTo>
                  <a:cubicBezTo>
                    <a:pt x="123" y="14"/>
                    <a:pt x="69" y="27"/>
                    <a:pt x="14" y="55"/>
                  </a:cubicBezTo>
                  <a:cubicBezTo>
                    <a:pt x="0" y="82"/>
                    <a:pt x="0" y="96"/>
                    <a:pt x="14" y="123"/>
                  </a:cubicBezTo>
                  <a:cubicBezTo>
                    <a:pt x="28" y="137"/>
                    <a:pt x="55" y="137"/>
                    <a:pt x="69" y="150"/>
                  </a:cubicBezTo>
                  <a:cubicBezTo>
                    <a:pt x="107" y="160"/>
                    <a:pt x="153" y="169"/>
                    <a:pt x="195" y="169"/>
                  </a:cubicBezTo>
                  <a:cubicBezTo>
                    <a:pt x="213" y="169"/>
                    <a:pt x="230" y="168"/>
                    <a:pt x="246" y="164"/>
                  </a:cubicBezTo>
                  <a:cubicBezTo>
                    <a:pt x="301" y="137"/>
                    <a:pt x="328" y="55"/>
                    <a:pt x="273" y="14"/>
                  </a:cubicBezTo>
                  <a:cubicBezTo>
                    <a:pt x="246" y="0"/>
                    <a:pt x="219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22"/>
            <p:cNvSpPr/>
            <p:nvPr/>
          </p:nvSpPr>
          <p:spPr>
            <a:xfrm flipH="1">
              <a:off x="7843241" y="1029269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217" y="0"/>
                  </a:moveTo>
                  <a:cubicBezTo>
                    <a:pt x="164" y="0"/>
                    <a:pt x="112" y="26"/>
                    <a:pt x="82" y="66"/>
                  </a:cubicBezTo>
                  <a:cubicBezTo>
                    <a:pt x="28" y="120"/>
                    <a:pt x="0" y="202"/>
                    <a:pt x="55" y="257"/>
                  </a:cubicBezTo>
                  <a:cubicBezTo>
                    <a:pt x="75" y="277"/>
                    <a:pt x="102" y="290"/>
                    <a:pt x="131" y="290"/>
                  </a:cubicBezTo>
                  <a:cubicBezTo>
                    <a:pt x="142" y="290"/>
                    <a:pt x="153" y="288"/>
                    <a:pt x="164" y="284"/>
                  </a:cubicBezTo>
                  <a:cubicBezTo>
                    <a:pt x="232" y="271"/>
                    <a:pt x="301" y="243"/>
                    <a:pt x="328" y="175"/>
                  </a:cubicBezTo>
                  <a:cubicBezTo>
                    <a:pt x="355" y="120"/>
                    <a:pt x="328" y="38"/>
                    <a:pt x="273" y="11"/>
                  </a:cubicBezTo>
                  <a:cubicBezTo>
                    <a:pt x="255" y="4"/>
                    <a:pt x="236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22"/>
            <p:cNvSpPr/>
            <p:nvPr/>
          </p:nvSpPr>
          <p:spPr>
            <a:xfrm flipH="1">
              <a:off x="7919246" y="1083161"/>
              <a:ext cx="61571" cy="70575"/>
            </a:xfrm>
            <a:custGeom>
              <a:avLst/>
              <a:gdLst/>
              <a:ahLst/>
              <a:cxnLst/>
              <a:rect l="l" t="t" r="r" b="b"/>
              <a:pathLst>
                <a:path w="465" h="533" extrusionOk="0">
                  <a:moveTo>
                    <a:pt x="260" y="0"/>
                  </a:moveTo>
                  <a:cubicBezTo>
                    <a:pt x="205" y="41"/>
                    <a:pt x="1" y="191"/>
                    <a:pt x="1" y="259"/>
                  </a:cubicBezTo>
                  <a:cubicBezTo>
                    <a:pt x="1" y="328"/>
                    <a:pt x="28" y="410"/>
                    <a:pt x="82" y="464"/>
                  </a:cubicBezTo>
                  <a:cubicBezTo>
                    <a:pt x="123" y="505"/>
                    <a:pt x="192" y="533"/>
                    <a:pt x="260" y="533"/>
                  </a:cubicBezTo>
                  <a:cubicBezTo>
                    <a:pt x="328" y="533"/>
                    <a:pt x="397" y="505"/>
                    <a:pt x="424" y="437"/>
                  </a:cubicBezTo>
                  <a:cubicBezTo>
                    <a:pt x="465" y="382"/>
                    <a:pt x="465" y="300"/>
                    <a:pt x="451" y="232"/>
                  </a:cubicBezTo>
                  <a:cubicBezTo>
                    <a:pt x="424" y="137"/>
                    <a:pt x="369" y="27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22"/>
            <p:cNvSpPr/>
            <p:nvPr/>
          </p:nvSpPr>
          <p:spPr>
            <a:xfrm flipH="1">
              <a:off x="7931824" y="1019736"/>
              <a:ext cx="21715" cy="30984"/>
            </a:xfrm>
            <a:custGeom>
              <a:avLst/>
              <a:gdLst/>
              <a:ahLst/>
              <a:cxnLst/>
              <a:rect l="l" t="t" r="r" b="b"/>
              <a:pathLst>
                <a:path w="164" h="234" extrusionOk="0">
                  <a:moveTo>
                    <a:pt x="38" y="1"/>
                  </a:moveTo>
                  <a:cubicBezTo>
                    <a:pt x="12" y="1"/>
                    <a:pt x="0" y="206"/>
                    <a:pt x="27" y="220"/>
                  </a:cubicBezTo>
                  <a:cubicBezTo>
                    <a:pt x="40" y="229"/>
                    <a:pt x="54" y="234"/>
                    <a:pt x="69" y="234"/>
                  </a:cubicBezTo>
                  <a:cubicBezTo>
                    <a:pt x="116" y="234"/>
                    <a:pt x="163" y="190"/>
                    <a:pt x="163" y="138"/>
                  </a:cubicBezTo>
                  <a:cubicBezTo>
                    <a:pt x="163" y="69"/>
                    <a:pt x="109" y="15"/>
                    <a:pt x="40" y="1"/>
                  </a:cubicBezTo>
                  <a:cubicBezTo>
                    <a:pt x="39" y="1"/>
                    <a:pt x="39" y="1"/>
                    <a:pt x="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22"/>
            <p:cNvSpPr/>
            <p:nvPr/>
          </p:nvSpPr>
          <p:spPr>
            <a:xfrm flipH="1">
              <a:off x="7977110" y="1046880"/>
              <a:ext cx="65146" cy="48992"/>
            </a:xfrm>
            <a:custGeom>
              <a:avLst/>
              <a:gdLst/>
              <a:ahLst/>
              <a:cxnLst/>
              <a:rect l="l" t="t" r="r" b="b"/>
              <a:pathLst>
                <a:path w="492" h="370" extrusionOk="0">
                  <a:moveTo>
                    <a:pt x="355" y="1"/>
                  </a:moveTo>
                  <a:cubicBezTo>
                    <a:pt x="328" y="1"/>
                    <a:pt x="301" y="1"/>
                    <a:pt x="273" y="15"/>
                  </a:cubicBezTo>
                  <a:cubicBezTo>
                    <a:pt x="205" y="15"/>
                    <a:pt x="137" y="42"/>
                    <a:pt x="82" y="83"/>
                  </a:cubicBezTo>
                  <a:cubicBezTo>
                    <a:pt x="41" y="124"/>
                    <a:pt x="0" y="192"/>
                    <a:pt x="14" y="260"/>
                  </a:cubicBezTo>
                  <a:cubicBezTo>
                    <a:pt x="41" y="342"/>
                    <a:pt x="151" y="370"/>
                    <a:pt x="246" y="370"/>
                  </a:cubicBezTo>
                  <a:cubicBezTo>
                    <a:pt x="328" y="356"/>
                    <a:pt x="424" y="301"/>
                    <a:pt x="465" y="219"/>
                  </a:cubicBezTo>
                  <a:cubicBezTo>
                    <a:pt x="492" y="138"/>
                    <a:pt x="451" y="28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22"/>
            <p:cNvSpPr/>
            <p:nvPr/>
          </p:nvSpPr>
          <p:spPr>
            <a:xfrm flipH="1">
              <a:off x="8024116" y="1015763"/>
              <a:ext cx="21715" cy="22112"/>
            </a:xfrm>
            <a:custGeom>
              <a:avLst/>
              <a:gdLst/>
              <a:ahLst/>
              <a:cxnLst/>
              <a:rect l="l" t="t" r="r" b="b"/>
              <a:pathLst>
                <a:path w="164" h="167" extrusionOk="0">
                  <a:moveTo>
                    <a:pt x="84" y="0"/>
                  </a:moveTo>
                  <a:cubicBezTo>
                    <a:pt x="79" y="0"/>
                    <a:pt x="73" y="1"/>
                    <a:pt x="68" y="4"/>
                  </a:cubicBezTo>
                  <a:cubicBezTo>
                    <a:pt x="55" y="4"/>
                    <a:pt x="41" y="18"/>
                    <a:pt x="41" y="31"/>
                  </a:cubicBezTo>
                  <a:cubicBezTo>
                    <a:pt x="14" y="58"/>
                    <a:pt x="0" y="113"/>
                    <a:pt x="41" y="140"/>
                  </a:cubicBezTo>
                  <a:cubicBezTo>
                    <a:pt x="53" y="159"/>
                    <a:pt x="71" y="166"/>
                    <a:pt x="90" y="166"/>
                  </a:cubicBezTo>
                  <a:cubicBezTo>
                    <a:pt x="112" y="166"/>
                    <a:pt x="135" y="155"/>
                    <a:pt x="150" y="140"/>
                  </a:cubicBezTo>
                  <a:cubicBezTo>
                    <a:pt x="164" y="99"/>
                    <a:pt x="164" y="72"/>
                    <a:pt x="150" y="45"/>
                  </a:cubicBezTo>
                  <a:cubicBezTo>
                    <a:pt x="139" y="23"/>
                    <a:pt x="110" y="0"/>
                    <a:pt x="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22"/>
            <p:cNvSpPr/>
            <p:nvPr/>
          </p:nvSpPr>
          <p:spPr>
            <a:xfrm flipH="1">
              <a:off x="8045700" y="1070449"/>
              <a:ext cx="72561" cy="80373"/>
            </a:xfrm>
            <a:custGeom>
              <a:avLst/>
              <a:gdLst/>
              <a:ahLst/>
              <a:cxnLst/>
              <a:rect l="l" t="t" r="r" b="b"/>
              <a:pathLst>
                <a:path w="548" h="607" extrusionOk="0">
                  <a:moveTo>
                    <a:pt x="206" y="0"/>
                  </a:moveTo>
                  <a:cubicBezTo>
                    <a:pt x="165" y="14"/>
                    <a:pt x="124" y="41"/>
                    <a:pt x="110" y="82"/>
                  </a:cubicBezTo>
                  <a:cubicBezTo>
                    <a:pt x="56" y="110"/>
                    <a:pt x="28" y="164"/>
                    <a:pt x="28" y="233"/>
                  </a:cubicBezTo>
                  <a:cubicBezTo>
                    <a:pt x="1" y="369"/>
                    <a:pt x="83" y="506"/>
                    <a:pt x="192" y="574"/>
                  </a:cubicBezTo>
                  <a:cubicBezTo>
                    <a:pt x="232" y="594"/>
                    <a:pt x="279" y="607"/>
                    <a:pt x="323" y="607"/>
                  </a:cubicBezTo>
                  <a:cubicBezTo>
                    <a:pt x="339" y="607"/>
                    <a:pt x="355" y="605"/>
                    <a:pt x="370" y="601"/>
                  </a:cubicBezTo>
                  <a:cubicBezTo>
                    <a:pt x="438" y="588"/>
                    <a:pt x="492" y="560"/>
                    <a:pt x="520" y="506"/>
                  </a:cubicBezTo>
                  <a:cubicBezTo>
                    <a:pt x="533" y="465"/>
                    <a:pt x="547" y="424"/>
                    <a:pt x="547" y="383"/>
                  </a:cubicBezTo>
                  <a:cubicBezTo>
                    <a:pt x="547" y="233"/>
                    <a:pt x="465" y="96"/>
                    <a:pt x="329" y="28"/>
                  </a:cubicBezTo>
                  <a:cubicBezTo>
                    <a:pt x="288" y="14"/>
                    <a:pt x="247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22"/>
            <p:cNvSpPr/>
            <p:nvPr/>
          </p:nvSpPr>
          <p:spPr>
            <a:xfrm flipH="1">
              <a:off x="8009550" y="1110173"/>
              <a:ext cx="21848" cy="28733"/>
            </a:xfrm>
            <a:custGeom>
              <a:avLst/>
              <a:gdLst/>
              <a:ahLst/>
              <a:cxnLst/>
              <a:rect l="l" t="t" r="r" b="b"/>
              <a:pathLst>
                <a:path w="165" h="217" extrusionOk="0">
                  <a:moveTo>
                    <a:pt x="82" y="1"/>
                  </a:moveTo>
                  <a:cubicBezTo>
                    <a:pt x="55" y="1"/>
                    <a:pt x="41" y="28"/>
                    <a:pt x="28" y="55"/>
                  </a:cubicBezTo>
                  <a:cubicBezTo>
                    <a:pt x="14" y="83"/>
                    <a:pt x="14" y="110"/>
                    <a:pt x="0" y="124"/>
                  </a:cubicBezTo>
                  <a:cubicBezTo>
                    <a:pt x="0" y="151"/>
                    <a:pt x="0" y="165"/>
                    <a:pt x="14" y="192"/>
                  </a:cubicBezTo>
                  <a:cubicBezTo>
                    <a:pt x="25" y="209"/>
                    <a:pt x="44" y="217"/>
                    <a:pt x="64" y="217"/>
                  </a:cubicBezTo>
                  <a:cubicBezTo>
                    <a:pt x="91" y="217"/>
                    <a:pt x="121" y="202"/>
                    <a:pt x="137" y="178"/>
                  </a:cubicBezTo>
                  <a:cubicBezTo>
                    <a:pt x="164" y="137"/>
                    <a:pt x="150" y="83"/>
                    <a:pt x="123" y="42"/>
                  </a:cubicBezTo>
                  <a:cubicBezTo>
                    <a:pt x="109" y="28"/>
                    <a:pt x="96" y="14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22"/>
            <p:cNvSpPr/>
            <p:nvPr/>
          </p:nvSpPr>
          <p:spPr>
            <a:xfrm flipH="1">
              <a:off x="7955394" y="962004"/>
              <a:ext cx="47138" cy="45946"/>
            </a:xfrm>
            <a:custGeom>
              <a:avLst/>
              <a:gdLst/>
              <a:ahLst/>
              <a:cxnLst/>
              <a:rect l="l" t="t" r="r" b="b"/>
              <a:pathLst>
                <a:path w="356" h="347" extrusionOk="0">
                  <a:moveTo>
                    <a:pt x="217" y="0"/>
                  </a:moveTo>
                  <a:cubicBezTo>
                    <a:pt x="192" y="0"/>
                    <a:pt x="165" y="7"/>
                    <a:pt x="137" y="14"/>
                  </a:cubicBezTo>
                  <a:cubicBezTo>
                    <a:pt x="110" y="28"/>
                    <a:pt x="83" y="28"/>
                    <a:pt x="69" y="41"/>
                  </a:cubicBezTo>
                  <a:cubicBezTo>
                    <a:pt x="55" y="41"/>
                    <a:pt x="28" y="41"/>
                    <a:pt x="28" y="55"/>
                  </a:cubicBezTo>
                  <a:cubicBezTo>
                    <a:pt x="1" y="82"/>
                    <a:pt x="1" y="123"/>
                    <a:pt x="1" y="150"/>
                  </a:cubicBezTo>
                  <a:cubicBezTo>
                    <a:pt x="1" y="191"/>
                    <a:pt x="1" y="232"/>
                    <a:pt x="14" y="260"/>
                  </a:cubicBezTo>
                  <a:cubicBezTo>
                    <a:pt x="43" y="316"/>
                    <a:pt x="103" y="347"/>
                    <a:pt x="161" y="347"/>
                  </a:cubicBezTo>
                  <a:cubicBezTo>
                    <a:pt x="187" y="347"/>
                    <a:pt x="212" y="341"/>
                    <a:pt x="233" y="328"/>
                  </a:cubicBezTo>
                  <a:cubicBezTo>
                    <a:pt x="315" y="287"/>
                    <a:pt x="356" y="191"/>
                    <a:pt x="342" y="109"/>
                  </a:cubicBezTo>
                  <a:cubicBezTo>
                    <a:pt x="328" y="82"/>
                    <a:pt x="315" y="41"/>
                    <a:pt x="287" y="28"/>
                  </a:cubicBezTo>
                  <a:cubicBezTo>
                    <a:pt x="267" y="7"/>
                    <a:pt x="243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22"/>
            <p:cNvSpPr/>
            <p:nvPr/>
          </p:nvSpPr>
          <p:spPr>
            <a:xfrm flipH="1">
              <a:off x="7848669" y="978026"/>
              <a:ext cx="29130" cy="19597"/>
            </a:xfrm>
            <a:custGeom>
              <a:avLst/>
              <a:gdLst/>
              <a:ahLst/>
              <a:cxnLst/>
              <a:rect l="l" t="t" r="r" b="b"/>
              <a:pathLst>
                <a:path w="220" h="148" extrusionOk="0">
                  <a:moveTo>
                    <a:pt x="137" y="0"/>
                  </a:moveTo>
                  <a:cubicBezTo>
                    <a:pt x="116" y="0"/>
                    <a:pt x="93" y="8"/>
                    <a:pt x="69" y="16"/>
                  </a:cubicBezTo>
                  <a:cubicBezTo>
                    <a:pt x="55" y="29"/>
                    <a:pt x="28" y="29"/>
                    <a:pt x="14" y="57"/>
                  </a:cubicBezTo>
                  <a:cubicBezTo>
                    <a:pt x="1" y="70"/>
                    <a:pt x="1" y="98"/>
                    <a:pt x="14" y="125"/>
                  </a:cubicBezTo>
                  <a:cubicBezTo>
                    <a:pt x="14" y="125"/>
                    <a:pt x="28" y="139"/>
                    <a:pt x="55" y="139"/>
                  </a:cubicBezTo>
                  <a:cubicBezTo>
                    <a:pt x="72" y="144"/>
                    <a:pt x="89" y="148"/>
                    <a:pt x="105" y="148"/>
                  </a:cubicBezTo>
                  <a:cubicBezTo>
                    <a:pt x="128" y="148"/>
                    <a:pt x="149" y="141"/>
                    <a:pt x="165" y="125"/>
                  </a:cubicBezTo>
                  <a:cubicBezTo>
                    <a:pt x="206" y="98"/>
                    <a:pt x="219" y="43"/>
                    <a:pt x="178" y="16"/>
                  </a:cubicBezTo>
                  <a:cubicBezTo>
                    <a:pt x="167" y="4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22"/>
            <p:cNvSpPr/>
            <p:nvPr/>
          </p:nvSpPr>
          <p:spPr>
            <a:xfrm flipH="1">
              <a:off x="7796234" y="1041584"/>
              <a:ext cx="29130" cy="29263"/>
            </a:xfrm>
            <a:custGeom>
              <a:avLst/>
              <a:gdLst/>
              <a:ahLst/>
              <a:cxnLst/>
              <a:rect l="l" t="t" r="r" b="b"/>
              <a:pathLst>
                <a:path w="220" h="221" extrusionOk="0">
                  <a:moveTo>
                    <a:pt x="137" y="0"/>
                  </a:moveTo>
                  <a:cubicBezTo>
                    <a:pt x="83" y="55"/>
                    <a:pt x="1" y="205"/>
                    <a:pt x="69" y="218"/>
                  </a:cubicBezTo>
                  <a:cubicBezTo>
                    <a:pt x="76" y="220"/>
                    <a:pt x="83" y="221"/>
                    <a:pt x="90" y="221"/>
                  </a:cubicBezTo>
                  <a:cubicBezTo>
                    <a:pt x="151" y="221"/>
                    <a:pt x="206" y="170"/>
                    <a:pt x="206" y="109"/>
                  </a:cubicBezTo>
                  <a:cubicBezTo>
                    <a:pt x="219" y="55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22"/>
            <p:cNvSpPr/>
            <p:nvPr/>
          </p:nvSpPr>
          <p:spPr>
            <a:xfrm flipH="1">
              <a:off x="8090985" y="996299"/>
              <a:ext cx="70575" cy="54685"/>
            </a:xfrm>
            <a:custGeom>
              <a:avLst/>
              <a:gdLst/>
              <a:ahLst/>
              <a:cxnLst/>
              <a:rect l="l" t="t" r="r" b="b"/>
              <a:pathLst>
                <a:path w="533" h="413" extrusionOk="0">
                  <a:moveTo>
                    <a:pt x="383" y="1"/>
                  </a:moveTo>
                  <a:cubicBezTo>
                    <a:pt x="301" y="1"/>
                    <a:pt x="219" y="28"/>
                    <a:pt x="150" y="55"/>
                  </a:cubicBezTo>
                  <a:cubicBezTo>
                    <a:pt x="123" y="69"/>
                    <a:pt x="96" y="96"/>
                    <a:pt x="68" y="124"/>
                  </a:cubicBezTo>
                  <a:cubicBezTo>
                    <a:pt x="0" y="192"/>
                    <a:pt x="28" y="315"/>
                    <a:pt x="96" y="369"/>
                  </a:cubicBezTo>
                  <a:cubicBezTo>
                    <a:pt x="140" y="399"/>
                    <a:pt x="191" y="412"/>
                    <a:pt x="243" y="412"/>
                  </a:cubicBezTo>
                  <a:cubicBezTo>
                    <a:pt x="287" y="412"/>
                    <a:pt x="331" y="402"/>
                    <a:pt x="369" y="383"/>
                  </a:cubicBezTo>
                  <a:cubicBezTo>
                    <a:pt x="464" y="328"/>
                    <a:pt x="533" y="192"/>
                    <a:pt x="505" y="83"/>
                  </a:cubicBezTo>
                  <a:cubicBezTo>
                    <a:pt x="492" y="55"/>
                    <a:pt x="478" y="28"/>
                    <a:pt x="451" y="14"/>
                  </a:cubicBezTo>
                  <a:cubicBezTo>
                    <a:pt x="437" y="1"/>
                    <a:pt x="410" y="1"/>
                    <a:pt x="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22"/>
            <p:cNvSpPr/>
            <p:nvPr/>
          </p:nvSpPr>
          <p:spPr>
            <a:xfrm flipH="1">
              <a:off x="8145141" y="1095740"/>
              <a:ext cx="39988" cy="29130"/>
            </a:xfrm>
            <a:custGeom>
              <a:avLst/>
              <a:gdLst/>
              <a:ahLst/>
              <a:cxnLst/>
              <a:rect l="l" t="t" r="r" b="b"/>
              <a:pathLst>
                <a:path w="302" h="220" extrusionOk="0">
                  <a:moveTo>
                    <a:pt x="145" y="0"/>
                  </a:moveTo>
                  <a:cubicBezTo>
                    <a:pt x="123" y="0"/>
                    <a:pt x="102" y="5"/>
                    <a:pt x="83" y="14"/>
                  </a:cubicBezTo>
                  <a:cubicBezTo>
                    <a:pt x="69" y="28"/>
                    <a:pt x="55" y="28"/>
                    <a:pt x="42" y="42"/>
                  </a:cubicBezTo>
                  <a:cubicBezTo>
                    <a:pt x="1" y="69"/>
                    <a:pt x="14" y="137"/>
                    <a:pt x="42" y="164"/>
                  </a:cubicBezTo>
                  <a:cubicBezTo>
                    <a:pt x="69" y="205"/>
                    <a:pt x="124" y="219"/>
                    <a:pt x="178" y="219"/>
                  </a:cubicBezTo>
                  <a:cubicBezTo>
                    <a:pt x="206" y="219"/>
                    <a:pt x="233" y="219"/>
                    <a:pt x="260" y="205"/>
                  </a:cubicBezTo>
                  <a:cubicBezTo>
                    <a:pt x="301" y="164"/>
                    <a:pt x="301" y="83"/>
                    <a:pt x="260" y="42"/>
                  </a:cubicBezTo>
                  <a:cubicBezTo>
                    <a:pt x="225" y="15"/>
                    <a:pt x="184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22"/>
            <p:cNvSpPr/>
            <p:nvPr/>
          </p:nvSpPr>
          <p:spPr>
            <a:xfrm flipH="1">
              <a:off x="7964399" y="1161681"/>
              <a:ext cx="77857" cy="73090"/>
            </a:xfrm>
            <a:custGeom>
              <a:avLst/>
              <a:gdLst/>
              <a:ahLst/>
              <a:cxnLst/>
              <a:rect l="l" t="t" r="r" b="b"/>
              <a:pathLst>
                <a:path w="588" h="552" extrusionOk="0">
                  <a:moveTo>
                    <a:pt x="240" y="0"/>
                  </a:moveTo>
                  <a:cubicBezTo>
                    <a:pt x="208" y="0"/>
                    <a:pt x="178" y="3"/>
                    <a:pt x="151" y="8"/>
                  </a:cubicBezTo>
                  <a:cubicBezTo>
                    <a:pt x="110" y="21"/>
                    <a:pt x="82" y="35"/>
                    <a:pt x="69" y="49"/>
                  </a:cubicBezTo>
                  <a:cubicBezTo>
                    <a:pt x="28" y="90"/>
                    <a:pt x="0" y="144"/>
                    <a:pt x="0" y="199"/>
                  </a:cubicBezTo>
                  <a:cubicBezTo>
                    <a:pt x="0" y="240"/>
                    <a:pt x="0" y="281"/>
                    <a:pt x="14" y="322"/>
                  </a:cubicBezTo>
                  <a:cubicBezTo>
                    <a:pt x="28" y="404"/>
                    <a:pt x="110" y="472"/>
                    <a:pt x="191" y="513"/>
                  </a:cubicBezTo>
                  <a:cubicBezTo>
                    <a:pt x="239" y="537"/>
                    <a:pt x="291" y="551"/>
                    <a:pt x="340" y="551"/>
                  </a:cubicBezTo>
                  <a:cubicBezTo>
                    <a:pt x="375" y="551"/>
                    <a:pt x="409" y="544"/>
                    <a:pt x="437" y="527"/>
                  </a:cubicBezTo>
                  <a:cubicBezTo>
                    <a:pt x="533" y="486"/>
                    <a:pt x="587" y="376"/>
                    <a:pt x="587" y="281"/>
                  </a:cubicBezTo>
                  <a:cubicBezTo>
                    <a:pt x="574" y="185"/>
                    <a:pt x="519" y="90"/>
                    <a:pt x="424" y="49"/>
                  </a:cubicBezTo>
                  <a:cubicBezTo>
                    <a:pt x="369" y="12"/>
                    <a:pt x="302" y="0"/>
                    <a:pt x="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22"/>
            <p:cNvSpPr/>
            <p:nvPr/>
          </p:nvSpPr>
          <p:spPr>
            <a:xfrm flipH="1">
              <a:off x="8054836" y="1175319"/>
              <a:ext cx="34427" cy="24231"/>
            </a:xfrm>
            <a:custGeom>
              <a:avLst/>
              <a:gdLst/>
              <a:ahLst/>
              <a:cxnLst/>
              <a:rect l="l" t="t" r="r" b="b"/>
              <a:pathLst>
                <a:path w="260" h="183" extrusionOk="0">
                  <a:moveTo>
                    <a:pt x="192" y="0"/>
                  </a:moveTo>
                  <a:cubicBezTo>
                    <a:pt x="164" y="0"/>
                    <a:pt x="137" y="0"/>
                    <a:pt x="110" y="14"/>
                  </a:cubicBezTo>
                  <a:cubicBezTo>
                    <a:pt x="55" y="28"/>
                    <a:pt x="0" y="69"/>
                    <a:pt x="28" y="123"/>
                  </a:cubicBezTo>
                  <a:cubicBezTo>
                    <a:pt x="28" y="151"/>
                    <a:pt x="55" y="164"/>
                    <a:pt x="82" y="178"/>
                  </a:cubicBezTo>
                  <a:cubicBezTo>
                    <a:pt x="96" y="181"/>
                    <a:pt x="110" y="183"/>
                    <a:pt x="123" y="183"/>
                  </a:cubicBezTo>
                  <a:cubicBezTo>
                    <a:pt x="162" y="183"/>
                    <a:pt x="198" y="168"/>
                    <a:pt x="219" y="137"/>
                  </a:cubicBezTo>
                  <a:cubicBezTo>
                    <a:pt x="260" y="96"/>
                    <a:pt x="232" y="14"/>
                    <a:pt x="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22"/>
            <p:cNvSpPr/>
            <p:nvPr/>
          </p:nvSpPr>
          <p:spPr>
            <a:xfrm flipH="1">
              <a:off x="8108992" y="1161416"/>
              <a:ext cx="41577" cy="39988"/>
            </a:xfrm>
            <a:custGeom>
              <a:avLst/>
              <a:gdLst/>
              <a:ahLst/>
              <a:cxnLst/>
              <a:rect l="l" t="t" r="r" b="b"/>
              <a:pathLst>
                <a:path w="314" h="302" extrusionOk="0">
                  <a:moveTo>
                    <a:pt x="144" y="1"/>
                  </a:moveTo>
                  <a:cubicBezTo>
                    <a:pt x="131" y="1"/>
                    <a:pt x="174" y="27"/>
                    <a:pt x="122" y="37"/>
                  </a:cubicBezTo>
                  <a:cubicBezTo>
                    <a:pt x="81" y="51"/>
                    <a:pt x="54" y="64"/>
                    <a:pt x="26" y="92"/>
                  </a:cubicBezTo>
                  <a:cubicBezTo>
                    <a:pt x="26" y="105"/>
                    <a:pt x="13" y="119"/>
                    <a:pt x="13" y="146"/>
                  </a:cubicBezTo>
                  <a:cubicBezTo>
                    <a:pt x="1" y="218"/>
                    <a:pt x="84" y="301"/>
                    <a:pt x="160" y="301"/>
                  </a:cubicBezTo>
                  <a:cubicBezTo>
                    <a:pt x="170" y="301"/>
                    <a:pt x="181" y="300"/>
                    <a:pt x="190" y="297"/>
                  </a:cubicBezTo>
                  <a:cubicBezTo>
                    <a:pt x="286" y="269"/>
                    <a:pt x="313" y="133"/>
                    <a:pt x="259" y="64"/>
                  </a:cubicBezTo>
                  <a:cubicBezTo>
                    <a:pt x="231" y="37"/>
                    <a:pt x="204" y="23"/>
                    <a:pt x="177" y="10"/>
                  </a:cubicBezTo>
                  <a:cubicBezTo>
                    <a:pt x="157" y="3"/>
                    <a:pt x="148" y="1"/>
                    <a:pt x="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22"/>
            <p:cNvSpPr/>
            <p:nvPr/>
          </p:nvSpPr>
          <p:spPr>
            <a:xfrm flipH="1">
              <a:off x="7886672" y="1166315"/>
              <a:ext cx="50713" cy="50183"/>
            </a:xfrm>
            <a:custGeom>
              <a:avLst/>
              <a:gdLst/>
              <a:ahLst/>
              <a:cxnLst/>
              <a:rect l="l" t="t" r="r" b="b"/>
              <a:pathLst>
                <a:path w="383" h="379" extrusionOk="0">
                  <a:moveTo>
                    <a:pt x="219" y="0"/>
                  </a:moveTo>
                  <a:cubicBezTo>
                    <a:pt x="150" y="14"/>
                    <a:pt x="69" y="55"/>
                    <a:pt x="41" y="109"/>
                  </a:cubicBezTo>
                  <a:cubicBezTo>
                    <a:pt x="0" y="178"/>
                    <a:pt x="0" y="260"/>
                    <a:pt x="41" y="328"/>
                  </a:cubicBezTo>
                  <a:cubicBezTo>
                    <a:pt x="74" y="361"/>
                    <a:pt x="122" y="379"/>
                    <a:pt x="170" y="379"/>
                  </a:cubicBezTo>
                  <a:cubicBezTo>
                    <a:pt x="202" y="379"/>
                    <a:pt x="233" y="371"/>
                    <a:pt x="260" y="355"/>
                  </a:cubicBezTo>
                  <a:cubicBezTo>
                    <a:pt x="328" y="328"/>
                    <a:pt x="369" y="246"/>
                    <a:pt x="383" y="164"/>
                  </a:cubicBezTo>
                  <a:cubicBezTo>
                    <a:pt x="383" y="109"/>
                    <a:pt x="355" y="27"/>
                    <a:pt x="287" y="14"/>
                  </a:cubicBezTo>
                  <a:cubicBezTo>
                    <a:pt x="273" y="0"/>
                    <a:pt x="246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22"/>
            <p:cNvSpPr/>
            <p:nvPr/>
          </p:nvSpPr>
          <p:spPr>
            <a:xfrm flipH="1">
              <a:off x="8163282" y="1132550"/>
              <a:ext cx="54421" cy="43563"/>
            </a:xfrm>
            <a:custGeom>
              <a:avLst/>
              <a:gdLst/>
              <a:ahLst/>
              <a:cxnLst/>
              <a:rect l="l" t="t" r="r" b="b"/>
              <a:pathLst>
                <a:path w="411" h="329" extrusionOk="0">
                  <a:moveTo>
                    <a:pt x="205" y="0"/>
                  </a:moveTo>
                  <a:cubicBezTo>
                    <a:pt x="183" y="0"/>
                    <a:pt x="160" y="4"/>
                    <a:pt x="138" y="9"/>
                  </a:cubicBezTo>
                  <a:cubicBezTo>
                    <a:pt x="97" y="23"/>
                    <a:pt x="56" y="50"/>
                    <a:pt x="28" y="91"/>
                  </a:cubicBezTo>
                  <a:cubicBezTo>
                    <a:pt x="1" y="160"/>
                    <a:pt x="42" y="255"/>
                    <a:pt x="110" y="296"/>
                  </a:cubicBezTo>
                  <a:cubicBezTo>
                    <a:pt x="140" y="319"/>
                    <a:pt x="179" y="329"/>
                    <a:pt x="216" y="329"/>
                  </a:cubicBezTo>
                  <a:cubicBezTo>
                    <a:pt x="247" y="329"/>
                    <a:pt x="277" y="322"/>
                    <a:pt x="301" y="310"/>
                  </a:cubicBezTo>
                  <a:cubicBezTo>
                    <a:pt x="370" y="282"/>
                    <a:pt x="411" y="214"/>
                    <a:pt x="397" y="146"/>
                  </a:cubicBezTo>
                  <a:cubicBezTo>
                    <a:pt x="383" y="91"/>
                    <a:pt x="342" y="50"/>
                    <a:pt x="301" y="23"/>
                  </a:cubicBezTo>
                  <a:cubicBezTo>
                    <a:pt x="269" y="7"/>
                    <a:pt x="237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22"/>
            <p:cNvSpPr/>
            <p:nvPr/>
          </p:nvSpPr>
          <p:spPr>
            <a:xfrm flipH="1">
              <a:off x="7852377" y="1194784"/>
              <a:ext cx="18140" cy="16816"/>
            </a:xfrm>
            <a:custGeom>
              <a:avLst/>
              <a:gdLst/>
              <a:ahLst/>
              <a:cxnLst/>
              <a:rect l="l" t="t" r="r" b="b"/>
              <a:pathLst>
                <a:path w="137" h="127" extrusionOk="0">
                  <a:moveTo>
                    <a:pt x="71" y="1"/>
                  </a:moveTo>
                  <a:cubicBezTo>
                    <a:pt x="66" y="1"/>
                    <a:pt x="61" y="2"/>
                    <a:pt x="55" y="4"/>
                  </a:cubicBezTo>
                  <a:cubicBezTo>
                    <a:pt x="14" y="17"/>
                    <a:pt x="0" y="85"/>
                    <a:pt x="28" y="113"/>
                  </a:cubicBezTo>
                  <a:cubicBezTo>
                    <a:pt x="37" y="122"/>
                    <a:pt x="50" y="126"/>
                    <a:pt x="65" y="126"/>
                  </a:cubicBezTo>
                  <a:cubicBezTo>
                    <a:pt x="94" y="126"/>
                    <a:pt x="128" y="108"/>
                    <a:pt x="137" y="72"/>
                  </a:cubicBezTo>
                  <a:cubicBezTo>
                    <a:pt x="137" y="36"/>
                    <a:pt x="10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22"/>
            <p:cNvSpPr/>
            <p:nvPr/>
          </p:nvSpPr>
          <p:spPr>
            <a:xfrm flipH="1">
              <a:off x="8056557" y="1216897"/>
              <a:ext cx="50845" cy="39988"/>
            </a:xfrm>
            <a:custGeom>
              <a:avLst/>
              <a:gdLst/>
              <a:ahLst/>
              <a:cxnLst/>
              <a:rect l="l" t="t" r="r" b="b"/>
              <a:pathLst>
                <a:path w="384" h="302" extrusionOk="0">
                  <a:moveTo>
                    <a:pt x="124" y="0"/>
                  </a:moveTo>
                  <a:cubicBezTo>
                    <a:pt x="96" y="0"/>
                    <a:pt x="55" y="0"/>
                    <a:pt x="28" y="28"/>
                  </a:cubicBezTo>
                  <a:cubicBezTo>
                    <a:pt x="1" y="55"/>
                    <a:pt x="14" y="110"/>
                    <a:pt x="28" y="137"/>
                  </a:cubicBezTo>
                  <a:cubicBezTo>
                    <a:pt x="55" y="192"/>
                    <a:pt x="96" y="246"/>
                    <a:pt x="151" y="273"/>
                  </a:cubicBezTo>
                  <a:cubicBezTo>
                    <a:pt x="185" y="290"/>
                    <a:pt x="219" y="302"/>
                    <a:pt x="252" y="302"/>
                  </a:cubicBezTo>
                  <a:cubicBezTo>
                    <a:pt x="273" y="302"/>
                    <a:pt x="294" y="298"/>
                    <a:pt x="315" y="287"/>
                  </a:cubicBezTo>
                  <a:cubicBezTo>
                    <a:pt x="329" y="287"/>
                    <a:pt x="342" y="273"/>
                    <a:pt x="356" y="273"/>
                  </a:cubicBezTo>
                  <a:cubicBezTo>
                    <a:pt x="356" y="260"/>
                    <a:pt x="369" y="246"/>
                    <a:pt x="369" y="232"/>
                  </a:cubicBezTo>
                  <a:cubicBezTo>
                    <a:pt x="383" y="178"/>
                    <a:pt x="369" y="123"/>
                    <a:pt x="329" y="82"/>
                  </a:cubicBezTo>
                  <a:cubicBezTo>
                    <a:pt x="274" y="28"/>
                    <a:pt x="192" y="14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22"/>
            <p:cNvSpPr/>
            <p:nvPr/>
          </p:nvSpPr>
          <p:spPr>
            <a:xfrm flipH="1">
              <a:off x="8118129" y="1214381"/>
              <a:ext cx="70575" cy="59584"/>
            </a:xfrm>
            <a:custGeom>
              <a:avLst/>
              <a:gdLst/>
              <a:ahLst/>
              <a:cxnLst/>
              <a:rect l="l" t="t" r="r" b="b"/>
              <a:pathLst>
                <a:path w="533" h="450" extrusionOk="0">
                  <a:moveTo>
                    <a:pt x="255" y="1"/>
                  </a:moveTo>
                  <a:cubicBezTo>
                    <a:pt x="181" y="1"/>
                    <a:pt x="112" y="31"/>
                    <a:pt x="55" y="88"/>
                  </a:cubicBezTo>
                  <a:cubicBezTo>
                    <a:pt x="41" y="115"/>
                    <a:pt x="28" y="142"/>
                    <a:pt x="14" y="170"/>
                  </a:cubicBezTo>
                  <a:cubicBezTo>
                    <a:pt x="0" y="224"/>
                    <a:pt x="28" y="279"/>
                    <a:pt x="69" y="320"/>
                  </a:cubicBezTo>
                  <a:cubicBezTo>
                    <a:pt x="110" y="361"/>
                    <a:pt x="164" y="388"/>
                    <a:pt x="205" y="415"/>
                  </a:cubicBezTo>
                  <a:cubicBezTo>
                    <a:pt x="257" y="433"/>
                    <a:pt x="309" y="450"/>
                    <a:pt x="357" y="450"/>
                  </a:cubicBezTo>
                  <a:cubicBezTo>
                    <a:pt x="385" y="450"/>
                    <a:pt x="412" y="444"/>
                    <a:pt x="437" y="429"/>
                  </a:cubicBezTo>
                  <a:cubicBezTo>
                    <a:pt x="506" y="402"/>
                    <a:pt x="533" y="320"/>
                    <a:pt x="533" y="251"/>
                  </a:cubicBezTo>
                  <a:cubicBezTo>
                    <a:pt x="519" y="156"/>
                    <a:pt x="451" y="47"/>
                    <a:pt x="355" y="19"/>
                  </a:cubicBezTo>
                  <a:cubicBezTo>
                    <a:pt x="322" y="7"/>
                    <a:pt x="288" y="1"/>
                    <a:pt x="2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22"/>
            <p:cNvSpPr/>
            <p:nvPr/>
          </p:nvSpPr>
          <p:spPr>
            <a:xfrm flipH="1">
              <a:off x="8181289" y="1193327"/>
              <a:ext cx="23701" cy="22245"/>
            </a:xfrm>
            <a:custGeom>
              <a:avLst/>
              <a:gdLst/>
              <a:ahLst/>
              <a:cxnLst/>
              <a:rect l="l" t="t" r="r" b="b"/>
              <a:pathLst>
                <a:path w="179" h="168" extrusionOk="0">
                  <a:moveTo>
                    <a:pt x="69" y="1"/>
                  </a:moveTo>
                  <a:cubicBezTo>
                    <a:pt x="28" y="15"/>
                    <a:pt x="1" y="42"/>
                    <a:pt x="1" y="83"/>
                  </a:cubicBezTo>
                  <a:cubicBezTo>
                    <a:pt x="1" y="130"/>
                    <a:pt x="42" y="167"/>
                    <a:pt x="88" y="167"/>
                  </a:cubicBezTo>
                  <a:cubicBezTo>
                    <a:pt x="95" y="167"/>
                    <a:pt x="103" y="167"/>
                    <a:pt x="110" y="165"/>
                  </a:cubicBezTo>
                  <a:cubicBezTo>
                    <a:pt x="164" y="137"/>
                    <a:pt x="178" y="69"/>
                    <a:pt x="137" y="28"/>
                  </a:cubicBezTo>
                  <a:cubicBezTo>
                    <a:pt x="123" y="15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22"/>
            <p:cNvSpPr/>
            <p:nvPr/>
          </p:nvSpPr>
          <p:spPr>
            <a:xfrm flipH="1">
              <a:off x="7980685" y="1248278"/>
              <a:ext cx="45284" cy="43166"/>
            </a:xfrm>
            <a:custGeom>
              <a:avLst/>
              <a:gdLst/>
              <a:ahLst/>
              <a:cxnLst/>
              <a:rect l="l" t="t" r="r" b="b"/>
              <a:pathLst>
                <a:path w="342" h="326" extrusionOk="0">
                  <a:moveTo>
                    <a:pt x="217" y="0"/>
                  </a:moveTo>
                  <a:cubicBezTo>
                    <a:pt x="196" y="0"/>
                    <a:pt x="173" y="3"/>
                    <a:pt x="150" y="9"/>
                  </a:cubicBezTo>
                  <a:cubicBezTo>
                    <a:pt x="123" y="23"/>
                    <a:pt x="82" y="36"/>
                    <a:pt x="68" y="64"/>
                  </a:cubicBezTo>
                  <a:cubicBezTo>
                    <a:pt x="41" y="77"/>
                    <a:pt x="28" y="105"/>
                    <a:pt x="28" y="118"/>
                  </a:cubicBezTo>
                  <a:cubicBezTo>
                    <a:pt x="0" y="187"/>
                    <a:pt x="14" y="241"/>
                    <a:pt x="55" y="282"/>
                  </a:cubicBezTo>
                  <a:cubicBezTo>
                    <a:pt x="84" y="311"/>
                    <a:pt x="121" y="325"/>
                    <a:pt x="158" y="325"/>
                  </a:cubicBezTo>
                  <a:cubicBezTo>
                    <a:pt x="189" y="325"/>
                    <a:pt x="221" y="315"/>
                    <a:pt x="246" y="296"/>
                  </a:cubicBezTo>
                  <a:cubicBezTo>
                    <a:pt x="301" y="269"/>
                    <a:pt x="328" y="200"/>
                    <a:pt x="342" y="132"/>
                  </a:cubicBezTo>
                  <a:cubicBezTo>
                    <a:pt x="342" y="91"/>
                    <a:pt x="328" y="50"/>
                    <a:pt x="301" y="23"/>
                  </a:cubicBezTo>
                  <a:cubicBezTo>
                    <a:pt x="277" y="7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22"/>
            <p:cNvSpPr/>
            <p:nvPr/>
          </p:nvSpPr>
          <p:spPr>
            <a:xfrm flipH="1">
              <a:off x="7897530" y="1235302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147" y="0"/>
                  </a:moveTo>
                  <a:cubicBezTo>
                    <a:pt x="137" y="0"/>
                    <a:pt x="126" y="4"/>
                    <a:pt x="110" y="12"/>
                  </a:cubicBezTo>
                  <a:cubicBezTo>
                    <a:pt x="55" y="39"/>
                    <a:pt x="1" y="93"/>
                    <a:pt x="14" y="148"/>
                  </a:cubicBezTo>
                  <a:cubicBezTo>
                    <a:pt x="14" y="203"/>
                    <a:pt x="69" y="244"/>
                    <a:pt x="124" y="257"/>
                  </a:cubicBezTo>
                  <a:cubicBezTo>
                    <a:pt x="153" y="277"/>
                    <a:pt x="191" y="290"/>
                    <a:pt x="225" y="290"/>
                  </a:cubicBezTo>
                  <a:cubicBezTo>
                    <a:pt x="237" y="290"/>
                    <a:pt x="249" y="288"/>
                    <a:pt x="260" y="285"/>
                  </a:cubicBezTo>
                  <a:cubicBezTo>
                    <a:pt x="315" y="285"/>
                    <a:pt x="356" y="244"/>
                    <a:pt x="356" y="189"/>
                  </a:cubicBezTo>
                  <a:cubicBezTo>
                    <a:pt x="356" y="162"/>
                    <a:pt x="342" y="148"/>
                    <a:pt x="328" y="121"/>
                  </a:cubicBezTo>
                  <a:cubicBezTo>
                    <a:pt x="287" y="93"/>
                    <a:pt x="260" y="66"/>
                    <a:pt x="219" y="39"/>
                  </a:cubicBezTo>
                  <a:cubicBezTo>
                    <a:pt x="180" y="20"/>
                    <a:pt x="169" y="0"/>
                    <a:pt x="1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22"/>
            <p:cNvSpPr/>
            <p:nvPr/>
          </p:nvSpPr>
          <p:spPr>
            <a:xfrm flipH="1">
              <a:off x="7789084" y="1184058"/>
              <a:ext cx="30852" cy="27939"/>
            </a:xfrm>
            <a:custGeom>
              <a:avLst/>
              <a:gdLst/>
              <a:ahLst/>
              <a:cxnLst/>
              <a:rect l="l" t="t" r="r" b="b"/>
              <a:pathLst>
                <a:path w="233" h="211" extrusionOk="0">
                  <a:moveTo>
                    <a:pt x="123" y="0"/>
                  </a:moveTo>
                  <a:cubicBezTo>
                    <a:pt x="114" y="0"/>
                    <a:pt x="105" y="1"/>
                    <a:pt x="96" y="3"/>
                  </a:cubicBezTo>
                  <a:cubicBezTo>
                    <a:pt x="42" y="3"/>
                    <a:pt x="1" y="85"/>
                    <a:pt x="14" y="139"/>
                  </a:cubicBezTo>
                  <a:cubicBezTo>
                    <a:pt x="34" y="178"/>
                    <a:pt x="82" y="210"/>
                    <a:pt x="127" y="210"/>
                  </a:cubicBezTo>
                  <a:cubicBezTo>
                    <a:pt x="145" y="210"/>
                    <a:pt x="163" y="205"/>
                    <a:pt x="178" y="194"/>
                  </a:cubicBezTo>
                  <a:cubicBezTo>
                    <a:pt x="192" y="194"/>
                    <a:pt x="206" y="166"/>
                    <a:pt x="219" y="153"/>
                  </a:cubicBezTo>
                  <a:cubicBezTo>
                    <a:pt x="233" y="139"/>
                    <a:pt x="233" y="112"/>
                    <a:pt x="233" y="98"/>
                  </a:cubicBezTo>
                  <a:cubicBezTo>
                    <a:pt x="233" y="39"/>
                    <a:pt x="181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22"/>
            <p:cNvSpPr/>
            <p:nvPr/>
          </p:nvSpPr>
          <p:spPr>
            <a:xfrm flipH="1">
              <a:off x="7836090" y="1230138"/>
              <a:ext cx="32573" cy="24099"/>
            </a:xfrm>
            <a:custGeom>
              <a:avLst/>
              <a:gdLst/>
              <a:ahLst/>
              <a:cxnLst/>
              <a:rect l="l" t="t" r="r" b="b"/>
              <a:pathLst>
                <a:path w="246" h="182" extrusionOk="0">
                  <a:moveTo>
                    <a:pt x="148" y="1"/>
                  </a:moveTo>
                  <a:cubicBezTo>
                    <a:pt x="134" y="1"/>
                    <a:pt x="121" y="4"/>
                    <a:pt x="109" y="10"/>
                  </a:cubicBezTo>
                  <a:cubicBezTo>
                    <a:pt x="82" y="23"/>
                    <a:pt x="55" y="51"/>
                    <a:pt x="41" y="78"/>
                  </a:cubicBezTo>
                  <a:cubicBezTo>
                    <a:pt x="14" y="105"/>
                    <a:pt x="0" y="132"/>
                    <a:pt x="14" y="160"/>
                  </a:cubicBezTo>
                  <a:cubicBezTo>
                    <a:pt x="27" y="173"/>
                    <a:pt x="41" y="173"/>
                    <a:pt x="55" y="173"/>
                  </a:cubicBezTo>
                  <a:cubicBezTo>
                    <a:pt x="75" y="178"/>
                    <a:pt x="95" y="182"/>
                    <a:pt x="114" y="182"/>
                  </a:cubicBezTo>
                  <a:cubicBezTo>
                    <a:pt x="147" y="182"/>
                    <a:pt x="179" y="172"/>
                    <a:pt x="205" y="146"/>
                  </a:cubicBezTo>
                  <a:cubicBezTo>
                    <a:pt x="232" y="119"/>
                    <a:pt x="246" y="51"/>
                    <a:pt x="205" y="23"/>
                  </a:cubicBezTo>
                  <a:cubicBezTo>
                    <a:pt x="189" y="7"/>
                    <a:pt x="168" y="1"/>
                    <a:pt x="1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22"/>
            <p:cNvSpPr/>
            <p:nvPr/>
          </p:nvSpPr>
          <p:spPr>
            <a:xfrm flipH="1">
              <a:off x="8083701" y="949822"/>
              <a:ext cx="23701" cy="14035"/>
            </a:xfrm>
            <a:custGeom>
              <a:avLst/>
              <a:gdLst/>
              <a:ahLst/>
              <a:cxnLst/>
              <a:rect l="l" t="t" r="r" b="b"/>
              <a:pathLst>
                <a:path w="179" h="106" extrusionOk="0">
                  <a:moveTo>
                    <a:pt x="76" y="0"/>
                  </a:moveTo>
                  <a:cubicBezTo>
                    <a:pt x="59" y="0"/>
                    <a:pt x="42" y="4"/>
                    <a:pt x="28" y="10"/>
                  </a:cubicBezTo>
                  <a:cubicBezTo>
                    <a:pt x="28" y="24"/>
                    <a:pt x="14" y="24"/>
                    <a:pt x="14" y="38"/>
                  </a:cubicBezTo>
                  <a:cubicBezTo>
                    <a:pt x="1" y="51"/>
                    <a:pt x="1" y="79"/>
                    <a:pt x="14" y="92"/>
                  </a:cubicBezTo>
                  <a:cubicBezTo>
                    <a:pt x="42" y="106"/>
                    <a:pt x="55" y="106"/>
                    <a:pt x="83" y="106"/>
                  </a:cubicBezTo>
                  <a:cubicBezTo>
                    <a:pt x="110" y="106"/>
                    <a:pt x="137" y="106"/>
                    <a:pt x="165" y="92"/>
                  </a:cubicBezTo>
                  <a:cubicBezTo>
                    <a:pt x="178" y="65"/>
                    <a:pt x="165" y="24"/>
                    <a:pt x="124" y="10"/>
                  </a:cubicBezTo>
                  <a:cubicBezTo>
                    <a:pt x="110" y="4"/>
                    <a:pt x="93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22"/>
            <p:cNvSpPr/>
            <p:nvPr/>
          </p:nvSpPr>
          <p:spPr>
            <a:xfrm flipH="1">
              <a:off x="8181289" y="1028872"/>
              <a:ext cx="21848" cy="23834"/>
            </a:xfrm>
            <a:custGeom>
              <a:avLst/>
              <a:gdLst/>
              <a:ahLst/>
              <a:cxnLst/>
              <a:rect l="l" t="t" r="r" b="b"/>
              <a:pathLst>
                <a:path w="165" h="180" extrusionOk="0">
                  <a:moveTo>
                    <a:pt x="96" y="0"/>
                  </a:moveTo>
                  <a:cubicBezTo>
                    <a:pt x="55" y="14"/>
                    <a:pt x="28" y="41"/>
                    <a:pt x="14" y="69"/>
                  </a:cubicBezTo>
                  <a:cubicBezTo>
                    <a:pt x="0" y="110"/>
                    <a:pt x="28" y="151"/>
                    <a:pt x="55" y="164"/>
                  </a:cubicBezTo>
                  <a:cubicBezTo>
                    <a:pt x="65" y="175"/>
                    <a:pt x="78" y="179"/>
                    <a:pt x="91" y="179"/>
                  </a:cubicBezTo>
                  <a:cubicBezTo>
                    <a:pt x="111" y="179"/>
                    <a:pt x="134" y="168"/>
                    <a:pt x="150" y="151"/>
                  </a:cubicBezTo>
                  <a:cubicBezTo>
                    <a:pt x="164" y="96"/>
                    <a:pt x="137" y="41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22"/>
            <p:cNvSpPr/>
            <p:nvPr/>
          </p:nvSpPr>
          <p:spPr>
            <a:xfrm flipH="1">
              <a:off x="7886672" y="935257"/>
              <a:ext cx="25423" cy="17875"/>
            </a:xfrm>
            <a:custGeom>
              <a:avLst/>
              <a:gdLst/>
              <a:ahLst/>
              <a:cxnLst/>
              <a:rect l="l" t="t" r="r" b="b"/>
              <a:pathLst>
                <a:path w="192" h="135" extrusionOk="0">
                  <a:moveTo>
                    <a:pt x="116" y="1"/>
                  </a:moveTo>
                  <a:cubicBezTo>
                    <a:pt x="99" y="1"/>
                    <a:pt x="82" y="4"/>
                    <a:pt x="69" y="11"/>
                  </a:cubicBezTo>
                  <a:cubicBezTo>
                    <a:pt x="28" y="25"/>
                    <a:pt x="0" y="52"/>
                    <a:pt x="0" y="79"/>
                  </a:cubicBezTo>
                  <a:cubicBezTo>
                    <a:pt x="14" y="120"/>
                    <a:pt x="55" y="134"/>
                    <a:pt x="82" y="134"/>
                  </a:cubicBezTo>
                  <a:cubicBezTo>
                    <a:pt x="123" y="134"/>
                    <a:pt x="151" y="134"/>
                    <a:pt x="164" y="107"/>
                  </a:cubicBezTo>
                  <a:cubicBezTo>
                    <a:pt x="192" y="79"/>
                    <a:pt x="192" y="38"/>
                    <a:pt x="164" y="11"/>
                  </a:cubicBezTo>
                  <a:cubicBezTo>
                    <a:pt x="151" y="4"/>
                    <a:pt x="134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22"/>
            <p:cNvSpPr/>
            <p:nvPr/>
          </p:nvSpPr>
          <p:spPr>
            <a:xfrm flipH="1">
              <a:off x="7765514" y="1075878"/>
              <a:ext cx="21848" cy="21450"/>
            </a:xfrm>
            <a:custGeom>
              <a:avLst/>
              <a:gdLst/>
              <a:ahLst/>
              <a:cxnLst/>
              <a:rect l="l" t="t" r="r" b="b"/>
              <a:pathLst>
                <a:path w="165" h="162" extrusionOk="0">
                  <a:moveTo>
                    <a:pt x="96" y="0"/>
                  </a:moveTo>
                  <a:cubicBezTo>
                    <a:pt x="69" y="28"/>
                    <a:pt x="41" y="41"/>
                    <a:pt x="28" y="69"/>
                  </a:cubicBezTo>
                  <a:cubicBezTo>
                    <a:pt x="0" y="96"/>
                    <a:pt x="0" y="123"/>
                    <a:pt x="14" y="151"/>
                  </a:cubicBezTo>
                  <a:cubicBezTo>
                    <a:pt x="26" y="159"/>
                    <a:pt x="39" y="162"/>
                    <a:pt x="53" y="162"/>
                  </a:cubicBezTo>
                  <a:cubicBezTo>
                    <a:pt x="85" y="162"/>
                    <a:pt x="118" y="143"/>
                    <a:pt x="137" y="123"/>
                  </a:cubicBezTo>
                  <a:cubicBezTo>
                    <a:pt x="164" y="82"/>
                    <a:pt x="137" y="14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22"/>
            <p:cNvSpPr/>
            <p:nvPr/>
          </p:nvSpPr>
          <p:spPr>
            <a:xfrm flipH="1">
              <a:off x="7908387" y="894209"/>
              <a:ext cx="32705" cy="31778"/>
            </a:xfrm>
            <a:custGeom>
              <a:avLst/>
              <a:gdLst/>
              <a:ahLst/>
              <a:cxnLst/>
              <a:rect l="l" t="t" r="r" b="b"/>
              <a:pathLst>
                <a:path w="247" h="240" extrusionOk="0">
                  <a:moveTo>
                    <a:pt x="185" y="0"/>
                  </a:moveTo>
                  <a:cubicBezTo>
                    <a:pt x="168" y="0"/>
                    <a:pt x="151" y="7"/>
                    <a:pt x="137" y="21"/>
                  </a:cubicBezTo>
                  <a:lnTo>
                    <a:pt x="15" y="144"/>
                  </a:lnTo>
                  <a:cubicBezTo>
                    <a:pt x="1" y="171"/>
                    <a:pt x="1" y="198"/>
                    <a:pt x="15" y="226"/>
                  </a:cubicBezTo>
                  <a:cubicBezTo>
                    <a:pt x="28" y="239"/>
                    <a:pt x="42" y="239"/>
                    <a:pt x="69" y="239"/>
                  </a:cubicBezTo>
                  <a:cubicBezTo>
                    <a:pt x="83" y="239"/>
                    <a:pt x="97" y="239"/>
                    <a:pt x="110" y="226"/>
                  </a:cubicBezTo>
                  <a:lnTo>
                    <a:pt x="233" y="103"/>
                  </a:lnTo>
                  <a:cubicBezTo>
                    <a:pt x="247" y="75"/>
                    <a:pt x="247" y="34"/>
                    <a:pt x="233" y="21"/>
                  </a:cubicBezTo>
                  <a:cubicBezTo>
                    <a:pt x="219" y="7"/>
                    <a:pt x="202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22"/>
            <p:cNvSpPr/>
            <p:nvPr/>
          </p:nvSpPr>
          <p:spPr>
            <a:xfrm flipH="1">
              <a:off x="8096413" y="890105"/>
              <a:ext cx="30852" cy="28601"/>
            </a:xfrm>
            <a:custGeom>
              <a:avLst/>
              <a:gdLst/>
              <a:ahLst/>
              <a:cxnLst/>
              <a:rect l="l" t="t" r="r" b="b"/>
              <a:pathLst>
                <a:path w="233" h="216" extrusionOk="0">
                  <a:moveTo>
                    <a:pt x="74" y="1"/>
                  </a:moveTo>
                  <a:cubicBezTo>
                    <a:pt x="59" y="1"/>
                    <a:pt x="42" y="4"/>
                    <a:pt x="28" y="11"/>
                  </a:cubicBezTo>
                  <a:cubicBezTo>
                    <a:pt x="1" y="38"/>
                    <a:pt x="1" y="79"/>
                    <a:pt x="28" y="106"/>
                  </a:cubicBezTo>
                  <a:lnTo>
                    <a:pt x="124" y="202"/>
                  </a:lnTo>
                  <a:cubicBezTo>
                    <a:pt x="137" y="216"/>
                    <a:pt x="151" y="216"/>
                    <a:pt x="164" y="216"/>
                  </a:cubicBezTo>
                  <a:cubicBezTo>
                    <a:pt x="192" y="216"/>
                    <a:pt x="205" y="216"/>
                    <a:pt x="219" y="202"/>
                  </a:cubicBezTo>
                  <a:cubicBezTo>
                    <a:pt x="233" y="175"/>
                    <a:pt x="233" y="134"/>
                    <a:pt x="219" y="120"/>
                  </a:cubicBezTo>
                  <a:lnTo>
                    <a:pt x="110" y="11"/>
                  </a:lnTo>
                  <a:cubicBezTo>
                    <a:pt x="103" y="4"/>
                    <a:pt x="89" y="1"/>
                    <a:pt x="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22"/>
            <p:cNvSpPr/>
            <p:nvPr/>
          </p:nvSpPr>
          <p:spPr>
            <a:xfrm flipH="1">
              <a:off x="8177715" y="928769"/>
              <a:ext cx="65278" cy="36942"/>
            </a:xfrm>
            <a:custGeom>
              <a:avLst/>
              <a:gdLst/>
              <a:ahLst/>
              <a:cxnLst/>
              <a:rect l="l" t="t" r="r" b="b"/>
              <a:pathLst>
                <a:path w="493" h="279" extrusionOk="0">
                  <a:moveTo>
                    <a:pt x="74" y="0"/>
                  </a:moveTo>
                  <a:cubicBezTo>
                    <a:pt x="50" y="0"/>
                    <a:pt x="25" y="16"/>
                    <a:pt x="14" y="46"/>
                  </a:cubicBezTo>
                  <a:cubicBezTo>
                    <a:pt x="1" y="74"/>
                    <a:pt x="14" y="115"/>
                    <a:pt x="55" y="128"/>
                  </a:cubicBezTo>
                  <a:lnTo>
                    <a:pt x="397" y="265"/>
                  </a:lnTo>
                  <a:cubicBezTo>
                    <a:pt x="410" y="279"/>
                    <a:pt x="410" y="279"/>
                    <a:pt x="424" y="279"/>
                  </a:cubicBezTo>
                  <a:cubicBezTo>
                    <a:pt x="451" y="279"/>
                    <a:pt x="465" y="265"/>
                    <a:pt x="479" y="238"/>
                  </a:cubicBezTo>
                  <a:cubicBezTo>
                    <a:pt x="492" y="210"/>
                    <a:pt x="479" y="169"/>
                    <a:pt x="451" y="156"/>
                  </a:cubicBezTo>
                  <a:lnTo>
                    <a:pt x="96" y="6"/>
                  </a:lnTo>
                  <a:cubicBezTo>
                    <a:pt x="90" y="2"/>
                    <a:pt x="82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22"/>
            <p:cNvSpPr/>
            <p:nvPr/>
          </p:nvSpPr>
          <p:spPr>
            <a:xfrm flipH="1">
              <a:off x="8250011" y="1037876"/>
              <a:ext cx="34559" cy="39988"/>
            </a:xfrm>
            <a:custGeom>
              <a:avLst/>
              <a:gdLst/>
              <a:ahLst/>
              <a:cxnLst/>
              <a:rect l="l" t="t" r="r" b="b"/>
              <a:pathLst>
                <a:path w="261" h="302" extrusionOk="0">
                  <a:moveTo>
                    <a:pt x="55" y="1"/>
                  </a:moveTo>
                  <a:cubicBezTo>
                    <a:pt x="28" y="14"/>
                    <a:pt x="1" y="42"/>
                    <a:pt x="1" y="69"/>
                  </a:cubicBezTo>
                  <a:cubicBezTo>
                    <a:pt x="28" y="165"/>
                    <a:pt x="83" y="246"/>
                    <a:pt x="165" y="287"/>
                  </a:cubicBezTo>
                  <a:cubicBezTo>
                    <a:pt x="165" y="301"/>
                    <a:pt x="178" y="301"/>
                    <a:pt x="192" y="301"/>
                  </a:cubicBezTo>
                  <a:cubicBezTo>
                    <a:pt x="206" y="301"/>
                    <a:pt x="233" y="287"/>
                    <a:pt x="247" y="260"/>
                  </a:cubicBezTo>
                  <a:cubicBezTo>
                    <a:pt x="260" y="233"/>
                    <a:pt x="247" y="206"/>
                    <a:pt x="219" y="192"/>
                  </a:cubicBezTo>
                  <a:cubicBezTo>
                    <a:pt x="165" y="165"/>
                    <a:pt x="137" y="110"/>
                    <a:pt x="124" y="55"/>
                  </a:cubicBezTo>
                  <a:cubicBezTo>
                    <a:pt x="124" y="14"/>
                    <a:pt x="83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22"/>
            <p:cNvSpPr/>
            <p:nvPr/>
          </p:nvSpPr>
          <p:spPr>
            <a:xfrm flipH="1">
              <a:off x="8083701" y="1126459"/>
              <a:ext cx="16419" cy="32705"/>
            </a:xfrm>
            <a:custGeom>
              <a:avLst/>
              <a:gdLst/>
              <a:ahLst/>
              <a:cxnLst/>
              <a:rect l="l" t="t" r="r" b="b"/>
              <a:pathLst>
                <a:path w="124" h="247" extrusionOk="0">
                  <a:moveTo>
                    <a:pt x="69" y="1"/>
                  </a:moveTo>
                  <a:cubicBezTo>
                    <a:pt x="28" y="1"/>
                    <a:pt x="0" y="28"/>
                    <a:pt x="0" y="69"/>
                  </a:cubicBezTo>
                  <a:lnTo>
                    <a:pt x="0" y="192"/>
                  </a:lnTo>
                  <a:cubicBezTo>
                    <a:pt x="0" y="219"/>
                    <a:pt x="28" y="246"/>
                    <a:pt x="69" y="246"/>
                  </a:cubicBezTo>
                  <a:cubicBezTo>
                    <a:pt x="96" y="246"/>
                    <a:pt x="123" y="219"/>
                    <a:pt x="123" y="192"/>
                  </a:cubicBezTo>
                  <a:lnTo>
                    <a:pt x="123" y="69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22"/>
            <p:cNvSpPr/>
            <p:nvPr/>
          </p:nvSpPr>
          <p:spPr>
            <a:xfrm flipH="1">
              <a:off x="7977110" y="1009010"/>
              <a:ext cx="66999" cy="28998"/>
            </a:xfrm>
            <a:custGeom>
              <a:avLst/>
              <a:gdLst/>
              <a:ahLst/>
              <a:cxnLst/>
              <a:rect l="l" t="t" r="r" b="b"/>
              <a:pathLst>
                <a:path w="506" h="219" extrusionOk="0">
                  <a:moveTo>
                    <a:pt x="69" y="0"/>
                  </a:moveTo>
                  <a:cubicBezTo>
                    <a:pt x="28" y="0"/>
                    <a:pt x="1" y="28"/>
                    <a:pt x="1" y="55"/>
                  </a:cubicBezTo>
                  <a:cubicBezTo>
                    <a:pt x="1" y="89"/>
                    <a:pt x="19" y="113"/>
                    <a:pt x="49" y="113"/>
                  </a:cubicBezTo>
                  <a:cubicBezTo>
                    <a:pt x="55" y="113"/>
                    <a:pt x="62" y="112"/>
                    <a:pt x="69" y="109"/>
                  </a:cubicBezTo>
                  <a:cubicBezTo>
                    <a:pt x="178" y="109"/>
                    <a:pt x="301" y="150"/>
                    <a:pt x="410" y="205"/>
                  </a:cubicBezTo>
                  <a:cubicBezTo>
                    <a:pt x="410" y="219"/>
                    <a:pt x="424" y="219"/>
                    <a:pt x="438" y="219"/>
                  </a:cubicBezTo>
                  <a:cubicBezTo>
                    <a:pt x="451" y="219"/>
                    <a:pt x="479" y="205"/>
                    <a:pt x="492" y="191"/>
                  </a:cubicBezTo>
                  <a:cubicBezTo>
                    <a:pt x="506" y="164"/>
                    <a:pt x="492" y="123"/>
                    <a:pt x="465" y="109"/>
                  </a:cubicBezTo>
                  <a:cubicBezTo>
                    <a:pt x="342" y="28"/>
                    <a:pt x="20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22"/>
            <p:cNvSpPr/>
            <p:nvPr/>
          </p:nvSpPr>
          <p:spPr>
            <a:xfrm flipH="1">
              <a:off x="7760086" y="1025032"/>
              <a:ext cx="38134" cy="41974"/>
            </a:xfrm>
            <a:custGeom>
              <a:avLst/>
              <a:gdLst/>
              <a:ahLst/>
              <a:cxnLst/>
              <a:rect l="l" t="t" r="r" b="b"/>
              <a:pathLst>
                <a:path w="288" h="317" extrusionOk="0">
                  <a:moveTo>
                    <a:pt x="225" y="1"/>
                  </a:moveTo>
                  <a:cubicBezTo>
                    <a:pt x="205" y="1"/>
                    <a:pt x="186" y="13"/>
                    <a:pt x="178" y="29"/>
                  </a:cubicBezTo>
                  <a:lnTo>
                    <a:pt x="28" y="221"/>
                  </a:lnTo>
                  <a:cubicBezTo>
                    <a:pt x="1" y="248"/>
                    <a:pt x="14" y="289"/>
                    <a:pt x="42" y="303"/>
                  </a:cubicBezTo>
                  <a:cubicBezTo>
                    <a:pt x="55" y="316"/>
                    <a:pt x="55" y="316"/>
                    <a:pt x="69" y="316"/>
                  </a:cubicBezTo>
                  <a:cubicBezTo>
                    <a:pt x="96" y="316"/>
                    <a:pt x="110" y="316"/>
                    <a:pt x="123" y="303"/>
                  </a:cubicBezTo>
                  <a:lnTo>
                    <a:pt x="274" y="98"/>
                  </a:lnTo>
                  <a:cubicBezTo>
                    <a:pt x="287" y="70"/>
                    <a:pt x="287" y="29"/>
                    <a:pt x="260" y="16"/>
                  </a:cubicBezTo>
                  <a:cubicBezTo>
                    <a:pt x="250" y="5"/>
                    <a:pt x="237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22"/>
            <p:cNvSpPr/>
            <p:nvPr/>
          </p:nvSpPr>
          <p:spPr>
            <a:xfrm flipH="1">
              <a:off x="7884818" y="1156384"/>
              <a:ext cx="47138" cy="51640"/>
            </a:xfrm>
            <a:custGeom>
              <a:avLst/>
              <a:gdLst/>
              <a:ahLst/>
              <a:cxnLst/>
              <a:rect l="l" t="t" r="r" b="b"/>
              <a:pathLst>
                <a:path w="356" h="390" extrusionOk="0">
                  <a:moveTo>
                    <a:pt x="74" y="0"/>
                  </a:moveTo>
                  <a:cubicBezTo>
                    <a:pt x="58" y="0"/>
                    <a:pt x="41" y="7"/>
                    <a:pt x="28" y="20"/>
                  </a:cubicBezTo>
                  <a:cubicBezTo>
                    <a:pt x="0" y="34"/>
                    <a:pt x="0" y="75"/>
                    <a:pt x="28" y="102"/>
                  </a:cubicBezTo>
                  <a:lnTo>
                    <a:pt x="246" y="375"/>
                  </a:lnTo>
                  <a:cubicBezTo>
                    <a:pt x="260" y="389"/>
                    <a:pt x="273" y="389"/>
                    <a:pt x="287" y="389"/>
                  </a:cubicBezTo>
                  <a:cubicBezTo>
                    <a:pt x="301" y="389"/>
                    <a:pt x="314" y="389"/>
                    <a:pt x="328" y="375"/>
                  </a:cubicBezTo>
                  <a:cubicBezTo>
                    <a:pt x="355" y="362"/>
                    <a:pt x="355" y="321"/>
                    <a:pt x="342" y="294"/>
                  </a:cubicBezTo>
                  <a:lnTo>
                    <a:pt x="109" y="20"/>
                  </a:lnTo>
                  <a:cubicBezTo>
                    <a:pt x="103" y="7"/>
                    <a:pt x="89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22"/>
            <p:cNvSpPr/>
            <p:nvPr/>
          </p:nvSpPr>
          <p:spPr>
            <a:xfrm flipH="1">
              <a:off x="8009550" y="1222325"/>
              <a:ext cx="30984" cy="27276"/>
            </a:xfrm>
            <a:custGeom>
              <a:avLst/>
              <a:gdLst/>
              <a:ahLst/>
              <a:cxnLst/>
              <a:rect l="l" t="t" r="r" b="b"/>
              <a:pathLst>
                <a:path w="234" h="206" extrusionOk="0">
                  <a:moveTo>
                    <a:pt x="178" y="0"/>
                  </a:moveTo>
                  <a:cubicBezTo>
                    <a:pt x="138" y="0"/>
                    <a:pt x="110" y="28"/>
                    <a:pt x="110" y="55"/>
                  </a:cubicBezTo>
                  <a:cubicBezTo>
                    <a:pt x="97" y="69"/>
                    <a:pt x="83" y="82"/>
                    <a:pt x="69" y="82"/>
                  </a:cubicBezTo>
                  <a:cubicBezTo>
                    <a:pt x="64" y="80"/>
                    <a:pt x="59" y="79"/>
                    <a:pt x="54" y="79"/>
                  </a:cubicBezTo>
                  <a:cubicBezTo>
                    <a:pt x="29" y="79"/>
                    <a:pt x="1" y="103"/>
                    <a:pt x="1" y="137"/>
                  </a:cubicBezTo>
                  <a:cubicBezTo>
                    <a:pt x="1" y="164"/>
                    <a:pt x="28" y="191"/>
                    <a:pt x="56" y="191"/>
                  </a:cubicBezTo>
                  <a:cubicBezTo>
                    <a:pt x="56" y="205"/>
                    <a:pt x="69" y="205"/>
                    <a:pt x="69" y="205"/>
                  </a:cubicBezTo>
                  <a:cubicBezTo>
                    <a:pt x="151" y="205"/>
                    <a:pt x="206" y="151"/>
                    <a:pt x="219" y="69"/>
                  </a:cubicBezTo>
                  <a:cubicBezTo>
                    <a:pt x="233" y="41"/>
                    <a:pt x="206" y="14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22"/>
            <p:cNvSpPr/>
            <p:nvPr/>
          </p:nvSpPr>
          <p:spPr>
            <a:xfrm flipH="1">
              <a:off x="7801663" y="906524"/>
              <a:ext cx="32705" cy="26614"/>
            </a:xfrm>
            <a:custGeom>
              <a:avLst/>
              <a:gdLst/>
              <a:ahLst/>
              <a:cxnLst/>
              <a:rect l="l" t="t" r="r" b="b"/>
              <a:pathLst>
                <a:path w="247" h="201" extrusionOk="0">
                  <a:moveTo>
                    <a:pt x="175" y="1"/>
                  </a:moveTo>
                  <a:cubicBezTo>
                    <a:pt x="162" y="1"/>
                    <a:pt x="148" y="4"/>
                    <a:pt x="137" y="10"/>
                  </a:cubicBezTo>
                  <a:lnTo>
                    <a:pt x="41" y="92"/>
                  </a:lnTo>
                  <a:cubicBezTo>
                    <a:pt x="14" y="105"/>
                    <a:pt x="0" y="146"/>
                    <a:pt x="28" y="174"/>
                  </a:cubicBezTo>
                  <a:cubicBezTo>
                    <a:pt x="41" y="187"/>
                    <a:pt x="55" y="201"/>
                    <a:pt x="69" y="201"/>
                  </a:cubicBezTo>
                  <a:cubicBezTo>
                    <a:pt x="82" y="201"/>
                    <a:pt x="96" y="187"/>
                    <a:pt x="110" y="187"/>
                  </a:cubicBezTo>
                  <a:lnTo>
                    <a:pt x="205" y="105"/>
                  </a:lnTo>
                  <a:cubicBezTo>
                    <a:pt x="233" y="92"/>
                    <a:pt x="246" y="51"/>
                    <a:pt x="219" y="23"/>
                  </a:cubicBezTo>
                  <a:cubicBezTo>
                    <a:pt x="211" y="7"/>
                    <a:pt x="194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22"/>
            <p:cNvSpPr/>
            <p:nvPr/>
          </p:nvSpPr>
          <p:spPr>
            <a:xfrm flipH="1">
              <a:off x="8170564" y="1140230"/>
              <a:ext cx="52434" cy="49654"/>
            </a:xfrm>
            <a:custGeom>
              <a:avLst/>
              <a:gdLst/>
              <a:ahLst/>
              <a:cxnLst/>
              <a:rect l="l" t="t" r="r" b="b"/>
              <a:pathLst>
                <a:path w="396" h="375" extrusionOk="0">
                  <a:moveTo>
                    <a:pt x="319" y="1"/>
                  </a:moveTo>
                  <a:cubicBezTo>
                    <a:pt x="295" y="1"/>
                    <a:pt x="270" y="16"/>
                    <a:pt x="259" y="47"/>
                  </a:cubicBezTo>
                  <a:cubicBezTo>
                    <a:pt x="232" y="142"/>
                    <a:pt x="150" y="224"/>
                    <a:pt x="55" y="252"/>
                  </a:cubicBezTo>
                  <a:cubicBezTo>
                    <a:pt x="27" y="265"/>
                    <a:pt x="0" y="293"/>
                    <a:pt x="14" y="334"/>
                  </a:cubicBezTo>
                  <a:cubicBezTo>
                    <a:pt x="27" y="361"/>
                    <a:pt x="41" y="375"/>
                    <a:pt x="68" y="375"/>
                  </a:cubicBezTo>
                  <a:cubicBezTo>
                    <a:pt x="82" y="375"/>
                    <a:pt x="82" y="375"/>
                    <a:pt x="96" y="361"/>
                  </a:cubicBezTo>
                  <a:cubicBezTo>
                    <a:pt x="218" y="320"/>
                    <a:pt x="328" y="211"/>
                    <a:pt x="382" y="88"/>
                  </a:cubicBezTo>
                  <a:cubicBezTo>
                    <a:pt x="396" y="47"/>
                    <a:pt x="369" y="20"/>
                    <a:pt x="341" y="6"/>
                  </a:cubicBezTo>
                  <a:cubicBezTo>
                    <a:pt x="335" y="3"/>
                    <a:pt x="327" y="1"/>
                    <a:pt x="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22"/>
            <p:cNvSpPr/>
            <p:nvPr/>
          </p:nvSpPr>
          <p:spPr>
            <a:xfrm flipH="1">
              <a:off x="8335047" y="286705"/>
              <a:ext cx="1585610" cy="896548"/>
            </a:xfrm>
            <a:custGeom>
              <a:avLst/>
              <a:gdLst/>
              <a:ahLst/>
              <a:cxnLst/>
              <a:rect l="l" t="t" r="r" b="b"/>
              <a:pathLst>
                <a:path w="11975" h="6771" extrusionOk="0">
                  <a:moveTo>
                    <a:pt x="6512" y="1"/>
                  </a:moveTo>
                  <a:cubicBezTo>
                    <a:pt x="6408" y="1"/>
                    <a:pt x="6303" y="46"/>
                    <a:pt x="6213" y="76"/>
                  </a:cubicBezTo>
                  <a:cubicBezTo>
                    <a:pt x="6076" y="130"/>
                    <a:pt x="5926" y="117"/>
                    <a:pt x="5776" y="130"/>
                  </a:cubicBezTo>
                  <a:cubicBezTo>
                    <a:pt x="5380" y="158"/>
                    <a:pt x="5066" y="199"/>
                    <a:pt x="4697" y="363"/>
                  </a:cubicBezTo>
                  <a:cubicBezTo>
                    <a:pt x="4523" y="434"/>
                    <a:pt x="4310" y="560"/>
                    <a:pt x="4110" y="560"/>
                  </a:cubicBezTo>
                  <a:cubicBezTo>
                    <a:pt x="4044" y="560"/>
                    <a:pt x="3980" y="547"/>
                    <a:pt x="3919" y="513"/>
                  </a:cubicBezTo>
                  <a:cubicBezTo>
                    <a:pt x="3823" y="458"/>
                    <a:pt x="3728" y="390"/>
                    <a:pt x="3619" y="349"/>
                  </a:cubicBezTo>
                  <a:cubicBezTo>
                    <a:pt x="3604" y="345"/>
                    <a:pt x="3589" y="344"/>
                    <a:pt x="3575" y="344"/>
                  </a:cubicBezTo>
                  <a:cubicBezTo>
                    <a:pt x="3426" y="344"/>
                    <a:pt x="3280" y="519"/>
                    <a:pt x="3168" y="581"/>
                  </a:cubicBezTo>
                  <a:cubicBezTo>
                    <a:pt x="2936" y="731"/>
                    <a:pt x="2977" y="950"/>
                    <a:pt x="2813" y="1141"/>
                  </a:cubicBezTo>
                  <a:cubicBezTo>
                    <a:pt x="2770" y="1187"/>
                    <a:pt x="2719" y="1203"/>
                    <a:pt x="2663" y="1203"/>
                  </a:cubicBezTo>
                  <a:cubicBezTo>
                    <a:pt x="2546" y="1203"/>
                    <a:pt x="2409" y="1133"/>
                    <a:pt x="2292" y="1133"/>
                  </a:cubicBezTo>
                  <a:cubicBezTo>
                    <a:pt x="2218" y="1133"/>
                    <a:pt x="2152" y="1160"/>
                    <a:pt x="2103" y="1250"/>
                  </a:cubicBezTo>
                  <a:cubicBezTo>
                    <a:pt x="2035" y="1359"/>
                    <a:pt x="2021" y="1496"/>
                    <a:pt x="1939" y="1591"/>
                  </a:cubicBezTo>
                  <a:cubicBezTo>
                    <a:pt x="1844" y="1701"/>
                    <a:pt x="1680" y="1701"/>
                    <a:pt x="1543" y="1728"/>
                  </a:cubicBezTo>
                  <a:cubicBezTo>
                    <a:pt x="1407" y="1755"/>
                    <a:pt x="1311" y="1851"/>
                    <a:pt x="1175" y="1892"/>
                  </a:cubicBezTo>
                  <a:cubicBezTo>
                    <a:pt x="1025" y="1933"/>
                    <a:pt x="861" y="1974"/>
                    <a:pt x="833" y="2151"/>
                  </a:cubicBezTo>
                  <a:cubicBezTo>
                    <a:pt x="792" y="2438"/>
                    <a:pt x="888" y="2615"/>
                    <a:pt x="560" y="2725"/>
                  </a:cubicBezTo>
                  <a:cubicBezTo>
                    <a:pt x="315" y="2820"/>
                    <a:pt x="1" y="3148"/>
                    <a:pt x="42" y="3435"/>
                  </a:cubicBezTo>
                  <a:cubicBezTo>
                    <a:pt x="82" y="3680"/>
                    <a:pt x="369" y="3762"/>
                    <a:pt x="328" y="4035"/>
                  </a:cubicBezTo>
                  <a:cubicBezTo>
                    <a:pt x="301" y="4186"/>
                    <a:pt x="315" y="4336"/>
                    <a:pt x="315" y="4500"/>
                  </a:cubicBezTo>
                  <a:cubicBezTo>
                    <a:pt x="301" y="4650"/>
                    <a:pt x="178" y="4841"/>
                    <a:pt x="260" y="4991"/>
                  </a:cubicBezTo>
                  <a:cubicBezTo>
                    <a:pt x="383" y="5250"/>
                    <a:pt x="806" y="5455"/>
                    <a:pt x="1038" y="5592"/>
                  </a:cubicBezTo>
                  <a:cubicBezTo>
                    <a:pt x="1366" y="5769"/>
                    <a:pt x="1571" y="6179"/>
                    <a:pt x="1926" y="6302"/>
                  </a:cubicBezTo>
                  <a:cubicBezTo>
                    <a:pt x="1962" y="6314"/>
                    <a:pt x="1998" y="6319"/>
                    <a:pt x="2035" y="6319"/>
                  </a:cubicBezTo>
                  <a:cubicBezTo>
                    <a:pt x="2162" y="6319"/>
                    <a:pt x="2290" y="6261"/>
                    <a:pt x="2417" y="6261"/>
                  </a:cubicBezTo>
                  <a:cubicBezTo>
                    <a:pt x="2424" y="6260"/>
                    <a:pt x="2430" y="6260"/>
                    <a:pt x="2436" y="6260"/>
                  </a:cubicBezTo>
                  <a:cubicBezTo>
                    <a:pt x="2588" y="6260"/>
                    <a:pt x="2667" y="6415"/>
                    <a:pt x="2759" y="6520"/>
                  </a:cubicBezTo>
                  <a:cubicBezTo>
                    <a:pt x="2833" y="6601"/>
                    <a:pt x="2896" y="6631"/>
                    <a:pt x="2954" y="6631"/>
                  </a:cubicBezTo>
                  <a:cubicBezTo>
                    <a:pt x="3132" y="6631"/>
                    <a:pt x="3257" y="6341"/>
                    <a:pt x="3477" y="6341"/>
                  </a:cubicBezTo>
                  <a:cubicBezTo>
                    <a:pt x="3487" y="6341"/>
                    <a:pt x="3498" y="6341"/>
                    <a:pt x="3509" y="6343"/>
                  </a:cubicBezTo>
                  <a:cubicBezTo>
                    <a:pt x="3542" y="6347"/>
                    <a:pt x="3576" y="6349"/>
                    <a:pt x="3611" y="6349"/>
                  </a:cubicBezTo>
                  <a:cubicBezTo>
                    <a:pt x="3698" y="6349"/>
                    <a:pt x="3790" y="6339"/>
                    <a:pt x="3880" y="6339"/>
                  </a:cubicBezTo>
                  <a:cubicBezTo>
                    <a:pt x="3975" y="6339"/>
                    <a:pt x="4068" y="6350"/>
                    <a:pt x="4151" y="6397"/>
                  </a:cubicBezTo>
                  <a:cubicBezTo>
                    <a:pt x="4315" y="6493"/>
                    <a:pt x="4424" y="6588"/>
                    <a:pt x="4615" y="6588"/>
                  </a:cubicBezTo>
                  <a:cubicBezTo>
                    <a:pt x="4664" y="6587"/>
                    <a:pt x="4711" y="6586"/>
                    <a:pt x="4758" y="6586"/>
                  </a:cubicBezTo>
                  <a:cubicBezTo>
                    <a:pt x="5174" y="6586"/>
                    <a:pt x="5536" y="6640"/>
                    <a:pt x="5953" y="6739"/>
                  </a:cubicBezTo>
                  <a:cubicBezTo>
                    <a:pt x="5980" y="6744"/>
                    <a:pt x="6006" y="6747"/>
                    <a:pt x="6032" y="6747"/>
                  </a:cubicBezTo>
                  <a:cubicBezTo>
                    <a:pt x="6187" y="6747"/>
                    <a:pt x="6320" y="6653"/>
                    <a:pt x="6472" y="6629"/>
                  </a:cubicBezTo>
                  <a:cubicBezTo>
                    <a:pt x="6513" y="6619"/>
                    <a:pt x="6554" y="6614"/>
                    <a:pt x="6595" y="6614"/>
                  </a:cubicBezTo>
                  <a:cubicBezTo>
                    <a:pt x="6759" y="6614"/>
                    <a:pt x="6923" y="6684"/>
                    <a:pt x="7087" y="6684"/>
                  </a:cubicBezTo>
                  <a:cubicBezTo>
                    <a:pt x="7281" y="6684"/>
                    <a:pt x="7443" y="6770"/>
                    <a:pt x="7639" y="6770"/>
                  </a:cubicBezTo>
                  <a:cubicBezTo>
                    <a:pt x="7664" y="6770"/>
                    <a:pt x="7689" y="6769"/>
                    <a:pt x="7715" y="6766"/>
                  </a:cubicBezTo>
                  <a:cubicBezTo>
                    <a:pt x="7919" y="6739"/>
                    <a:pt x="8165" y="6725"/>
                    <a:pt x="8329" y="6588"/>
                  </a:cubicBezTo>
                  <a:cubicBezTo>
                    <a:pt x="8538" y="6406"/>
                    <a:pt x="8802" y="6346"/>
                    <a:pt x="9072" y="6346"/>
                  </a:cubicBezTo>
                  <a:cubicBezTo>
                    <a:pt x="9207" y="6346"/>
                    <a:pt x="9344" y="6361"/>
                    <a:pt x="9476" y="6384"/>
                  </a:cubicBezTo>
                  <a:cubicBezTo>
                    <a:pt x="9498" y="6388"/>
                    <a:pt x="9518" y="6389"/>
                    <a:pt x="9538" y="6389"/>
                  </a:cubicBezTo>
                  <a:cubicBezTo>
                    <a:pt x="9826" y="6389"/>
                    <a:pt x="9892" y="5994"/>
                    <a:pt x="10137" y="5994"/>
                  </a:cubicBezTo>
                  <a:cubicBezTo>
                    <a:pt x="10168" y="5994"/>
                    <a:pt x="10203" y="6000"/>
                    <a:pt x="10241" y="6015"/>
                  </a:cubicBezTo>
                  <a:cubicBezTo>
                    <a:pt x="10356" y="6066"/>
                    <a:pt x="10496" y="6166"/>
                    <a:pt x="10626" y="6166"/>
                  </a:cubicBezTo>
                  <a:cubicBezTo>
                    <a:pt x="10634" y="6166"/>
                    <a:pt x="10642" y="6166"/>
                    <a:pt x="10650" y="6165"/>
                  </a:cubicBezTo>
                  <a:cubicBezTo>
                    <a:pt x="10800" y="6165"/>
                    <a:pt x="10923" y="5919"/>
                    <a:pt x="11019" y="5824"/>
                  </a:cubicBezTo>
                  <a:cubicBezTo>
                    <a:pt x="11142" y="5701"/>
                    <a:pt x="11183" y="5619"/>
                    <a:pt x="11224" y="5442"/>
                  </a:cubicBezTo>
                  <a:cubicBezTo>
                    <a:pt x="11265" y="5237"/>
                    <a:pt x="11428" y="5114"/>
                    <a:pt x="11538" y="4950"/>
                  </a:cubicBezTo>
                  <a:cubicBezTo>
                    <a:pt x="11633" y="4786"/>
                    <a:pt x="11770" y="4677"/>
                    <a:pt x="11879" y="4527"/>
                  </a:cubicBezTo>
                  <a:cubicBezTo>
                    <a:pt x="11975" y="4363"/>
                    <a:pt x="11920" y="4117"/>
                    <a:pt x="11920" y="3940"/>
                  </a:cubicBezTo>
                  <a:cubicBezTo>
                    <a:pt x="11920" y="3749"/>
                    <a:pt x="11729" y="3653"/>
                    <a:pt x="11674" y="3476"/>
                  </a:cubicBezTo>
                  <a:cubicBezTo>
                    <a:pt x="11633" y="3312"/>
                    <a:pt x="11811" y="3148"/>
                    <a:pt x="11797" y="2970"/>
                  </a:cubicBezTo>
                  <a:cubicBezTo>
                    <a:pt x="11783" y="2629"/>
                    <a:pt x="11265" y="2260"/>
                    <a:pt x="11019" y="2069"/>
                  </a:cubicBezTo>
                  <a:cubicBezTo>
                    <a:pt x="10664" y="1810"/>
                    <a:pt x="10295" y="1578"/>
                    <a:pt x="9940" y="1318"/>
                  </a:cubicBezTo>
                  <a:cubicBezTo>
                    <a:pt x="9667" y="1114"/>
                    <a:pt x="9380" y="922"/>
                    <a:pt x="9094" y="745"/>
                  </a:cubicBezTo>
                  <a:cubicBezTo>
                    <a:pt x="8930" y="649"/>
                    <a:pt x="8766" y="663"/>
                    <a:pt x="8588" y="636"/>
                  </a:cubicBezTo>
                  <a:cubicBezTo>
                    <a:pt x="8411" y="608"/>
                    <a:pt x="8343" y="472"/>
                    <a:pt x="8247" y="335"/>
                  </a:cubicBezTo>
                  <a:cubicBezTo>
                    <a:pt x="8152" y="212"/>
                    <a:pt x="8042" y="185"/>
                    <a:pt x="7879" y="185"/>
                  </a:cubicBezTo>
                  <a:cubicBezTo>
                    <a:pt x="7779" y="185"/>
                    <a:pt x="7658" y="156"/>
                    <a:pt x="7542" y="156"/>
                  </a:cubicBezTo>
                  <a:cubicBezTo>
                    <a:pt x="7498" y="156"/>
                    <a:pt x="7455" y="160"/>
                    <a:pt x="7414" y="171"/>
                  </a:cubicBezTo>
                  <a:cubicBezTo>
                    <a:pt x="7313" y="194"/>
                    <a:pt x="7202" y="263"/>
                    <a:pt x="7097" y="263"/>
                  </a:cubicBezTo>
                  <a:cubicBezTo>
                    <a:pt x="7075" y="263"/>
                    <a:pt x="7053" y="260"/>
                    <a:pt x="7032" y="253"/>
                  </a:cubicBezTo>
                  <a:cubicBezTo>
                    <a:pt x="6868" y="226"/>
                    <a:pt x="6773" y="90"/>
                    <a:pt x="6622" y="21"/>
                  </a:cubicBezTo>
                  <a:cubicBezTo>
                    <a:pt x="6586" y="7"/>
                    <a:pt x="6549" y="1"/>
                    <a:pt x="651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22"/>
            <p:cNvSpPr/>
            <p:nvPr/>
          </p:nvSpPr>
          <p:spPr>
            <a:xfrm flipH="1">
              <a:off x="8694786" y="773715"/>
              <a:ext cx="137574" cy="119963"/>
            </a:xfrm>
            <a:custGeom>
              <a:avLst/>
              <a:gdLst/>
              <a:ahLst/>
              <a:cxnLst/>
              <a:rect l="l" t="t" r="r" b="b"/>
              <a:pathLst>
                <a:path w="1039" h="906" extrusionOk="0">
                  <a:moveTo>
                    <a:pt x="607" y="1"/>
                  </a:moveTo>
                  <a:cubicBezTo>
                    <a:pt x="457" y="1"/>
                    <a:pt x="320" y="79"/>
                    <a:pt x="206" y="180"/>
                  </a:cubicBezTo>
                  <a:cubicBezTo>
                    <a:pt x="96" y="289"/>
                    <a:pt x="1" y="453"/>
                    <a:pt x="42" y="603"/>
                  </a:cubicBezTo>
                  <a:cubicBezTo>
                    <a:pt x="55" y="671"/>
                    <a:pt x="110" y="740"/>
                    <a:pt x="178" y="781"/>
                  </a:cubicBezTo>
                  <a:cubicBezTo>
                    <a:pt x="275" y="860"/>
                    <a:pt x="401" y="905"/>
                    <a:pt x="529" y="905"/>
                  </a:cubicBezTo>
                  <a:cubicBezTo>
                    <a:pt x="599" y="905"/>
                    <a:pt x="670" y="892"/>
                    <a:pt x="738" y="862"/>
                  </a:cubicBezTo>
                  <a:cubicBezTo>
                    <a:pt x="916" y="781"/>
                    <a:pt x="1039" y="589"/>
                    <a:pt x="1025" y="398"/>
                  </a:cubicBezTo>
                  <a:cubicBezTo>
                    <a:pt x="1011" y="193"/>
                    <a:pt x="847" y="16"/>
                    <a:pt x="643" y="2"/>
                  </a:cubicBezTo>
                  <a:cubicBezTo>
                    <a:pt x="631" y="1"/>
                    <a:pt x="619" y="1"/>
                    <a:pt x="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22"/>
            <p:cNvSpPr/>
            <p:nvPr/>
          </p:nvSpPr>
          <p:spPr>
            <a:xfrm flipH="1">
              <a:off x="8805085" y="740347"/>
              <a:ext cx="86861" cy="45417"/>
            </a:xfrm>
            <a:custGeom>
              <a:avLst/>
              <a:gdLst/>
              <a:ahLst/>
              <a:cxnLst/>
              <a:rect l="l" t="t" r="r" b="b"/>
              <a:pathLst>
                <a:path w="656" h="343" extrusionOk="0">
                  <a:moveTo>
                    <a:pt x="456" y="0"/>
                  </a:moveTo>
                  <a:cubicBezTo>
                    <a:pt x="433" y="0"/>
                    <a:pt x="408" y="4"/>
                    <a:pt x="383" y="9"/>
                  </a:cubicBezTo>
                  <a:cubicBezTo>
                    <a:pt x="260" y="22"/>
                    <a:pt x="137" y="63"/>
                    <a:pt x="28" y="131"/>
                  </a:cubicBezTo>
                  <a:cubicBezTo>
                    <a:pt x="0" y="159"/>
                    <a:pt x="14" y="213"/>
                    <a:pt x="41" y="241"/>
                  </a:cubicBezTo>
                  <a:cubicBezTo>
                    <a:pt x="69" y="268"/>
                    <a:pt x="110" y="282"/>
                    <a:pt x="150" y="295"/>
                  </a:cubicBezTo>
                  <a:cubicBezTo>
                    <a:pt x="222" y="322"/>
                    <a:pt x="304" y="343"/>
                    <a:pt x="380" y="343"/>
                  </a:cubicBezTo>
                  <a:cubicBezTo>
                    <a:pt x="420" y="343"/>
                    <a:pt x="458" y="337"/>
                    <a:pt x="492" y="323"/>
                  </a:cubicBezTo>
                  <a:cubicBezTo>
                    <a:pt x="601" y="268"/>
                    <a:pt x="656" y="104"/>
                    <a:pt x="560" y="36"/>
                  </a:cubicBezTo>
                  <a:cubicBezTo>
                    <a:pt x="534" y="10"/>
                    <a:pt x="497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22"/>
            <p:cNvSpPr/>
            <p:nvPr/>
          </p:nvSpPr>
          <p:spPr>
            <a:xfrm flipH="1">
              <a:off x="8776087" y="620647"/>
              <a:ext cx="92422" cy="78122"/>
            </a:xfrm>
            <a:custGeom>
              <a:avLst/>
              <a:gdLst/>
              <a:ahLst/>
              <a:cxnLst/>
              <a:rect l="l" t="t" r="r" b="b"/>
              <a:pathLst>
                <a:path w="698" h="590" extrusionOk="0">
                  <a:moveTo>
                    <a:pt x="442" y="0"/>
                  </a:moveTo>
                  <a:cubicBezTo>
                    <a:pt x="338" y="0"/>
                    <a:pt x="236" y="66"/>
                    <a:pt x="165" y="148"/>
                  </a:cubicBezTo>
                  <a:cubicBezTo>
                    <a:pt x="69" y="244"/>
                    <a:pt x="1" y="421"/>
                    <a:pt x="110" y="517"/>
                  </a:cubicBezTo>
                  <a:cubicBezTo>
                    <a:pt x="152" y="570"/>
                    <a:pt x="219" y="590"/>
                    <a:pt x="285" y="590"/>
                  </a:cubicBezTo>
                  <a:cubicBezTo>
                    <a:pt x="305" y="590"/>
                    <a:pt x="324" y="588"/>
                    <a:pt x="342" y="585"/>
                  </a:cubicBezTo>
                  <a:cubicBezTo>
                    <a:pt x="465" y="558"/>
                    <a:pt x="602" y="489"/>
                    <a:pt x="656" y="366"/>
                  </a:cubicBezTo>
                  <a:cubicBezTo>
                    <a:pt x="697" y="244"/>
                    <a:pt x="656" y="80"/>
                    <a:pt x="547" y="25"/>
                  </a:cubicBezTo>
                  <a:cubicBezTo>
                    <a:pt x="512" y="8"/>
                    <a:pt x="477" y="0"/>
                    <a:pt x="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22"/>
            <p:cNvSpPr/>
            <p:nvPr/>
          </p:nvSpPr>
          <p:spPr>
            <a:xfrm flipH="1">
              <a:off x="8927964" y="726973"/>
              <a:ext cx="123141" cy="144724"/>
            </a:xfrm>
            <a:custGeom>
              <a:avLst/>
              <a:gdLst/>
              <a:ahLst/>
              <a:cxnLst/>
              <a:rect l="l" t="t" r="r" b="b"/>
              <a:pathLst>
                <a:path w="930" h="1093" extrusionOk="0">
                  <a:moveTo>
                    <a:pt x="533" y="0"/>
                  </a:moveTo>
                  <a:cubicBezTo>
                    <a:pt x="424" y="96"/>
                    <a:pt x="14" y="396"/>
                    <a:pt x="1" y="546"/>
                  </a:cubicBezTo>
                  <a:cubicBezTo>
                    <a:pt x="1" y="683"/>
                    <a:pt x="55" y="833"/>
                    <a:pt x="165" y="942"/>
                  </a:cubicBezTo>
                  <a:cubicBezTo>
                    <a:pt x="247" y="1038"/>
                    <a:pt x="383" y="1093"/>
                    <a:pt x="520" y="1093"/>
                  </a:cubicBezTo>
                  <a:cubicBezTo>
                    <a:pt x="656" y="1093"/>
                    <a:pt x="793" y="1024"/>
                    <a:pt x="861" y="915"/>
                  </a:cubicBezTo>
                  <a:cubicBezTo>
                    <a:pt x="929" y="792"/>
                    <a:pt x="929" y="642"/>
                    <a:pt x="902" y="506"/>
                  </a:cubicBezTo>
                  <a:cubicBezTo>
                    <a:pt x="861" y="287"/>
                    <a:pt x="738" y="82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22"/>
            <p:cNvSpPr/>
            <p:nvPr/>
          </p:nvSpPr>
          <p:spPr>
            <a:xfrm flipH="1">
              <a:off x="8951532" y="600388"/>
              <a:ext cx="45284" cy="64351"/>
            </a:xfrm>
            <a:custGeom>
              <a:avLst/>
              <a:gdLst/>
              <a:ahLst/>
              <a:cxnLst/>
              <a:rect l="l" t="t" r="r" b="b"/>
              <a:pathLst>
                <a:path w="342" h="486" extrusionOk="0">
                  <a:moveTo>
                    <a:pt x="82" y="1"/>
                  </a:moveTo>
                  <a:cubicBezTo>
                    <a:pt x="28" y="1"/>
                    <a:pt x="0" y="424"/>
                    <a:pt x="55" y="465"/>
                  </a:cubicBezTo>
                  <a:cubicBezTo>
                    <a:pt x="78" y="479"/>
                    <a:pt x="104" y="486"/>
                    <a:pt x="130" y="486"/>
                  </a:cubicBezTo>
                  <a:cubicBezTo>
                    <a:pt x="227" y="486"/>
                    <a:pt x="331" y="395"/>
                    <a:pt x="342" y="287"/>
                  </a:cubicBezTo>
                  <a:cubicBezTo>
                    <a:pt x="342" y="151"/>
                    <a:pt x="219" y="28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22"/>
            <p:cNvSpPr/>
            <p:nvPr/>
          </p:nvSpPr>
          <p:spPr>
            <a:xfrm flipH="1">
              <a:off x="9043692" y="657457"/>
              <a:ext cx="130291" cy="97057"/>
            </a:xfrm>
            <a:custGeom>
              <a:avLst/>
              <a:gdLst/>
              <a:ahLst/>
              <a:cxnLst/>
              <a:rect l="l" t="t" r="r" b="b"/>
              <a:pathLst>
                <a:path w="984" h="733" extrusionOk="0">
                  <a:moveTo>
                    <a:pt x="676" y="1"/>
                  </a:moveTo>
                  <a:cubicBezTo>
                    <a:pt x="637" y="1"/>
                    <a:pt x="599" y="11"/>
                    <a:pt x="560" y="20"/>
                  </a:cubicBezTo>
                  <a:cubicBezTo>
                    <a:pt x="424" y="34"/>
                    <a:pt x="287" y="75"/>
                    <a:pt x="178" y="157"/>
                  </a:cubicBezTo>
                  <a:cubicBezTo>
                    <a:pt x="69" y="239"/>
                    <a:pt x="0" y="375"/>
                    <a:pt x="41" y="512"/>
                  </a:cubicBezTo>
                  <a:cubicBezTo>
                    <a:pt x="78" y="672"/>
                    <a:pt x="271" y="732"/>
                    <a:pt x="439" y="732"/>
                  </a:cubicBezTo>
                  <a:cubicBezTo>
                    <a:pt x="457" y="732"/>
                    <a:pt x="475" y="731"/>
                    <a:pt x="492" y="730"/>
                  </a:cubicBezTo>
                  <a:cubicBezTo>
                    <a:pt x="669" y="703"/>
                    <a:pt x="847" y="607"/>
                    <a:pt x="915" y="430"/>
                  </a:cubicBezTo>
                  <a:cubicBezTo>
                    <a:pt x="983" y="266"/>
                    <a:pt x="901" y="34"/>
                    <a:pt x="724" y="7"/>
                  </a:cubicBezTo>
                  <a:cubicBezTo>
                    <a:pt x="708" y="3"/>
                    <a:pt x="692" y="1"/>
                    <a:pt x="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22"/>
            <p:cNvSpPr/>
            <p:nvPr/>
          </p:nvSpPr>
          <p:spPr>
            <a:xfrm flipH="1">
              <a:off x="9137704" y="593900"/>
              <a:ext cx="41709" cy="45019"/>
            </a:xfrm>
            <a:custGeom>
              <a:avLst/>
              <a:gdLst/>
              <a:ahLst/>
              <a:cxnLst/>
              <a:rect l="l" t="t" r="r" b="b"/>
              <a:pathLst>
                <a:path w="315" h="340" extrusionOk="0">
                  <a:moveTo>
                    <a:pt x="167" y="0"/>
                  </a:moveTo>
                  <a:cubicBezTo>
                    <a:pt x="152" y="0"/>
                    <a:pt x="138" y="3"/>
                    <a:pt x="123" y="9"/>
                  </a:cubicBezTo>
                  <a:cubicBezTo>
                    <a:pt x="96" y="9"/>
                    <a:pt x="82" y="36"/>
                    <a:pt x="55" y="50"/>
                  </a:cubicBezTo>
                  <a:cubicBezTo>
                    <a:pt x="0" y="118"/>
                    <a:pt x="0" y="227"/>
                    <a:pt x="55" y="295"/>
                  </a:cubicBezTo>
                  <a:cubicBezTo>
                    <a:pt x="85" y="325"/>
                    <a:pt x="124" y="339"/>
                    <a:pt x="163" y="339"/>
                  </a:cubicBezTo>
                  <a:cubicBezTo>
                    <a:pt x="214" y="339"/>
                    <a:pt x="264" y="315"/>
                    <a:pt x="287" y="268"/>
                  </a:cubicBezTo>
                  <a:cubicBezTo>
                    <a:pt x="314" y="213"/>
                    <a:pt x="314" y="145"/>
                    <a:pt x="287" y="91"/>
                  </a:cubicBezTo>
                  <a:cubicBezTo>
                    <a:pt x="266" y="37"/>
                    <a:pt x="219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22"/>
            <p:cNvSpPr/>
            <p:nvPr/>
          </p:nvSpPr>
          <p:spPr>
            <a:xfrm flipH="1">
              <a:off x="9181137" y="704728"/>
              <a:ext cx="144724" cy="161143"/>
            </a:xfrm>
            <a:custGeom>
              <a:avLst/>
              <a:gdLst/>
              <a:ahLst/>
              <a:cxnLst/>
              <a:rect l="l" t="t" r="r" b="b"/>
              <a:pathLst>
                <a:path w="1093" h="1217" extrusionOk="0">
                  <a:moveTo>
                    <a:pt x="454" y="1"/>
                  </a:moveTo>
                  <a:cubicBezTo>
                    <a:pt x="439" y="1"/>
                    <a:pt x="425" y="2"/>
                    <a:pt x="410" y="5"/>
                  </a:cubicBezTo>
                  <a:cubicBezTo>
                    <a:pt x="328" y="5"/>
                    <a:pt x="246" y="73"/>
                    <a:pt x="219" y="155"/>
                  </a:cubicBezTo>
                  <a:cubicBezTo>
                    <a:pt x="110" y="209"/>
                    <a:pt x="55" y="332"/>
                    <a:pt x="28" y="455"/>
                  </a:cubicBezTo>
                  <a:cubicBezTo>
                    <a:pt x="0" y="728"/>
                    <a:pt x="137" y="1015"/>
                    <a:pt x="383" y="1151"/>
                  </a:cubicBezTo>
                  <a:cubicBezTo>
                    <a:pt x="463" y="1191"/>
                    <a:pt x="557" y="1217"/>
                    <a:pt x="645" y="1217"/>
                  </a:cubicBezTo>
                  <a:cubicBezTo>
                    <a:pt x="677" y="1217"/>
                    <a:pt x="709" y="1213"/>
                    <a:pt x="738" y="1206"/>
                  </a:cubicBezTo>
                  <a:cubicBezTo>
                    <a:pt x="861" y="1192"/>
                    <a:pt x="984" y="1110"/>
                    <a:pt x="1038" y="1001"/>
                  </a:cubicBezTo>
                  <a:cubicBezTo>
                    <a:pt x="1079" y="933"/>
                    <a:pt x="1093" y="851"/>
                    <a:pt x="1093" y="769"/>
                  </a:cubicBezTo>
                  <a:cubicBezTo>
                    <a:pt x="1093" y="469"/>
                    <a:pt x="915" y="196"/>
                    <a:pt x="656" y="59"/>
                  </a:cubicBezTo>
                  <a:cubicBezTo>
                    <a:pt x="588" y="25"/>
                    <a:pt x="521" y="1"/>
                    <a:pt x="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22"/>
            <p:cNvSpPr/>
            <p:nvPr/>
          </p:nvSpPr>
          <p:spPr>
            <a:xfrm flipH="1">
              <a:off x="9108838" y="786294"/>
              <a:ext cx="41709" cy="55480"/>
            </a:xfrm>
            <a:custGeom>
              <a:avLst/>
              <a:gdLst/>
              <a:ahLst/>
              <a:cxnLst/>
              <a:rect l="l" t="t" r="r" b="b"/>
              <a:pathLst>
                <a:path w="315" h="419" extrusionOk="0">
                  <a:moveTo>
                    <a:pt x="134" y="1"/>
                  </a:moveTo>
                  <a:cubicBezTo>
                    <a:pt x="88" y="1"/>
                    <a:pt x="54" y="50"/>
                    <a:pt x="42" y="98"/>
                  </a:cubicBezTo>
                  <a:cubicBezTo>
                    <a:pt x="15" y="139"/>
                    <a:pt x="1" y="194"/>
                    <a:pt x="1" y="235"/>
                  </a:cubicBezTo>
                  <a:cubicBezTo>
                    <a:pt x="1" y="276"/>
                    <a:pt x="1" y="331"/>
                    <a:pt x="15" y="358"/>
                  </a:cubicBezTo>
                  <a:cubicBezTo>
                    <a:pt x="39" y="400"/>
                    <a:pt x="82" y="418"/>
                    <a:pt x="127" y="418"/>
                  </a:cubicBezTo>
                  <a:cubicBezTo>
                    <a:pt x="184" y="418"/>
                    <a:pt x="244" y="390"/>
                    <a:pt x="274" y="344"/>
                  </a:cubicBezTo>
                  <a:cubicBezTo>
                    <a:pt x="315" y="249"/>
                    <a:pt x="288" y="139"/>
                    <a:pt x="233" y="58"/>
                  </a:cubicBezTo>
                  <a:cubicBezTo>
                    <a:pt x="219" y="30"/>
                    <a:pt x="192" y="3"/>
                    <a:pt x="151" y="3"/>
                  </a:cubicBezTo>
                  <a:cubicBezTo>
                    <a:pt x="145" y="1"/>
                    <a:pt x="140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22"/>
            <p:cNvSpPr/>
            <p:nvPr/>
          </p:nvSpPr>
          <p:spPr>
            <a:xfrm flipH="1">
              <a:off x="9000261" y="486249"/>
              <a:ext cx="95997" cy="92157"/>
            </a:xfrm>
            <a:custGeom>
              <a:avLst/>
              <a:gdLst/>
              <a:ahLst/>
              <a:cxnLst/>
              <a:rect l="l" t="t" r="r" b="b"/>
              <a:pathLst>
                <a:path w="725" h="696" extrusionOk="0">
                  <a:moveTo>
                    <a:pt x="466" y="1"/>
                  </a:moveTo>
                  <a:cubicBezTo>
                    <a:pt x="408" y="1"/>
                    <a:pt x="346" y="15"/>
                    <a:pt x="287" y="30"/>
                  </a:cubicBezTo>
                  <a:lnTo>
                    <a:pt x="137" y="71"/>
                  </a:lnTo>
                  <a:cubicBezTo>
                    <a:pt x="110" y="84"/>
                    <a:pt x="82" y="98"/>
                    <a:pt x="55" y="112"/>
                  </a:cubicBezTo>
                  <a:cubicBezTo>
                    <a:pt x="0" y="153"/>
                    <a:pt x="0" y="235"/>
                    <a:pt x="0" y="303"/>
                  </a:cubicBezTo>
                  <a:cubicBezTo>
                    <a:pt x="14" y="385"/>
                    <a:pt x="14" y="453"/>
                    <a:pt x="41" y="521"/>
                  </a:cubicBezTo>
                  <a:cubicBezTo>
                    <a:pt x="98" y="634"/>
                    <a:pt x="213" y="695"/>
                    <a:pt x="333" y="695"/>
                  </a:cubicBezTo>
                  <a:cubicBezTo>
                    <a:pt x="387" y="695"/>
                    <a:pt x="441" y="683"/>
                    <a:pt x="492" y="658"/>
                  </a:cubicBezTo>
                  <a:cubicBezTo>
                    <a:pt x="642" y="576"/>
                    <a:pt x="724" y="398"/>
                    <a:pt x="697" y="221"/>
                  </a:cubicBezTo>
                  <a:cubicBezTo>
                    <a:pt x="683" y="153"/>
                    <a:pt x="656" y="84"/>
                    <a:pt x="601" y="43"/>
                  </a:cubicBezTo>
                  <a:cubicBezTo>
                    <a:pt x="563" y="12"/>
                    <a:pt x="516" y="1"/>
                    <a:pt x="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22"/>
            <p:cNvSpPr/>
            <p:nvPr/>
          </p:nvSpPr>
          <p:spPr>
            <a:xfrm flipH="1">
              <a:off x="8786944" y="517895"/>
              <a:ext cx="57996" cy="39855"/>
            </a:xfrm>
            <a:custGeom>
              <a:avLst/>
              <a:gdLst/>
              <a:ahLst/>
              <a:cxnLst/>
              <a:rect l="l" t="t" r="r" b="b"/>
              <a:pathLst>
                <a:path w="438" h="301" extrusionOk="0">
                  <a:moveTo>
                    <a:pt x="280" y="1"/>
                  </a:moveTo>
                  <a:cubicBezTo>
                    <a:pt x="238" y="1"/>
                    <a:pt x="194" y="15"/>
                    <a:pt x="150" y="37"/>
                  </a:cubicBezTo>
                  <a:cubicBezTo>
                    <a:pt x="110" y="50"/>
                    <a:pt x="69" y="77"/>
                    <a:pt x="41" y="105"/>
                  </a:cubicBezTo>
                  <a:cubicBezTo>
                    <a:pt x="14" y="146"/>
                    <a:pt x="0" y="200"/>
                    <a:pt x="28" y="241"/>
                  </a:cubicBezTo>
                  <a:cubicBezTo>
                    <a:pt x="55" y="269"/>
                    <a:pt x="82" y="282"/>
                    <a:pt x="110" y="282"/>
                  </a:cubicBezTo>
                  <a:cubicBezTo>
                    <a:pt x="143" y="294"/>
                    <a:pt x="180" y="300"/>
                    <a:pt x="215" y="300"/>
                  </a:cubicBezTo>
                  <a:cubicBezTo>
                    <a:pt x="266" y="300"/>
                    <a:pt x="315" y="287"/>
                    <a:pt x="355" y="255"/>
                  </a:cubicBezTo>
                  <a:cubicBezTo>
                    <a:pt x="424" y="200"/>
                    <a:pt x="437" y="91"/>
                    <a:pt x="383" y="37"/>
                  </a:cubicBezTo>
                  <a:cubicBezTo>
                    <a:pt x="351" y="11"/>
                    <a:pt x="316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22"/>
            <p:cNvSpPr/>
            <p:nvPr/>
          </p:nvSpPr>
          <p:spPr>
            <a:xfrm flipH="1">
              <a:off x="8680352" y="647262"/>
              <a:ext cx="57996" cy="56936"/>
            </a:xfrm>
            <a:custGeom>
              <a:avLst/>
              <a:gdLst/>
              <a:ahLst/>
              <a:cxnLst/>
              <a:rect l="l" t="t" r="r" b="b"/>
              <a:pathLst>
                <a:path w="438" h="430" extrusionOk="0">
                  <a:moveTo>
                    <a:pt x="288" y="1"/>
                  </a:moveTo>
                  <a:cubicBezTo>
                    <a:pt x="284" y="1"/>
                    <a:pt x="279" y="1"/>
                    <a:pt x="274" y="2"/>
                  </a:cubicBezTo>
                  <a:cubicBezTo>
                    <a:pt x="178" y="97"/>
                    <a:pt x="1" y="398"/>
                    <a:pt x="137" y="425"/>
                  </a:cubicBezTo>
                  <a:cubicBezTo>
                    <a:pt x="152" y="428"/>
                    <a:pt x="166" y="429"/>
                    <a:pt x="180" y="429"/>
                  </a:cubicBezTo>
                  <a:cubicBezTo>
                    <a:pt x="301" y="429"/>
                    <a:pt x="412" y="327"/>
                    <a:pt x="424" y="193"/>
                  </a:cubicBezTo>
                  <a:cubicBezTo>
                    <a:pt x="437" y="115"/>
                    <a:pt x="376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22"/>
            <p:cNvSpPr/>
            <p:nvPr/>
          </p:nvSpPr>
          <p:spPr>
            <a:xfrm flipH="1">
              <a:off x="9271442" y="554044"/>
              <a:ext cx="141149" cy="111622"/>
            </a:xfrm>
            <a:custGeom>
              <a:avLst/>
              <a:gdLst/>
              <a:ahLst/>
              <a:cxnLst/>
              <a:rect l="l" t="t" r="r" b="b"/>
              <a:pathLst>
                <a:path w="1066" h="843" extrusionOk="0">
                  <a:moveTo>
                    <a:pt x="818" y="0"/>
                  </a:moveTo>
                  <a:cubicBezTo>
                    <a:pt x="796" y="0"/>
                    <a:pt x="774" y="4"/>
                    <a:pt x="751" y="9"/>
                  </a:cubicBezTo>
                  <a:cubicBezTo>
                    <a:pt x="587" y="9"/>
                    <a:pt x="423" y="64"/>
                    <a:pt x="287" y="132"/>
                  </a:cubicBezTo>
                  <a:cubicBezTo>
                    <a:pt x="232" y="159"/>
                    <a:pt x="164" y="187"/>
                    <a:pt x="123" y="241"/>
                  </a:cubicBezTo>
                  <a:cubicBezTo>
                    <a:pt x="0" y="378"/>
                    <a:pt x="41" y="637"/>
                    <a:pt x="191" y="747"/>
                  </a:cubicBezTo>
                  <a:cubicBezTo>
                    <a:pt x="271" y="812"/>
                    <a:pt x="370" y="842"/>
                    <a:pt x="470" y="842"/>
                  </a:cubicBezTo>
                  <a:cubicBezTo>
                    <a:pt x="558" y="842"/>
                    <a:pt x="647" y="819"/>
                    <a:pt x="724" y="774"/>
                  </a:cubicBezTo>
                  <a:cubicBezTo>
                    <a:pt x="929" y="651"/>
                    <a:pt x="1065" y="392"/>
                    <a:pt x="997" y="159"/>
                  </a:cubicBezTo>
                  <a:cubicBezTo>
                    <a:pt x="983" y="105"/>
                    <a:pt x="956" y="50"/>
                    <a:pt x="901" y="23"/>
                  </a:cubicBezTo>
                  <a:cubicBezTo>
                    <a:pt x="877" y="7"/>
                    <a:pt x="849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22"/>
            <p:cNvSpPr/>
            <p:nvPr/>
          </p:nvSpPr>
          <p:spPr>
            <a:xfrm flipH="1">
              <a:off x="9380019" y="755972"/>
              <a:ext cx="79578" cy="57863"/>
            </a:xfrm>
            <a:custGeom>
              <a:avLst/>
              <a:gdLst/>
              <a:ahLst/>
              <a:cxnLst/>
              <a:rect l="l" t="t" r="r" b="b"/>
              <a:pathLst>
                <a:path w="601" h="437" extrusionOk="0">
                  <a:moveTo>
                    <a:pt x="299" y="0"/>
                  </a:moveTo>
                  <a:cubicBezTo>
                    <a:pt x="248" y="0"/>
                    <a:pt x="196" y="10"/>
                    <a:pt x="150" y="27"/>
                  </a:cubicBezTo>
                  <a:cubicBezTo>
                    <a:pt x="123" y="41"/>
                    <a:pt x="96" y="54"/>
                    <a:pt x="68" y="68"/>
                  </a:cubicBezTo>
                  <a:cubicBezTo>
                    <a:pt x="0" y="136"/>
                    <a:pt x="14" y="259"/>
                    <a:pt x="68" y="341"/>
                  </a:cubicBezTo>
                  <a:cubicBezTo>
                    <a:pt x="137" y="409"/>
                    <a:pt x="232" y="437"/>
                    <a:pt x="341" y="437"/>
                  </a:cubicBezTo>
                  <a:cubicBezTo>
                    <a:pt x="396" y="437"/>
                    <a:pt x="451" y="423"/>
                    <a:pt x="492" y="396"/>
                  </a:cubicBezTo>
                  <a:cubicBezTo>
                    <a:pt x="601" y="327"/>
                    <a:pt x="587" y="150"/>
                    <a:pt x="492" y="68"/>
                  </a:cubicBezTo>
                  <a:cubicBezTo>
                    <a:pt x="444" y="20"/>
                    <a:pt x="372" y="0"/>
                    <a:pt x="2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22"/>
            <p:cNvSpPr/>
            <p:nvPr/>
          </p:nvSpPr>
          <p:spPr>
            <a:xfrm flipH="1">
              <a:off x="9018402" y="887324"/>
              <a:ext cx="157435" cy="147108"/>
            </a:xfrm>
            <a:custGeom>
              <a:avLst/>
              <a:gdLst/>
              <a:ahLst/>
              <a:cxnLst/>
              <a:rect l="l" t="t" r="r" b="b"/>
              <a:pathLst>
                <a:path w="1189" h="1111" extrusionOk="0">
                  <a:moveTo>
                    <a:pt x="522" y="1"/>
                  </a:moveTo>
                  <a:cubicBezTo>
                    <a:pt x="447" y="1"/>
                    <a:pt x="372" y="11"/>
                    <a:pt x="301" y="32"/>
                  </a:cubicBezTo>
                  <a:cubicBezTo>
                    <a:pt x="246" y="45"/>
                    <a:pt x="192" y="73"/>
                    <a:pt x="151" y="114"/>
                  </a:cubicBezTo>
                  <a:cubicBezTo>
                    <a:pt x="69" y="182"/>
                    <a:pt x="28" y="291"/>
                    <a:pt x="14" y="400"/>
                  </a:cubicBezTo>
                  <a:cubicBezTo>
                    <a:pt x="1" y="482"/>
                    <a:pt x="14" y="564"/>
                    <a:pt x="28" y="646"/>
                  </a:cubicBezTo>
                  <a:cubicBezTo>
                    <a:pt x="83" y="824"/>
                    <a:pt x="219" y="960"/>
                    <a:pt x="397" y="1042"/>
                  </a:cubicBezTo>
                  <a:cubicBezTo>
                    <a:pt x="478" y="1086"/>
                    <a:pt x="575" y="1111"/>
                    <a:pt x="671" y="1111"/>
                  </a:cubicBezTo>
                  <a:cubicBezTo>
                    <a:pt x="753" y="1111"/>
                    <a:pt x="833" y="1093"/>
                    <a:pt x="902" y="1056"/>
                  </a:cubicBezTo>
                  <a:cubicBezTo>
                    <a:pt x="1079" y="974"/>
                    <a:pt x="1189" y="769"/>
                    <a:pt x="1189" y="578"/>
                  </a:cubicBezTo>
                  <a:cubicBezTo>
                    <a:pt x="1175" y="373"/>
                    <a:pt x="1052" y="196"/>
                    <a:pt x="875" y="100"/>
                  </a:cubicBezTo>
                  <a:cubicBezTo>
                    <a:pt x="772" y="31"/>
                    <a:pt x="647" y="1"/>
                    <a:pt x="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22"/>
            <p:cNvSpPr/>
            <p:nvPr/>
          </p:nvSpPr>
          <p:spPr>
            <a:xfrm flipH="1">
              <a:off x="9200997" y="914733"/>
              <a:ext cx="66999" cy="48727"/>
            </a:xfrm>
            <a:custGeom>
              <a:avLst/>
              <a:gdLst/>
              <a:ahLst/>
              <a:cxnLst/>
              <a:rect l="l" t="t" r="r" b="b"/>
              <a:pathLst>
                <a:path w="506" h="368" extrusionOk="0">
                  <a:moveTo>
                    <a:pt x="305" y="0"/>
                  </a:moveTo>
                  <a:cubicBezTo>
                    <a:pt x="277" y="0"/>
                    <a:pt x="250" y="8"/>
                    <a:pt x="219" y="16"/>
                  </a:cubicBezTo>
                  <a:cubicBezTo>
                    <a:pt x="110" y="57"/>
                    <a:pt x="0" y="139"/>
                    <a:pt x="41" y="248"/>
                  </a:cubicBezTo>
                  <a:cubicBezTo>
                    <a:pt x="55" y="303"/>
                    <a:pt x="110" y="344"/>
                    <a:pt x="164" y="357"/>
                  </a:cubicBezTo>
                  <a:cubicBezTo>
                    <a:pt x="188" y="364"/>
                    <a:pt x="214" y="368"/>
                    <a:pt x="240" y="368"/>
                  </a:cubicBezTo>
                  <a:cubicBezTo>
                    <a:pt x="318" y="368"/>
                    <a:pt x="400" y="337"/>
                    <a:pt x="451" y="275"/>
                  </a:cubicBezTo>
                  <a:cubicBezTo>
                    <a:pt x="506" y="180"/>
                    <a:pt x="465" y="43"/>
                    <a:pt x="369" y="16"/>
                  </a:cubicBezTo>
                  <a:cubicBezTo>
                    <a:pt x="346" y="4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22"/>
            <p:cNvSpPr/>
            <p:nvPr/>
          </p:nvSpPr>
          <p:spPr>
            <a:xfrm flipH="1">
              <a:off x="9307589" y="886927"/>
              <a:ext cx="84742" cy="78387"/>
            </a:xfrm>
            <a:custGeom>
              <a:avLst/>
              <a:gdLst/>
              <a:ahLst/>
              <a:cxnLst/>
              <a:rect l="l" t="t" r="r" b="b"/>
              <a:pathLst>
                <a:path w="640" h="592" extrusionOk="0">
                  <a:moveTo>
                    <a:pt x="281" y="1"/>
                  </a:moveTo>
                  <a:cubicBezTo>
                    <a:pt x="272" y="1"/>
                    <a:pt x="353" y="46"/>
                    <a:pt x="243" y="76"/>
                  </a:cubicBezTo>
                  <a:cubicBezTo>
                    <a:pt x="175" y="103"/>
                    <a:pt x="107" y="117"/>
                    <a:pt x="66" y="171"/>
                  </a:cubicBezTo>
                  <a:cubicBezTo>
                    <a:pt x="38" y="212"/>
                    <a:pt x="25" y="240"/>
                    <a:pt x="25" y="281"/>
                  </a:cubicBezTo>
                  <a:cubicBezTo>
                    <a:pt x="1" y="446"/>
                    <a:pt x="152" y="592"/>
                    <a:pt x="308" y="592"/>
                  </a:cubicBezTo>
                  <a:cubicBezTo>
                    <a:pt x="332" y="592"/>
                    <a:pt x="356" y="588"/>
                    <a:pt x="380" y="581"/>
                  </a:cubicBezTo>
                  <a:cubicBezTo>
                    <a:pt x="571" y="540"/>
                    <a:pt x="639" y="281"/>
                    <a:pt x="530" y="130"/>
                  </a:cubicBezTo>
                  <a:cubicBezTo>
                    <a:pt x="475" y="76"/>
                    <a:pt x="407" y="48"/>
                    <a:pt x="339" y="21"/>
                  </a:cubicBezTo>
                  <a:cubicBezTo>
                    <a:pt x="299" y="7"/>
                    <a:pt x="284" y="1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22"/>
            <p:cNvSpPr/>
            <p:nvPr/>
          </p:nvSpPr>
          <p:spPr>
            <a:xfrm flipH="1">
              <a:off x="8861095" y="897387"/>
              <a:ext cx="101426" cy="100234"/>
            </a:xfrm>
            <a:custGeom>
              <a:avLst/>
              <a:gdLst/>
              <a:ahLst/>
              <a:cxnLst/>
              <a:rect l="l" t="t" r="r" b="b"/>
              <a:pathLst>
                <a:path w="766" h="757" extrusionOk="0">
                  <a:moveTo>
                    <a:pt x="506" y="0"/>
                  </a:moveTo>
                  <a:cubicBezTo>
                    <a:pt x="482" y="0"/>
                    <a:pt x="458" y="4"/>
                    <a:pt x="438" y="10"/>
                  </a:cubicBezTo>
                  <a:cubicBezTo>
                    <a:pt x="288" y="24"/>
                    <a:pt x="151" y="106"/>
                    <a:pt x="69" y="229"/>
                  </a:cubicBezTo>
                  <a:cubicBezTo>
                    <a:pt x="1" y="352"/>
                    <a:pt x="1" y="529"/>
                    <a:pt x="96" y="638"/>
                  </a:cubicBezTo>
                  <a:cubicBezTo>
                    <a:pt x="158" y="717"/>
                    <a:pt x="259" y="757"/>
                    <a:pt x="359" y="757"/>
                  </a:cubicBezTo>
                  <a:cubicBezTo>
                    <a:pt x="415" y="757"/>
                    <a:pt x="471" y="745"/>
                    <a:pt x="520" y="720"/>
                  </a:cubicBezTo>
                  <a:cubicBezTo>
                    <a:pt x="656" y="652"/>
                    <a:pt x="752" y="502"/>
                    <a:pt x="752" y="338"/>
                  </a:cubicBezTo>
                  <a:cubicBezTo>
                    <a:pt x="765" y="202"/>
                    <a:pt x="711" y="51"/>
                    <a:pt x="574" y="10"/>
                  </a:cubicBezTo>
                  <a:cubicBezTo>
                    <a:pt x="554" y="4"/>
                    <a:pt x="530" y="0"/>
                    <a:pt x="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22"/>
            <p:cNvSpPr/>
            <p:nvPr/>
          </p:nvSpPr>
          <p:spPr>
            <a:xfrm flipH="1">
              <a:off x="9419743" y="830387"/>
              <a:ext cx="108576" cy="87258"/>
            </a:xfrm>
            <a:custGeom>
              <a:avLst/>
              <a:gdLst/>
              <a:ahLst/>
              <a:cxnLst/>
              <a:rect l="l" t="t" r="r" b="b"/>
              <a:pathLst>
                <a:path w="820" h="659" extrusionOk="0">
                  <a:moveTo>
                    <a:pt x="424" y="0"/>
                  </a:moveTo>
                  <a:cubicBezTo>
                    <a:pt x="379" y="0"/>
                    <a:pt x="333" y="8"/>
                    <a:pt x="287" y="25"/>
                  </a:cubicBezTo>
                  <a:cubicBezTo>
                    <a:pt x="205" y="39"/>
                    <a:pt x="123" y="93"/>
                    <a:pt x="82" y="175"/>
                  </a:cubicBezTo>
                  <a:cubicBezTo>
                    <a:pt x="0" y="312"/>
                    <a:pt x="82" y="503"/>
                    <a:pt x="219" y="585"/>
                  </a:cubicBezTo>
                  <a:cubicBezTo>
                    <a:pt x="293" y="634"/>
                    <a:pt x="376" y="658"/>
                    <a:pt x="458" y="658"/>
                  </a:cubicBezTo>
                  <a:cubicBezTo>
                    <a:pt x="512" y="658"/>
                    <a:pt x="566" y="647"/>
                    <a:pt x="615" y="626"/>
                  </a:cubicBezTo>
                  <a:cubicBezTo>
                    <a:pt x="738" y="557"/>
                    <a:pt x="820" y="421"/>
                    <a:pt x="806" y="284"/>
                  </a:cubicBezTo>
                  <a:cubicBezTo>
                    <a:pt x="792" y="175"/>
                    <a:pt x="710" y="80"/>
                    <a:pt x="615" y="39"/>
                  </a:cubicBezTo>
                  <a:cubicBezTo>
                    <a:pt x="551" y="15"/>
                    <a:pt x="488" y="0"/>
                    <a:pt x="4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22"/>
            <p:cNvSpPr/>
            <p:nvPr/>
          </p:nvSpPr>
          <p:spPr>
            <a:xfrm flipH="1">
              <a:off x="8790783" y="954059"/>
              <a:ext cx="39723" cy="34294"/>
            </a:xfrm>
            <a:custGeom>
              <a:avLst/>
              <a:gdLst/>
              <a:ahLst/>
              <a:cxnLst/>
              <a:rect l="l" t="t" r="r" b="b"/>
              <a:pathLst>
                <a:path w="300" h="259" extrusionOk="0">
                  <a:moveTo>
                    <a:pt x="143" y="0"/>
                  </a:moveTo>
                  <a:cubicBezTo>
                    <a:pt x="132" y="0"/>
                    <a:pt x="121" y="2"/>
                    <a:pt x="110" y="6"/>
                  </a:cubicBezTo>
                  <a:cubicBezTo>
                    <a:pt x="28" y="33"/>
                    <a:pt x="1" y="156"/>
                    <a:pt x="69" y="224"/>
                  </a:cubicBezTo>
                  <a:cubicBezTo>
                    <a:pt x="87" y="247"/>
                    <a:pt x="116" y="258"/>
                    <a:pt x="146" y="258"/>
                  </a:cubicBezTo>
                  <a:cubicBezTo>
                    <a:pt x="204" y="258"/>
                    <a:pt x="269" y="219"/>
                    <a:pt x="287" y="156"/>
                  </a:cubicBezTo>
                  <a:cubicBezTo>
                    <a:pt x="299" y="73"/>
                    <a:pt x="218" y="0"/>
                    <a:pt x="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22"/>
            <p:cNvSpPr/>
            <p:nvPr/>
          </p:nvSpPr>
          <p:spPr>
            <a:xfrm flipH="1">
              <a:off x="9202852" y="998152"/>
              <a:ext cx="103147" cy="80903"/>
            </a:xfrm>
            <a:custGeom>
              <a:avLst/>
              <a:gdLst/>
              <a:ahLst/>
              <a:cxnLst/>
              <a:rect l="l" t="t" r="r" b="b"/>
              <a:pathLst>
                <a:path w="779" h="611" extrusionOk="0">
                  <a:moveTo>
                    <a:pt x="260" y="0"/>
                  </a:moveTo>
                  <a:cubicBezTo>
                    <a:pt x="192" y="0"/>
                    <a:pt x="110" y="0"/>
                    <a:pt x="69" y="55"/>
                  </a:cubicBezTo>
                  <a:cubicBezTo>
                    <a:pt x="1" y="110"/>
                    <a:pt x="28" y="219"/>
                    <a:pt x="69" y="287"/>
                  </a:cubicBezTo>
                  <a:cubicBezTo>
                    <a:pt x="124" y="396"/>
                    <a:pt x="205" y="492"/>
                    <a:pt x="301" y="546"/>
                  </a:cubicBezTo>
                  <a:cubicBezTo>
                    <a:pt x="369" y="589"/>
                    <a:pt x="443" y="610"/>
                    <a:pt x="515" y="610"/>
                  </a:cubicBezTo>
                  <a:cubicBezTo>
                    <a:pt x="559" y="610"/>
                    <a:pt x="601" y="603"/>
                    <a:pt x="642" y="587"/>
                  </a:cubicBezTo>
                  <a:cubicBezTo>
                    <a:pt x="670" y="574"/>
                    <a:pt x="697" y="574"/>
                    <a:pt x="711" y="546"/>
                  </a:cubicBezTo>
                  <a:cubicBezTo>
                    <a:pt x="738" y="519"/>
                    <a:pt x="752" y="492"/>
                    <a:pt x="752" y="465"/>
                  </a:cubicBezTo>
                  <a:cubicBezTo>
                    <a:pt x="779" y="355"/>
                    <a:pt x="738" y="246"/>
                    <a:pt x="670" y="164"/>
                  </a:cubicBezTo>
                  <a:cubicBezTo>
                    <a:pt x="574" y="55"/>
                    <a:pt x="410" y="14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22"/>
            <p:cNvSpPr/>
            <p:nvPr/>
          </p:nvSpPr>
          <p:spPr>
            <a:xfrm flipH="1">
              <a:off x="9327585" y="993518"/>
              <a:ext cx="141149" cy="120493"/>
            </a:xfrm>
            <a:custGeom>
              <a:avLst/>
              <a:gdLst/>
              <a:ahLst/>
              <a:cxnLst/>
              <a:rect l="l" t="t" r="r" b="b"/>
              <a:pathLst>
                <a:path w="1066" h="910" extrusionOk="0">
                  <a:moveTo>
                    <a:pt x="520" y="0"/>
                  </a:moveTo>
                  <a:cubicBezTo>
                    <a:pt x="372" y="0"/>
                    <a:pt x="220" y="66"/>
                    <a:pt x="124" y="172"/>
                  </a:cubicBezTo>
                  <a:cubicBezTo>
                    <a:pt x="83" y="226"/>
                    <a:pt x="42" y="281"/>
                    <a:pt x="28" y="336"/>
                  </a:cubicBezTo>
                  <a:cubicBezTo>
                    <a:pt x="1" y="445"/>
                    <a:pt x="56" y="568"/>
                    <a:pt x="137" y="650"/>
                  </a:cubicBezTo>
                  <a:cubicBezTo>
                    <a:pt x="219" y="732"/>
                    <a:pt x="315" y="786"/>
                    <a:pt x="424" y="827"/>
                  </a:cubicBezTo>
                  <a:cubicBezTo>
                    <a:pt x="521" y="871"/>
                    <a:pt x="628" y="909"/>
                    <a:pt x="729" y="909"/>
                  </a:cubicBezTo>
                  <a:cubicBezTo>
                    <a:pt x="785" y="909"/>
                    <a:pt x="840" y="897"/>
                    <a:pt x="888" y="868"/>
                  </a:cubicBezTo>
                  <a:cubicBezTo>
                    <a:pt x="1011" y="800"/>
                    <a:pt x="1066" y="650"/>
                    <a:pt x="1052" y="513"/>
                  </a:cubicBezTo>
                  <a:cubicBezTo>
                    <a:pt x="1052" y="308"/>
                    <a:pt x="902" y="104"/>
                    <a:pt x="697" y="35"/>
                  </a:cubicBezTo>
                  <a:cubicBezTo>
                    <a:pt x="641" y="11"/>
                    <a:pt x="581" y="0"/>
                    <a:pt x="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22"/>
            <p:cNvSpPr/>
            <p:nvPr/>
          </p:nvSpPr>
          <p:spPr>
            <a:xfrm flipH="1">
              <a:off x="9454037" y="952338"/>
              <a:ext cx="47138" cy="41974"/>
            </a:xfrm>
            <a:custGeom>
              <a:avLst/>
              <a:gdLst/>
              <a:ahLst/>
              <a:cxnLst/>
              <a:rect l="l" t="t" r="r" b="b"/>
              <a:pathLst>
                <a:path w="356" h="317" extrusionOk="0">
                  <a:moveTo>
                    <a:pt x="163" y="0"/>
                  </a:moveTo>
                  <a:cubicBezTo>
                    <a:pt x="150" y="0"/>
                    <a:pt x="136" y="2"/>
                    <a:pt x="123" y="5"/>
                  </a:cubicBezTo>
                  <a:cubicBezTo>
                    <a:pt x="55" y="19"/>
                    <a:pt x="0" y="87"/>
                    <a:pt x="0" y="169"/>
                  </a:cubicBezTo>
                  <a:cubicBezTo>
                    <a:pt x="0" y="247"/>
                    <a:pt x="82" y="316"/>
                    <a:pt x="165" y="316"/>
                  </a:cubicBezTo>
                  <a:cubicBezTo>
                    <a:pt x="183" y="316"/>
                    <a:pt x="201" y="313"/>
                    <a:pt x="219" y="305"/>
                  </a:cubicBezTo>
                  <a:cubicBezTo>
                    <a:pt x="314" y="278"/>
                    <a:pt x="355" y="128"/>
                    <a:pt x="287" y="60"/>
                  </a:cubicBezTo>
                  <a:cubicBezTo>
                    <a:pt x="256" y="18"/>
                    <a:pt x="20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22"/>
            <p:cNvSpPr/>
            <p:nvPr/>
          </p:nvSpPr>
          <p:spPr>
            <a:xfrm flipH="1">
              <a:off x="9050974" y="1062240"/>
              <a:ext cx="88715" cy="86464"/>
            </a:xfrm>
            <a:custGeom>
              <a:avLst/>
              <a:gdLst/>
              <a:ahLst/>
              <a:cxnLst/>
              <a:rect l="l" t="t" r="r" b="b"/>
              <a:pathLst>
                <a:path w="670" h="653" extrusionOk="0">
                  <a:moveTo>
                    <a:pt x="433" y="0"/>
                  </a:moveTo>
                  <a:cubicBezTo>
                    <a:pt x="385" y="0"/>
                    <a:pt x="335" y="10"/>
                    <a:pt x="288" y="22"/>
                  </a:cubicBezTo>
                  <a:cubicBezTo>
                    <a:pt x="233" y="49"/>
                    <a:pt x="165" y="62"/>
                    <a:pt x="110" y="117"/>
                  </a:cubicBezTo>
                  <a:cubicBezTo>
                    <a:pt x="69" y="144"/>
                    <a:pt x="42" y="199"/>
                    <a:pt x="28" y="254"/>
                  </a:cubicBezTo>
                  <a:cubicBezTo>
                    <a:pt x="1" y="363"/>
                    <a:pt x="14" y="499"/>
                    <a:pt x="110" y="581"/>
                  </a:cubicBezTo>
                  <a:cubicBezTo>
                    <a:pt x="164" y="628"/>
                    <a:pt x="241" y="652"/>
                    <a:pt x="316" y="652"/>
                  </a:cubicBezTo>
                  <a:cubicBezTo>
                    <a:pt x="374" y="652"/>
                    <a:pt x="431" y="638"/>
                    <a:pt x="479" y="609"/>
                  </a:cubicBezTo>
                  <a:cubicBezTo>
                    <a:pt x="588" y="527"/>
                    <a:pt x="656" y="404"/>
                    <a:pt x="670" y="267"/>
                  </a:cubicBezTo>
                  <a:cubicBezTo>
                    <a:pt x="670" y="185"/>
                    <a:pt x="656" y="103"/>
                    <a:pt x="602" y="62"/>
                  </a:cubicBezTo>
                  <a:cubicBezTo>
                    <a:pt x="555" y="16"/>
                    <a:pt x="496" y="0"/>
                    <a:pt x="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22"/>
            <p:cNvSpPr/>
            <p:nvPr/>
          </p:nvSpPr>
          <p:spPr>
            <a:xfrm flipH="1">
              <a:off x="8882811" y="1035228"/>
              <a:ext cx="94144" cy="79049"/>
            </a:xfrm>
            <a:custGeom>
              <a:avLst/>
              <a:gdLst/>
              <a:ahLst/>
              <a:cxnLst/>
              <a:rect l="l" t="t" r="r" b="b"/>
              <a:pathLst>
                <a:path w="711" h="597" extrusionOk="0">
                  <a:moveTo>
                    <a:pt x="284" y="1"/>
                  </a:moveTo>
                  <a:cubicBezTo>
                    <a:pt x="267" y="1"/>
                    <a:pt x="247" y="7"/>
                    <a:pt x="219" y="21"/>
                  </a:cubicBezTo>
                  <a:cubicBezTo>
                    <a:pt x="110" y="75"/>
                    <a:pt x="1" y="185"/>
                    <a:pt x="14" y="307"/>
                  </a:cubicBezTo>
                  <a:cubicBezTo>
                    <a:pt x="28" y="417"/>
                    <a:pt x="137" y="485"/>
                    <a:pt x="233" y="526"/>
                  </a:cubicBezTo>
                  <a:cubicBezTo>
                    <a:pt x="304" y="561"/>
                    <a:pt x="395" y="597"/>
                    <a:pt x="480" y="597"/>
                  </a:cubicBezTo>
                  <a:cubicBezTo>
                    <a:pt x="494" y="597"/>
                    <a:pt x="507" y="596"/>
                    <a:pt x="519" y="594"/>
                  </a:cubicBezTo>
                  <a:cubicBezTo>
                    <a:pt x="615" y="567"/>
                    <a:pt x="711" y="485"/>
                    <a:pt x="697" y="376"/>
                  </a:cubicBezTo>
                  <a:cubicBezTo>
                    <a:pt x="697" y="335"/>
                    <a:pt x="670" y="294"/>
                    <a:pt x="642" y="253"/>
                  </a:cubicBezTo>
                  <a:cubicBezTo>
                    <a:pt x="588" y="185"/>
                    <a:pt x="506" y="130"/>
                    <a:pt x="424" y="89"/>
                  </a:cubicBezTo>
                  <a:cubicBezTo>
                    <a:pt x="343" y="49"/>
                    <a:pt x="329" y="1"/>
                    <a:pt x="2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22"/>
            <p:cNvSpPr/>
            <p:nvPr/>
          </p:nvSpPr>
          <p:spPr>
            <a:xfrm flipH="1">
              <a:off x="8665919" y="930623"/>
              <a:ext cx="61571" cy="57731"/>
            </a:xfrm>
            <a:custGeom>
              <a:avLst/>
              <a:gdLst/>
              <a:ahLst/>
              <a:cxnLst/>
              <a:rect l="l" t="t" r="r" b="b"/>
              <a:pathLst>
                <a:path w="465" h="436" extrusionOk="0">
                  <a:moveTo>
                    <a:pt x="245" y="1"/>
                  </a:moveTo>
                  <a:cubicBezTo>
                    <a:pt x="231" y="1"/>
                    <a:pt x="218" y="2"/>
                    <a:pt x="206" y="5"/>
                  </a:cubicBezTo>
                  <a:cubicBezTo>
                    <a:pt x="83" y="32"/>
                    <a:pt x="1" y="183"/>
                    <a:pt x="42" y="292"/>
                  </a:cubicBezTo>
                  <a:cubicBezTo>
                    <a:pt x="72" y="382"/>
                    <a:pt x="169" y="436"/>
                    <a:pt x="261" y="436"/>
                  </a:cubicBezTo>
                  <a:cubicBezTo>
                    <a:pt x="295" y="436"/>
                    <a:pt x="327" y="429"/>
                    <a:pt x="356" y="415"/>
                  </a:cubicBezTo>
                  <a:cubicBezTo>
                    <a:pt x="397" y="387"/>
                    <a:pt x="424" y="360"/>
                    <a:pt x="451" y="319"/>
                  </a:cubicBezTo>
                  <a:cubicBezTo>
                    <a:pt x="465" y="278"/>
                    <a:pt x="465" y="251"/>
                    <a:pt x="465" y="210"/>
                  </a:cubicBezTo>
                  <a:cubicBezTo>
                    <a:pt x="465" y="100"/>
                    <a:pt x="356" y="1"/>
                    <a:pt x="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22"/>
            <p:cNvSpPr/>
            <p:nvPr/>
          </p:nvSpPr>
          <p:spPr>
            <a:xfrm flipH="1">
              <a:off x="8759932" y="1026356"/>
              <a:ext cx="65146" cy="48462"/>
            </a:xfrm>
            <a:custGeom>
              <a:avLst/>
              <a:gdLst/>
              <a:ahLst/>
              <a:cxnLst/>
              <a:rect l="l" t="t" r="r" b="b"/>
              <a:pathLst>
                <a:path w="492" h="366" extrusionOk="0">
                  <a:moveTo>
                    <a:pt x="316" y="0"/>
                  </a:moveTo>
                  <a:cubicBezTo>
                    <a:pt x="283" y="0"/>
                    <a:pt x="250" y="7"/>
                    <a:pt x="219" y="19"/>
                  </a:cubicBezTo>
                  <a:cubicBezTo>
                    <a:pt x="164" y="47"/>
                    <a:pt x="123" y="101"/>
                    <a:pt x="69" y="156"/>
                  </a:cubicBezTo>
                  <a:cubicBezTo>
                    <a:pt x="41" y="197"/>
                    <a:pt x="0" y="265"/>
                    <a:pt x="28" y="320"/>
                  </a:cubicBezTo>
                  <a:cubicBezTo>
                    <a:pt x="55" y="333"/>
                    <a:pt x="82" y="347"/>
                    <a:pt x="123" y="361"/>
                  </a:cubicBezTo>
                  <a:cubicBezTo>
                    <a:pt x="145" y="364"/>
                    <a:pt x="167" y="366"/>
                    <a:pt x="189" y="366"/>
                  </a:cubicBezTo>
                  <a:cubicBezTo>
                    <a:pt x="267" y="366"/>
                    <a:pt x="347" y="345"/>
                    <a:pt x="410" y="293"/>
                  </a:cubicBezTo>
                  <a:cubicBezTo>
                    <a:pt x="478" y="224"/>
                    <a:pt x="492" y="88"/>
                    <a:pt x="424" y="33"/>
                  </a:cubicBezTo>
                  <a:cubicBezTo>
                    <a:pt x="394" y="11"/>
                    <a:pt x="355" y="0"/>
                    <a:pt x="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22"/>
            <p:cNvSpPr/>
            <p:nvPr/>
          </p:nvSpPr>
          <p:spPr>
            <a:xfrm flipH="1">
              <a:off x="9257007" y="462282"/>
              <a:ext cx="48992" cy="27939"/>
            </a:xfrm>
            <a:custGeom>
              <a:avLst/>
              <a:gdLst/>
              <a:ahLst/>
              <a:cxnLst/>
              <a:rect l="l" t="t" r="r" b="b"/>
              <a:pathLst>
                <a:path w="370" h="211" extrusionOk="0">
                  <a:moveTo>
                    <a:pt x="182" y="1"/>
                  </a:moveTo>
                  <a:cubicBezTo>
                    <a:pt x="144" y="1"/>
                    <a:pt x="107" y="11"/>
                    <a:pt x="69" y="33"/>
                  </a:cubicBezTo>
                  <a:cubicBezTo>
                    <a:pt x="55" y="33"/>
                    <a:pt x="42" y="47"/>
                    <a:pt x="28" y="61"/>
                  </a:cubicBezTo>
                  <a:cubicBezTo>
                    <a:pt x="1" y="88"/>
                    <a:pt x="14" y="142"/>
                    <a:pt x="42" y="170"/>
                  </a:cubicBezTo>
                  <a:cubicBezTo>
                    <a:pt x="83" y="197"/>
                    <a:pt x="124" y="211"/>
                    <a:pt x="165" y="211"/>
                  </a:cubicBezTo>
                  <a:cubicBezTo>
                    <a:pt x="219" y="211"/>
                    <a:pt x="287" y="211"/>
                    <a:pt x="342" y="183"/>
                  </a:cubicBezTo>
                  <a:cubicBezTo>
                    <a:pt x="369" y="129"/>
                    <a:pt x="328" y="47"/>
                    <a:pt x="274" y="20"/>
                  </a:cubicBezTo>
                  <a:cubicBezTo>
                    <a:pt x="243" y="7"/>
                    <a:pt x="212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22"/>
            <p:cNvSpPr/>
            <p:nvPr/>
          </p:nvSpPr>
          <p:spPr>
            <a:xfrm flipH="1">
              <a:off x="9455890" y="620250"/>
              <a:ext cx="39855" cy="47668"/>
            </a:xfrm>
            <a:custGeom>
              <a:avLst/>
              <a:gdLst/>
              <a:ahLst/>
              <a:cxnLst/>
              <a:rect l="l" t="t" r="r" b="b"/>
              <a:pathLst>
                <a:path w="301" h="360" extrusionOk="0">
                  <a:moveTo>
                    <a:pt x="164" y="1"/>
                  </a:moveTo>
                  <a:cubicBezTo>
                    <a:pt x="109" y="28"/>
                    <a:pt x="41" y="83"/>
                    <a:pt x="27" y="137"/>
                  </a:cubicBezTo>
                  <a:cubicBezTo>
                    <a:pt x="0" y="206"/>
                    <a:pt x="27" y="301"/>
                    <a:pt x="96" y="342"/>
                  </a:cubicBezTo>
                  <a:cubicBezTo>
                    <a:pt x="117" y="353"/>
                    <a:pt x="144" y="359"/>
                    <a:pt x="172" y="359"/>
                  </a:cubicBezTo>
                  <a:cubicBezTo>
                    <a:pt x="216" y="359"/>
                    <a:pt x="262" y="343"/>
                    <a:pt x="287" y="301"/>
                  </a:cubicBezTo>
                  <a:cubicBezTo>
                    <a:pt x="300" y="192"/>
                    <a:pt x="260" y="69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22"/>
            <p:cNvSpPr/>
            <p:nvPr/>
          </p:nvSpPr>
          <p:spPr>
            <a:xfrm flipH="1">
              <a:off x="8861094" y="433152"/>
              <a:ext cx="48992" cy="35353"/>
            </a:xfrm>
            <a:custGeom>
              <a:avLst/>
              <a:gdLst/>
              <a:ahLst/>
              <a:cxnLst/>
              <a:rect l="l" t="t" r="r" b="b"/>
              <a:pathLst>
                <a:path w="370" h="267" extrusionOk="0">
                  <a:moveTo>
                    <a:pt x="219" y="1"/>
                  </a:moveTo>
                  <a:cubicBezTo>
                    <a:pt x="182" y="1"/>
                    <a:pt x="144" y="8"/>
                    <a:pt x="110" y="21"/>
                  </a:cubicBezTo>
                  <a:cubicBezTo>
                    <a:pt x="55" y="48"/>
                    <a:pt x="1" y="89"/>
                    <a:pt x="1" y="144"/>
                  </a:cubicBezTo>
                  <a:cubicBezTo>
                    <a:pt x="1" y="226"/>
                    <a:pt x="83" y="267"/>
                    <a:pt x="151" y="267"/>
                  </a:cubicBezTo>
                  <a:cubicBezTo>
                    <a:pt x="219" y="267"/>
                    <a:pt x="287" y="253"/>
                    <a:pt x="328" y="199"/>
                  </a:cubicBezTo>
                  <a:cubicBezTo>
                    <a:pt x="369" y="144"/>
                    <a:pt x="369" y="62"/>
                    <a:pt x="328" y="21"/>
                  </a:cubicBezTo>
                  <a:cubicBezTo>
                    <a:pt x="294" y="8"/>
                    <a:pt x="257" y="1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22"/>
            <p:cNvSpPr/>
            <p:nvPr/>
          </p:nvSpPr>
          <p:spPr>
            <a:xfrm flipH="1">
              <a:off x="8618912" y="716116"/>
              <a:ext cx="43430" cy="42371"/>
            </a:xfrm>
            <a:custGeom>
              <a:avLst/>
              <a:gdLst/>
              <a:ahLst/>
              <a:cxnLst/>
              <a:rect l="l" t="t" r="r" b="b"/>
              <a:pathLst>
                <a:path w="328" h="320" extrusionOk="0">
                  <a:moveTo>
                    <a:pt x="191" y="0"/>
                  </a:moveTo>
                  <a:cubicBezTo>
                    <a:pt x="137" y="41"/>
                    <a:pt x="96" y="69"/>
                    <a:pt x="55" y="123"/>
                  </a:cubicBezTo>
                  <a:cubicBezTo>
                    <a:pt x="14" y="178"/>
                    <a:pt x="0" y="246"/>
                    <a:pt x="41" y="301"/>
                  </a:cubicBezTo>
                  <a:cubicBezTo>
                    <a:pt x="67" y="313"/>
                    <a:pt x="95" y="320"/>
                    <a:pt x="123" y="320"/>
                  </a:cubicBezTo>
                  <a:cubicBezTo>
                    <a:pt x="186" y="320"/>
                    <a:pt x="249" y="289"/>
                    <a:pt x="287" y="233"/>
                  </a:cubicBezTo>
                  <a:cubicBezTo>
                    <a:pt x="328" y="151"/>
                    <a:pt x="287" y="28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22"/>
            <p:cNvSpPr/>
            <p:nvPr/>
          </p:nvSpPr>
          <p:spPr>
            <a:xfrm flipH="1">
              <a:off x="8815942" y="410112"/>
              <a:ext cx="41709" cy="40385"/>
            </a:xfrm>
            <a:custGeom>
              <a:avLst/>
              <a:gdLst/>
              <a:ahLst/>
              <a:cxnLst/>
              <a:rect l="l" t="t" r="r" b="b"/>
              <a:pathLst>
                <a:path w="315" h="305" extrusionOk="0">
                  <a:moveTo>
                    <a:pt x="245" y="0"/>
                  </a:moveTo>
                  <a:cubicBezTo>
                    <a:pt x="223" y="0"/>
                    <a:pt x="203" y="23"/>
                    <a:pt x="192" y="45"/>
                  </a:cubicBezTo>
                  <a:cubicBezTo>
                    <a:pt x="178" y="113"/>
                    <a:pt x="124" y="168"/>
                    <a:pt x="55" y="195"/>
                  </a:cubicBezTo>
                  <a:cubicBezTo>
                    <a:pt x="28" y="195"/>
                    <a:pt x="1" y="222"/>
                    <a:pt x="14" y="263"/>
                  </a:cubicBezTo>
                  <a:cubicBezTo>
                    <a:pt x="14" y="291"/>
                    <a:pt x="42" y="304"/>
                    <a:pt x="69" y="304"/>
                  </a:cubicBezTo>
                  <a:lnTo>
                    <a:pt x="83" y="304"/>
                  </a:lnTo>
                  <a:cubicBezTo>
                    <a:pt x="192" y="277"/>
                    <a:pt x="287" y="182"/>
                    <a:pt x="315" y="72"/>
                  </a:cubicBezTo>
                  <a:cubicBezTo>
                    <a:pt x="315" y="45"/>
                    <a:pt x="301" y="4"/>
                    <a:pt x="260" y="4"/>
                  </a:cubicBezTo>
                  <a:cubicBezTo>
                    <a:pt x="255" y="2"/>
                    <a:pt x="250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22"/>
            <p:cNvSpPr/>
            <p:nvPr/>
          </p:nvSpPr>
          <p:spPr>
            <a:xfrm flipH="1">
              <a:off x="9031111" y="334638"/>
              <a:ext cx="23569" cy="52567"/>
            </a:xfrm>
            <a:custGeom>
              <a:avLst/>
              <a:gdLst/>
              <a:ahLst/>
              <a:cxnLst/>
              <a:rect l="l" t="t" r="r" b="b"/>
              <a:pathLst>
                <a:path w="178" h="397" extrusionOk="0">
                  <a:moveTo>
                    <a:pt x="55" y="1"/>
                  </a:moveTo>
                  <a:cubicBezTo>
                    <a:pt x="14" y="14"/>
                    <a:pt x="0" y="42"/>
                    <a:pt x="0" y="69"/>
                  </a:cubicBezTo>
                  <a:lnTo>
                    <a:pt x="55" y="342"/>
                  </a:lnTo>
                  <a:cubicBezTo>
                    <a:pt x="55" y="369"/>
                    <a:pt x="82" y="397"/>
                    <a:pt x="110" y="397"/>
                  </a:cubicBezTo>
                  <a:lnTo>
                    <a:pt x="123" y="397"/>
                  </a:lnTo>
                  <a:cubicBezTo>
                    <a:pt x="151" y="383"/>
                    <a:pt x="178" y="356"/>
                    <a:pt x="164" y="328"/>
                  </a:cubicBezTo>
                  <a:lnTo>
                    <a:pt x="123" y="55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22"/>
            <p:cNvSpPr/>
            <p:nvPr/>
          </p:nvSpPr>
          <p:spPr>
            <a:xfrm flipH="1">
              <a:off x="9190139" y="367873"/>
              <a:ext cx="47138" cy="35618"/>
            </a:xfrm>
            <a:custGeom>
              <a:avLst/>
              <a:gdLst/>
              <a:ahLst/>
              <a:cxnLst/>
              <a:rect l="l" t="t" r="r" b="b"/>
              <a:pathLst>
                <a:path w="356" h="269" extrusionOk="0">
                  <a:moveTo>
                    <a:pt x="67" y="0"/>
                  </a:moveTo>
                  <a:cubicBezTo>
                    <a:pt x="53" y="0"/>
                    <a:pt x="39" y="3"/>
                    <a:pt x="28" y="9"/>
                  </a:cubicBezTo>
                  <a:cubicBezTo>
                    <a:pt x="14" y="36"/>
                    <a:pt x="1" y="64"/>
                    <a:pt x="28" y="91"/>
                  </a:cubicBezTo>
                  <a:cubicBezTo>
                    <a:pt x="82" y="173"/>
                    <a:pt x="178" y="241"/>
                    <a:pt x="274" y="268"/>
                  </a:cubicBezTo>
                  <a:lnTo>
                    <a:pt x="301" y="268"/>
                  </a:lnTo>
                  <a:cubicBezTo>
                    <a:pt x="328" y="268"/>
                    <a:pt x="342" y="255"/>
                    <a:pt x="355" y="227"/>
                  </a:cubicBezTo>
                  <a:cubicBezTo>
                    <a:pt x="355" y="186"/>
                    <a:pt x="342" y="159"/>
                    <a:pt x="315" y="146"/>
                  </a:cubicBezTo>
                  <a:cubicBezTo>
                    <a:pt x="233" y="132"/>
                    <a:pt x="164" y="91"/>
                    <a:pt x="123" y="23"/>
                  </a:cubicBezTo>
                  <a:cubicBezTo>
                    <a:pt x="107" y="7"/>
                    <a:pt x="87" y="0"/>
                    <a:pt x="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22"/>
            <p:cNvSpPr/>
            <p:nvPr/>
          </p:nvSpPr>
          <p:spPr>
            <a:xfrm flipH="1">
              <a:off x="9318447" y="443083"/>
              <a:ext cx="52567" cy="25423"/>
            </a:xfrm>
            <a:custGeom>
              <a:avLst/>
              <a:gdLst/>
              <a:ahLst/>
              <a:cxnLst/>
              <a:rect l="l" t="t" r="r" b="b"/>
              <a:pathLst>
                <a:path w="397" h="192" extrusionOk="0">
                  <a:moveTo>
                    <a:pt x="82" y="1"/>
                  </a:moveTo>
                  <a:cubicBezTo>
                    <a:pt x="41" y="1"/>
                    <a:pt x="14" y="14"/>
                    <a:pt x="0" y="42"/>
                  </a:cubicBezTo>
                  <a:cubicBezTo>
                    <a:pt x="0" y="83"/>
                    <a:pt x="14" y="110"/>
                    <a:pt x="41" y="124"/>
                  </a:cubicBezTo>
                  <a:lnTo>
                    <a:pt x="314" y="192"/>
                  </a:lnTo>
                  <a:lnTo>
                    <a:pt x="328" y="192"/>
                  </a:lnTo>
                  <a:cubicBezTo>
                    <a:pt x="355" y="192"/>
                    <a:pt x="382" y="178"/>
                    <a:pt x="396" y="151"/>
                  </a:cubicBezTo>
                  <a:cubicBezTo>
                    <a:pt x="396" y="124"/>
                    <a:pt x="382" y="83"/>
                    <a:pt x="355" y="83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22"/>
            <p:cNvSpPr/>
            <p:nvPr/>
          </p:nvSpPr>
          <p:spPr>
            <a:xfrm flipH="1">
              <a:off x="8909954" y="627532"/>
              <a:ext cx="23569" cy="56142"/>
            </a:xfrm>
            <a:custGeom>
              <a:avLst/>
              <a:gdLst/>
              <a:ahLst/>
              <a:cxnLst/>
              <a:rect l="l" t="t" r="r" b="b"/>
              <a:pathLst>
                <a:path w="178" h="424" extrusionOk="0">
                  <a:moveTo>
                    <a:pt x="123" y="0"/>
                  </a:moveTo>
                  <a:cubicBezTo>
                    <a:pt x="82" y="0"/>
                    <a:pt x="55" y="14"/>
                    <a:pt x="55" y="55"/>
                  </a:cubicBezTo>
                  <a:lnTo>
                    <a:pt x="0" y="355"/>
                  </a:lnTo>
                  <a:cubicBezTo>
                    <a:pt x="0" y="383"/>
                    <a:pt x="14" y="410"/>
                    <a:pt x="55" y="424"/>
                  </a:cubicBezTo>
                  <a:cubicBezTo>
                    <a:pt x="96" y="424"/>
                    <a:pt x="109" y="396"/>
                    <a:pt x="123" y="369"/>
                  </a:cubicBezTo>
                  <a:lnTo>
                    <a:pt x="164" y="69"/>
                  </a:lnTo>
                  <a:cubicBezTo>
                    <a:pt x="178" y="41"/>
                    <a:pt x="150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22"/>
            <p:cNvSpPr/>
            <p:nvPr/>
          </p:nvSpPr>
          <p:spPr>
            <a:xfrm flipH="1">
              <a:off x="8694784" y="653882"/>
              <a:ext cx="30852" cy="42504"/>
            </a:xfrm>
            <a:custGeom>
              <a:avLst/>
              <a:gdLst/>
              <a:ahLst/>
              <a:cxnLst/>
              <a:rect l="l" t="t" r="r" b="b"/>
              <a:pathLst>
                <a:path w="233" h="321" extrusionOk="0">
                  <a:moveTo>
                    <a:pt x="167" y="1"/>
                  </a:moveTo>
                  <a:cubicBezTo>
                    <a:pt x="144" y="1"/>
                    <a:pt x="120" y="14"/>
                    <a:pt x="110" y="34"/>
                  </a:cubicBezTo>
                  <a:lnTo>
                    <a:pt x="14" y="238"/>
                  </a:lnTo>
                  <a:cubicBezTo>
                    <a:pt x="0" y="266"/>
                    <a:pt x="0" y="307"/>
                    <a:pt x="41" y="320"/>
                  </a:cubicBezTo>
                  <a:lnTo>
                    <a:pt x="69" y="320"/>
                  </a:lnTo>
                  <a:cubicBezTo>
                    <a:pt x="82" y="320"/>
                    <a:pt x="110" y="307"/>
                    <a:pt x="123" y="293"/>
                  </a:cubicBezTo>
                  <a:lnTo>
                    <a:pt x="219" y="88"/>
                  </a:lnTo>
                  <a:cubicBezTo>
                    <a:pt x="233" y="61"/>
                    <a:pt x="219" y="20"/>
                    <a:pt x="192" y="6"/>
                  </a:cubicBezTo>
                  <a:cubicBezTo>
                    <a:pt x="184" y="3"/>
                    <a:pt x="176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22"/>
            <p:cNvSpPr/>
            <p:nvPr/>
          </p:nvSpPr>
          <p:spPr>
            <a:xfrm flipH="1">
              <a:off x="8636920" y="828136"/>
              <a:ext cx="52567" cy="21848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28" y="1"/>
                  </a:moveTo>
                  <a:lnTo>
                    <a:pt x="55" y="56"/>
                  </a:lnTo>
                  <a:cubicBezTo>
                    <a:pt x="14" y="56"/>
                    <a:pt x="0" y="83"/>
                    <a:pt x="0" y="124"/>
                  </a:cubicBezTo>
                  <a:cubicBezTo>
                    <a:pt x="14" y="151"/>
                    <a:pt x="28" y="165"/>
                    <a:pt x="69" y="165"/>
                  </a:cubicBezTo>
                  <a:lnTo>
                    <a:pt x="342" y="124"/>
                  </a:lnTo>
                  <a:cubicBezTo>
                    <a:pt x="383" y="110"/>
                    <a:pt x="396" y="83"/>
                    <a:pt x="396" y="56"/>
                  </a:cubicBezTo>
                  <a:cubicBezTo>
                    <a:pt x="396" y="15"/>
                    <a:pt x="355" y="1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22"/>
            <p:cNvSpPr/>
            <p:nvPr/>
          </p:nvSpPr>
          <p:spPr>
            <a:xfrm flipH="1">
              <a:off x="8852090" y="881365"/>
              <a:ext cx="50713" cy="71766"/>
            </a:xfrm>
            <a:custGeom>
              <a:avLst/>
              <a:gdLst/>
              <a:ahLst/>
              <a:cxnLst/>
              <a:rect l="l" t="t" r="r" b="b"/>
              <a:pathLst>
                <a:path w="383" h="542" extrusionOk="0">
                  <a:moveTo>
                    <a:pt x="61" y="0"/>
                  </a:moveTo>
                  <a:cubicBezTo>
                    <a:pt x="49" y="0"/>
                    <a:pt x="38" y="4"/>
                    <a:pt x="28" y="9"/>
                  </a:cubicBezTo>
                  <a:cubicBezTo>
                    <a:pt x="0" y="22"/>
                    <a:pt x="0" y="63"/>
                    <a:pt x="14" y="90"/>
                  </a:cubicBezTo>
                  <a:lnTo>
                    <a:pt x="260" y="514"/>
                  </a:lnTo>
                  <a:cubicBezTo>
                    <a:pt x="273" y="527"/>
                    <a:pt x="287" y="541"/>
                    <a:pt x="314" y="541"/>
                  </a:cubicBezTo>
                  <a:cubicBezTo>
                    <a:pt x="328" y="541"/>
                    <a:pt x="328" y="541"/>
                    <a:pt x="342" y="527"/>
                  </a:cubicBezTo>
                  <a:cubicBezTo>
                    <a:pt x="369" y="514"/>
                    <a:pt x="383" y="486"/>
                    <a:pt x="369" y="445"/>
                  </a:cubicBezTo>
                  <a:lnTo>
                    <a:pt x="110" y="36"/>
                  </a:lnTo>
                  <a:cubicBezTo>
                    <a:pt x="101" y="10"/>
                    <a:pt x="8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22"/>
            <p:cNvSpPr/>
            <p:nvPr/>
          </p:nvSpPr>
          <p:spPr>
            <a:xfrm flipH="1">
              <a:off x="9067260" y="871567"/>
              <a:ext cx="19994" cy="45284"/>
            </a:xfrm>
            <a:custGeom>
              <a:avLst/>
              <a:gdLst/>
              <a:ahLst/>
              <a:cxnLst/>
              <a:rect l="l" t="t" r="r" b="b"/>
              <a:pathLst>
                <a:path w="151" h="342" extrusionOk="0">
                  <a:moveTo>
                    <a:pt x="83" y="1"/>
                  </a:moveTo>
                  <a:cubicBezTo>
                    <a:pt x="55" y="1"/>
                    <a:pt x="28" y="28"/>
                    <a:pt x="28" y="55"/>
                  </a:cubicBezTo>
                  <a:lnTo>
                    <a:pt x="1" y="274"/>
                  </a:lnTo>
                  <a:cubicBezTo>
                    <a:pt x="1" y="315"/>
                    <a:pt x="14" y="342"/>
                    <a:pt x="55" y="342"/>
                  </a:cubicBezTo>
                  <a:cubicBezTo>
                    <a:pt x="83" y="342"/>
                    <a:pt x="110" y="328"/>
                    <a:pt x="124" y="287"/>
                  </a:cubicBezTo>
                  <a:lnTo>
                    <a:pt x="137" y="69"/>
                  </a:lnTo>
                  <a:cubicBezTo>
                    <a:pt x="151" y="42"/>
                    <a:pt x="124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22"/>
            <p:cNvSpPr/>
            <p:nvPr/>
          </p:nvSpPr>
          <p:spPr>
            <a:xfrm flipH="1">
              <a:off x="9094272" y="614821"/>
              <a:ext cx="20126" cy="36280"/>
            </a:xfrm>
            <a:custGeom>
              <a:avLst/>
              <a:gdLst/>
              <a:ahLst/>
              <a:cxnLst/>
              <a:rect l="l" t="t" r="r" b="b"/>
              <a:pathLst>
                <a:path w="152" h="274" extrusionOk="0">
                  <a:moveTo>
                    <a:pt x="97" y="1"/>
                  </a:moveTo>
                  <a:cubicBezTo>
                    <a:pt x="69" y="1"/>
                    <a:pt x="42" y="14"/>
                    <a:pt x="28" y="55"/>
                  </a:cubicBezTo>
                  <a:lnTo>
                    <a:pt x="15" y="206"/>
                  </a:lnTo>
                  <a:cubicBezTo>
                    <a:pt x="1" y="233"/>
                    <a:pt x="28" y="260"/>
                    <a:pt x="56" y="274"/>
                  </a:cubicBezTo>
                  <a:lnTo>
                    <a:pt x="69" y="274"/>
                  </a:lnTo>
                  <a:cubicBezTo>
                    <a:pt x="97" y="274"/>
                    <a:pt x="124" y="247"/>
                    <a:pt x="124" y="219"/>
                  </a:cubicBezTo>
                  <a:lnTo>
                    <a:pt x="151" y="69"/>
                  </a:lnTo>
                  <a:cubicBezTo>
                    <a:pt x="151" y="42"/>
                    <a:pt x="137" y="1"/>
                    <a:pt x="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22"/>
            <p:cNvSpPr/>
            <p:nvPr/>
          </p:nvSpPr>
          <p:spPr>
            <a:xfrm flipH="1">
              <a:off x="9443179" y="534579"/>
              <a:ext cx="47138" cy="33367"/>
            </a:xfrm>
            <a:custGeom>
              <a:avLst/>
              <a:gdLst/>
              <a:ahLst/>
              <a:cxnLst/>
              <a:rect l="l" t="t" r="r" b="b"/>
              <a:pathLst>
                <a:path w="356" h="252" extrusionOk="0">
                  <a:moveTo>
                    <a:pt x="72" y="1"/>
                  </a:moveTo>
                  <a:cubicBezTo>
                    <a:pt x="48" y="1"/>
                    <a:pt x="24" y="13"/>
                    <a:pt x="14" y="33"/>
                  </a:cubicBezTo>
                  <a:cubicBezTo>
                    <a:pt x="0" y="61"/>
                    <a:pt x="14" y="102"/>
                    <a:pt x="41" y="115"/>
                  </a:cubicBezTo>
                  <a:lnTo>
                    <a:pt x="259" y="238"/>
                  </a:lnTo>
                  <a:cubicBezTo>
                    <a:pt x="273" y="252"/>
                    <a:pt x="287" y="252"/>
                    <a:pt x="287" y="252"/>
                  </a:cubicBezTo>
                  <a:cubicBezTo>
                    <a:pt x="314" y="252"/>
                    <a:pt x="328" y="238"/>
                    <a:pt x="341" y="225"/>
                  </a:cubicBezTo>
                  <a:cubicBezTo>
                    <a:pt x="355" y="184"/>
                    <a:pt x="355" y="156"/>
                    <a:pt x="328" y="143"/>
                  </a:cubicBezTo>
                  <a:lnTo>
                    <a:pt x="96" y="6"/>
                  </a:ln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22"/>
            <p:cNvSpPr/>
            <p:nvPr/>
          </p:nvSpPr>
          <p:spPr>
            <a:xfrm flipH="1">
              <a:off x="9568044" y="585293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0" y="0"/>
                  </a:moveTo>
                  <a:cubicBezTo>
                    <a:pt x="37" y="0"/>
                    <a:pt x="11" y="16"/>
                    <a:pt x="1" y="46"/>
                  </a:cubicBezTo>
                  <a:cubicBezTo>
                    <a:pt x="1" y="74"/>
                    <a:pt x="15" y="101"/>
                    <a:pt x="42" y="115"/>
                  </a:cubicBezTo>
                  <a:lnTo>
                    <a:pt x="274" y="197"/>
                  </a:lnTo>
                  <a:lnTo>
                    <a:pt x="288" y="197"/>
                  </a:lnTo>
                  <a:cubicBezTo>
                    <a:pt x="315" y="197"/>
                    <a:pt x="342" y="183"/>
                    <a:pt x="342" y="156"/>
                  </a:cubicBezTo>
                  <a:cubicBezTo>
                    <a:pt x="356" y="128"/>
                    <a:pt x="342" y="87"/>
                    <a:pt x="301" y="74"/>
                  </a:cubicBezTo>
                  <a:lnTo>
                    <a:pt x="83" y="5"/>
                  </a:lnTo>
                  <a:cubicBezTo>
                    <a:pt x="76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22"/>
            <p:cNvSpPr/>
            <p:nvPr/>
          </p:nvSpPr>
          <p:spPr>
            <a:xfrm flipH="1">
              <a:off x="9692776" y="710554"/>
              <a:ext cx="32573" cy="25555"/>
            </a:xfrm>
            <a:custGeom>
              <a:avLst/>
              <a:gdLst/>
              <a:ahLst/>
              <a:cxnLst/>
              <a:rect l="l" t="t" r="r" b="b"/>
              <a:pathLst>
                <a:path w="246" h="193" extrusionOk="0">
                  <a:moveTo>
                    <a:pt x="74" y="0"/>
                  </a:moveTo>
                  <a:cubicBezTo>
                    <a:pt x="55" y="0"/>
                    <a:pt x="36" y="12"/>
                    <a:pt x="27" y="29"/>
                  </a:cubicBezTo>
                  <a:cubicBezTo>
                    <a:pt x="0" y="42"/>
                    <a:pt x="14" y="83"/>
                    <a:pt x="41" y="111"/>
                  </a:cubicBezTo>
                  <a:lnTo>
                    <a:pt x="137" y="179"/>
                  </a:lnTo>
                  <a:cubicBezTo>
                    <a:pt x="150" y="193"/>
                    <a:pt x="164" y="193"/>
                    <a:pt x="178" y="193"/>
                  </a:cubicBezTo>
                  <a:cubicBezTo>
                    <a:pt x="191" y="193"/>
                    <a:pt x="205" y="179"/>
                    <a:pt x="219" y="165"/>
                  </a:cubicBezTo>
                  <a:cubicBezTo>
                    <a:pt x="246" y="138"/>
                    <a:pt x="232" y="111"/>
                    <a:pt x="205" y="83"/>
                  </a:cubicBezTo>
                  <a:lnTo>
                    <a:pt x="109" y="15"/>
                  </a:lnTo>
                  <a:cubicBezTo>
                    <a:pt x="99" y="5"/>
                    <a:pt x="86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22"/>
            <p:cNvSpPr/>
            <p:nvPr/>
          </p:nvSpPr>
          <p:spPr>
            <a:xfrm flipH="1">
              <a:off x="9578769" y="811982"/>
              <a:ext cx="23701" cy="47138"/>
            </a:xfrm>
            <a:custGeom>
              <a:avLst/>
              <a:gdLst/>
              <a:ahLst/>
              <a:cxnLst/>
              <a:rect l="l" t="t" r="r" b="b"/>
              <a:pathLst>
                <a:path w="179" h="356" extrusionOk="0">
                  <a:moveTo>
                    <a:pt x="123" y="0"/>
                  </a:moveTo>
                  <a:cubicBezTo>
                    <a:pt x="96" y="0"/>
                    <a:pt x="69" y="14"/>
                    <a:pt x="55" y="55"/>
                  </a:cubicBezTo>
                  <a:lnTo>
                    <a:pt x="14" y="273"/>
                  </a:lnTo>
                  <a:cubicBezTo>
                    <a:pt x="1" y="314"/>
                    <a:pt x="28" y="341"/>
                    <a:pt x="55" y="341"/>
                  </a:cubicBezTo>
                  <a:cubicBezTo>
                    <a:pt x="55" y="341"/>
                    <a:pt x="69" y="355"/>
                    <a:pt x="69" y="355"/>
                  </a:cubicBezTo>
                  <a:cubicBezTo>
                    <a:pt x="96" y="355"/>
                    <a:pt x="123" y="328"/>
                    <a:pt x="123" y="300"/>
                  </a:cubicBezTo>
                  <a:lnTo>
                    <a:pt x="178" y="82"/>
                  </a:lnTo>
                  <a:cubicBezTo>
                    <a:pt x="178" y="41"/>
                    <a:pt x="164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22"/>
            <p:cNvSpPr/>
            <p:nvPr/>
          </p:nvSpPr>
          <p:spPr>
            <a:xfrm flipH="1">
              <a:off x="9374589" y="697313"/>
              <a:ext cx="28998" cy="36942"/>
            </a:xfrm>
            <a:custGeom>
              <a:avLst/>
              <a:gdLst/>
              <a:ahLst/>
              <a:cxnLst/>
              <a:rect l="l" t="t" r="r" b="b"/>
              <a:pathLst>
                <a:path w="219" h="279" extrusionOk="0">
                  <a:moveTo>
                    <a:pt x="71" y="1"/>
                  </a:moveTo>
                  <a:cubicBezTo>
                    <a:pt x="62" y="1"/>
                    <a:pt x="52" y="2"/>
                    <a:pt x="41" y="6"/>
                  </a:cubicBezTo>
                  <a:cubicBezTo>
                    <a:pt x="14" y="20"/>
                    <a:pt x="0" y="61"/>
                    <a:pt x="14" y="88"/>
                  </a:cubicBezTo>
                  <a:lnTo>
                    <a:pt x="96" y="238"/>
                  </a:lnTo>
                  <a:cubicBezTo>
                    <a:pt x="110" y="265"/>
                    <a:pt x="123" y="279"/>
                    <a:pt x="151" y="279"/>
                  </a:cubicBezTo>
                  <a:cubicBezTo>
                    <a:pt x="164" y="279"/>
                    <a:pt x="164" y="265"/>
                    <a:pt x="178" y="265"/>
                  </a:cubicBezTo>
                  <a:cubicBezTo>
                    <a:pt x="205" y="252"/>
                    <a:pt x="219" y="211"/>
                    <a:pt x="205" y="183"/>
                  </a:cubicBezTo>
                  <a:lnTo>
                    <a:pt x="123" y="33"/>
                  </a:lnTo>
                  <a:cubicBezTo>
                    <a:pt x="113" y="13"/>
                    <a:pt x="9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22"/>
            <p:cNvSpPr/>
            <p:nvPr/>
          </p:nvSpPr>
          <p:spPr>
            <a:xfrm flipH="1">
              <a:off x="9508326" y="684204"/>
              <a:ext cx="45284" cy="51905"/>
            </a:xfrm>
            <a:custGeom>
              <a:avLst/>
              <a:gdLst/>
              <a:ahLst/>
              <a:cxnLst/>
              <a:rect l="l" t="t" r="r" b="b"/>
              <a:pathLst>
                <a:path w="342" h="392" extrusionOk="0">
                  <a:moveTo>
                    <a:pt x="75" y="0"/>
                  </a:moveTo>
                  <a:cubicBezTo>
                    <a:pt x="64" y="0"/>
                    <a:pt x="52" y="4"/>
                    <a:pt x="41" y="9"/>
                  </a:cubicBezTo>
                  <a:cubicBezTo>
                    <a:pt x="14" y="23"/>
                    <a:pt x="0" y="64"/>
                    <a:pt x="27" y="91"/>
                  </a:cubicBezTo>
                  <a:lnTo>
                    <a:pt x="219" y="364"/>
                  </a:lnTo>
                  <a:cubicBezTo>
                    <a:pt x="232" y="378"/>
                    <a:pt x="246" y="392"/>
                    <a:pt x="273" y="392"/>
                  </a:cubicBezTo>
                  <a:cubicBezTo>
                    <a:pt x="287" y="392"/>
                    <a:pt x="301" y="392"/>
                    <a:pt x="301" y="378"/>
                  </a:cubicBezTo>
                  <a:cubicBezTo>
                    <a:pt x="328" y="364"/>
                    <a:pt x="342" y="323"/>
                    <a:pt x="314" y="296"/>
                  </a:cubicBezTo>
                  <a:lnTo>
                    <a:pt x="123" y="23"/>
                  </a:lnTo>
                  <a:cubicBezTo>
                    <a:pt x="107" y="7"/>
                    <a:pt x="91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22"/>
            <p:cNvSpPr/>
            <p:nvPr/>
          </p:nvSpPr>
          <p:spPr>
            <a:xfrm flipH="1">
              <a:off x="9347445" y="914998"/>
              <a:ext cx="41709" cy="65146"/>
            </a:xfrm>
            <a:custGeom>
              <a:avLst/>
              <a:gdLst/>
              <a:ahLst/>
              <a:cxnLst/>
              <a:rect l="l" t="t" r="r" b="b"/>
              <a:pathLst>
                <a:path w="315" h="492" extrusionOk="0">
                  <a:moveTo>
                    <a:pt x="246" y="0"/>
                  </a:moveTo>
                  <a:cubicBezTo>
                    <a:pt x="219" y="0"/>
                    <a:pt x="192" y="28"/>
                    <a:pt x="192" y="55"/>
                  </a:cubicBezTo>
                  <a:cubicBezTo>
                    <a:pt x="192" y="178"/>
                    <a:pt x="137" y="301"/>
                    <a:pt x="42" y="383"/>
                  </a:cubicBezTo>
                  <a:cubicBezTo>
                    <a:pt x="14" y="410"/>
                    <a:pt x="1" y="437"/>
                    <a:pt x="28" y="464"/>
                  </a:cubicBezTo>
                  <a:cubicBezTo>
                    <a:pt x="42" y="478"/>
                    <a:pt x="55" y="492"/>
                    <a:pt x="69" y="492"/>
                  </a:cubicBezTo>
                  <a:cubicBezTo>
                    <a:pt x="83" y="492"/>
                    <a:pt x="96" y="492"/>
                    <a:pt x="110" y="478"/>
                  </a:cubicBezTo>
                  <a:cubicBezTo>
                    <a:pt x="233" y="369"/>
                    <a:pt x="315" y="219"/>
                    <a:pt x="315" y="55"/>
                  </a:cubicBezTo>
                  <a:cubicBezTo>
                    <a:pt x="315" y="28"/>
                    <a:pt x="287" y="0"/>
                    <a:pt x="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22"/>
            <p:cNvSpPr/>
            <p:nvPr/>
          </p:nvSpPr>
          <p:spPr>
            <a:xfrm flipH="1">
              <a:off x="9468602" y="960812"/>
              <a:ext cx="45284" cy="32043"/>
            </a:xfrm>
            <a:custGeom>
              <a:avLst/>
              <a:gdLst/>
              <a:ahLst/>
              <a:cxnLst/>
              <a:rect l="l" t="t" r="r" b="b"/>
              <a:pathLst>
                <a:path w="342" h="242" extrusionOk="0">
                  <a:moveTo>
                    <a:pt x="62" y="0"/>
                  </a:moveTo>
                  <a:cubicBezTo>
                    <a:pt x="46" y="0"/>
                    <a:pt x="30" y="7"/>
                    <a:pt x="14" y="23"/>
                  </a:cubicBezTo>
                  <a:cubicBezTo>
                    <a:pt x="1" y="50"/>
                    <a:pt x="14" y="91"/>
                    <a:pt x="42" y="105"/>
                  </a:cubicBezTo>
                  <a:lnTo>
                    <a:pt x="233" y="241"/>
                  </a:lnTo>
                  <a:lnTo>
                    <a:pt x="274" y="241"/>
                  </a:lnTo>
                  <a:cubicBezTo>
                    <a:pt x="287" y="241"/>
                    <a:pt x="315" y="228"/>
                    <a:pt x="315" y="214"/>
                  </a:cubicBezTo>
                  <a:cubicBezTo>
                    <a:pt x="342" y="187"/>
                    <a:pt x="328" y="146"/>
                    <a:pt x="301" y="132"/>
                  </a:cubicBezTo>
                  <a:lnTo>
                    <a:pt x="96" y="9"/>
                  </a:lnTo>
                  <a:cubicBezTo>
                    <a:pt x="85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22"/>
            <p:cNvSpPr/>
            <p:nvPr/>
          </p:nvSpPr>
          <p:spPr>
            <a:xfrm flipH="1">
              <a:off x="9182856" y="1036684"/>
              <a:ext cx="30852" cy="42901"/>
            </a:xfrm>
            <a:custGeom>
              <a:avLst/>
              <a:gdLst/>
              <a:ahLst/>
              <a:cxnLst/>
              <a:rect l="l" t="t" r="r" b="b"/>
              <a:pathLst>
                <a:path w="233" h="324" extrusionOk="0">
                  <a:moveTo>
                    <a:pt x="162" y="1"/>
                  </a:moveTo>
                  <a:cubicBezTo>
                    <a:pt x="148" y="1"/>
                    <a:pt x="134" y="4"/>
                    <a:pt x="123" y="10"/>
                  </a:cubicBezTo>
                  <a:cubicBezTo>
                    <a:pt x="55" y="78"/>
                    <a:pt x="14" y="160"/>
                    <a:pt x="14" y="255"/>
                  </a:cubicBezTo>
                  <a:cubicBezTo>
                    <a:pt x="0" y="283"/>
                    <a:pt x="27" y="310"/>
                    <a:pt x="68" y="324"/>
                  </a:cubicBezTo>
                  <a:cubicBezTo>
                    <a:pt x="96" y="324"/>
                    <a:pt x="123" y="296"/>
                    <a:pt x="123" y="255"/>
                  </a:cubicBezTo>
                  <a:cubicBezTo>
                    <a:pt x="137" y="201"/>
                    <a:pt x="164" y="146"/>
                    <a:pt x="205" y="105"/>
                  </a:cubicBezTo>
                  <a:cubicBezTo>
                    <a:pt x="232" y="78"/>
                    <a:pt x="232" y="51"/>
                    <a:pt x="218" y="23"/>
                  </a:cubicBezTo>
                  <a:cubicBezTo>
                    <a:pt x="202" y="7"/>
                    <a:pt x="182" y="1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22"/>
            <p:cNvSpPr/>
            <p:nvPr/>
          </p:nvSpPr>
          <p:spPr>
            <a:xfrm flipH="1">
              <a:off x="8978676" y="1056546"/>
              <a:ext cx="27144" cy="28468"/>
            </a:xfrm>
            <a:custGeom>
              <a:avLst/>
              <a:gdLst/>
              <a:ahLst/>
              <a:cxnLst/>
              <a:rect l="l" t="t" r="r" b="b"/>
              <a:pathLst>
                <a:path w="205" h="215" extrusionOk="0">
                  <a:moveTo>
                    <a:pt x="65" y="1"/>
                  </a:moveTo>
                  <a:cubicBezTo>
                    <a:pt x="52" y="1"/>
                    <a:pt x="39" y="4"/>
                    <a:pt x="27" y="10"/>
                  </a:cubicBezTo>
                  <a:cubicBezTo>
                    <a:pt x="0" y="37"/>
                    <a:pt x="0" y="65"/>
                    <a:pt x="14" y="92"/>
                  </a:cubicBezTo>
                  <a:lnTo>
                    <a:pt x="96" y="187"/>
                  </a:lnTo>
                  <a:cubicBezTo>
                    <a:pt x="109" y="201"/>
                    <a:pt x="123" y="215"/>
                    <a:pt x="137" y="215"/>
                  </a:cubicBezTo>
                  <a:cubicBezTo>
                    <a:pt x="150" y="215"/>
                    <a:pt x="164" y="215"/>
                    <a:pt x="178" y="201"/>
                  </a:cubicBezTo>
                  <a:cubicBezTo>
                    <a:pt x="205" y="187"/>
                    <a:pt x="205" y="146"/>
                    <a:pt x="191" y="119"/>
                  </a:cubicBezTo>
                  <a:lnTo>
                    <a:pt x="109" y="24"/>
                  </a:lnTo>
                  <a:cubicBezTo>
                    <a:pt x="101" y="8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22"/>
            <p:cNvSpPr/>
            <p:nvPr/>
          </p:nvSpPr>
          <p:spPr>
            <a:xfrm flipH="1">
              <a:off x="9229862" y="838596"/>
              <a:ext cx="27276" cy="25820"/>
            </a:xfrm>
            <a:custGeom>
              <a:avLst/>
              <a:gdLst/>
              <a:ahLst/>
              <a:cxnLst/>
              <a:rect l="l" t="t" r="r" b="b"/>
              <a:pathLst>
                <a:path w="206" h="195" extrusionOk="0">
                  <a:moveTo>
                    <a:pt x="144" y="0"/>
                  </a:moveTo>
                  <a:cubicBezTo>
                    <a:pt x="138" y="0"/>
                    <a:pt x="131" y="1"/>
                    <a:pt x="123" y="4"/>
                  </a:cubicBezTo>
                  <a:cubicBezTo>
                    <a:pt x="96" y="18"/>
                    <a:pt x="82" y="45"/>
                    <a:pt x="82" y="72"/>
                  </a:cubicBezTo>
                  <a:cubicBezTo>
                    <a:pt x="55" y="72"/>
                    <a:pt x="14" y="86"/>
                    <a:pt x="14" y="127"/>
                  </a:cubicBezTo>
                  <a:cubicBezTo>
                    <a:pt x="0" y="154"/>
                    <a:pt x="28" y="195"/>
                    <a:pt x="55" y="195"/>
                  </a:cubicBezTo>
                  <a:lnTo>
                    <a:pt x="82" y="195"/>
                  </a:lnTo>
                  <a:cubicBezTo>
                    <a:pt x="110" y="195"/>
                    <a:pt x="151" y="181"/>
                    <a:pt x="164" y="154"/>
                  </a:cubicBezTo>
                  <a:cubicBezTo>
                    <a:pt x="205" y="127"/>
                    <a:pt x="205" y="86"/>
                    <a:pt x="205" y="45"/>
                  </a:cubicBezTo>
                  <a:cubicBezTo>
                    <a:pt x="194" y="23"/>
                    <a:pt x="174" y="0"/>
                    <a:pt x="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22"/>
            <p:cNvSpPr/>
            <p:nvPr/>
          </p:nvSpPr>
          <p:spPr>
            <a:xfrm flipH="1">
              <a:off x="9202851" y="677451"/>
              <a:ext cx="39855" cy="22510"/>
            </a:xfrm>
            <a:custGeom>
              <a:avLst/>
              <a:gdLst/>
              <a:ahLst/>
              <a:cxnLst/>
              <a:rect l="l" t="t" r="r" b="b"/>
              <a:pathLst>
                <a:path w="301" h="170" extrusionOk="0">
                  <a:moveTo>
                    <a:pt x="54" y="1"/>
                  </a:moveTo>
                  <a:cubicBezTo>
                    <a:pt x="29" y="1"/>
                    <a:pt x="11" y="16"/>
                    <a:pt x="1" y="47"/>
                  </a:cubicBezTo>
                  <a:cubicBezTo>
                    <a:pt x="1" y="74"/>
                    <a:pt x="14" y="115"/>
                    <a:pt x="42" y="115"/>
                  </a:cubicBezTo>
                  <a:lnTo>
                    <a:pt x="219" y="170"/>
                  </a:lnTo>
                  <a:lnTo>
                    <a:pt x="233" y="170"/>
                  </a:lnTo>
                  <a:cubicBezTo>
                    <a:pt x="260" y="170"/>
                    <a:pt x="287" y="156"/>
                    <a:pt x="301" y="129"/>
                  </a:cubicBezTo>
                  <a:cubicBezTo>
                    <a:pt x="301" y="101"/>
                    <a:pt x="287" y="60"/>
                    <a:pt x="246" y="47"/>
                  </a:cubicBezTo>
                  <a:lnTo>
                    <a:pt x="82" y="6"/>
                  </a:lnTo>
                  <a:cubicBezTo>
                    <a:pt x="72" y="2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22"/>
            <p:cNvSpPr/>
            <p:nvPr/>
          </p:nvSpPr>
          <p:spPr>
            <a:xfrm flipH="1">
              <a:off x="8638774" y="499755"/>
              <a:ext cx="30852" cy="39326"/>
            </a:xfrm>
            <a:custGeom>
              <a:avLst/>
              <a:gdLst/>
              <a:ahLst/>
              <a:cxnLst/>
              <a:rect l="l" t="t" r="r" b="b"/>
              <a:pathLst>
                <a:path w="233" h="297" extrusionOk="0">
                  <a:moveTo>
                    <a:pt x="154" y="1"/>
                  </a:moveTo>
                  <a:cubicBezTo>
                    <a:pt x="135" y="1"/>
                    <a:pt x="118" y="7"/>
                    <a:pt x="110" y="23"/>
                  </a:cubicBezTo>
                  <a:lnTo>
                    <a:pt x="14" y="201"/>
                  </a:lnTo>
                  <a:cubicBezTo>
                    <a:pt x="1" y="228"/>
                    <a:pt x="1" y="269"/>
                    <a:pt x="28" y="283"/>
                  </a:cubicBezTo>
                  <a:cubicBezTo>
                    <a:pt x="42" y="296"/>
                    <a:pt x="55" y="296"/>
                    <a:pt x="69" y="296"/>
                  </a:cubicBezTo>
                  <a:cubicBezTo>
                    <a:pt x="83" y="296"/>
                    <a:pt x="110" y="283"/>
                    <a:pt x="110" y="269"/>
                  </a:cubicBezTo>
                  <a:lnTo>
                    <a:pt x="219" y="92"/>
                  </a:lnTo>
                  <a:cubicBezTo>
                    <a:pt x="233" y="64"/>
                    <a:pt x="219" y="23"/>
                    <a:pt x="192" y="10"/>
                  </a:cubicBezTo>
                  <a:cubicBezTo>
                    <a:pt x="180" y="4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22"/>
            <p:cNvSpPr/>
            <p:nvPr/>
          </p:nvSpPr>
          <p:spPr>
            <a:xfrm flipH="1">
              <a:off x="8568198" y="641965"/>
              <a:ext cx="14565" cy="21848"/>
            </a:xfrm>
            <a:custGeom>
              <a:avLst/>
              <a:gdLst/>
              <a:ahLst/>
              <a:cxnLst/>
              <a:rect l="l" t="t" r="r" b="b"/>
              <a:pathLst>
                <a:path w="110" h="165" extrusionOk="0">
                  <a:moveTo>
                    <a:pt x="55" y="1"/>
                  </a:moveTo>
                  <a:cubicBezTo>
                    <a:pt x="27" y="1"/>
                    <a:pt x="0" y="28"/>
                    <a:pt x="0" y="55"/>
                  </a:cubicBezTo>
                  <a:lnTo>
                    <a:pt x="0" y="110"/>
                  </a:lnTo>
                  <a:cubicBezTo>
                    <a:pt x="0" y="137"/>
                    <a:pt x="27" y="164"/>
                    <a:pt x="55" y="164"/>
                  </a:cubicBezTo>
                  <a:cubicBezTo>
                    <a:pt x="82" y="164"/>
                    <a:pt x="109" y="137"/>
                    <a:pt x="109" y="110"/>
                  </a:cubicBezTo>
                  <a:lnTo>
                    <a:pt x="109" y="55"/>
                  </a:lnTo>
                  <a:cubicBezTo>
                    <a:pt x="109" y="28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06" name="Google Shape;4206;p22"/>
          <p:cNvSpPr/>
          <p:nvPr/>
        </p:nvSpPr>
        <p:spPr>
          <a:xfrm>
            <a:off x="7774880" y="1835325"/>
            <a:ext cx="2322785" cy="475797"/>
          </a:xfrm>
          <a:custGeom>
            <a:avLst/>
            <a:gdLst/>
            <a:ahLst/>
            <a:cxnLst/>
            <a:rect l="l" t="t" r="r" b="b"/>
            <a:pathLst>
              <a:path w="24302" h="4978" extrusionOk="0">
                <a:moveTo>
                  <a:pt x="22570" y="0"/>
                </a:moveTo>
                <a:cubicBezTo>
                  <a:pt x="21083" y="0"/>
                  <a:pt x="19120" y="534"/>
                  <a:pt x="17058" y="2578"/>
                </a:cubicBezTo>
                <a:cubicBezTo>
                  <a:pt x="16068" y="3562"/>
                  <a:pt x="15121" y="3913"/>
                  <a:pt x="14189" y="3913"/>
                </a:cubicBezTo>
                <a:cubicBezTo>
                  <a:pt x="11862" y="3913"/>
                  <a:pt x="9631" y="1721"/>
                  <a:pt x="7059" y="1721"/>
                </a:cubicBezTo>
                <a:cubicBezTo>
                  <a:pt x="6198" y="1721"/>
                  <a:pt x="5299" y="1967"/>
                  <a:pt x="4345" y="2623"/>
                </a:cubicBezTo>
                <a:cubicBezTo>
                  <a:pt x="2490" y="3899"/>
                  <a:pt x="1062" y="4603"/>
                  <a:pt x="1" y="4978"/>
                </a:cubicBezTo>
                <a:lnTo>
                  <a:pt x="24302" y="4978"/>
                </a:lnTo>
                <a:lnTo>
                  <a:pt x="24302" y="250"/>
                </a:lnTo>
                <a:cubicBezTo>
                  <a:pt x="23853" y="116"/>
                  <a:pt x="23263" y="0"/>
                  <a:pt x="2257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7" name="Google Shape;4207;p22"/>
          <p:cNvSpPr/>
          <p:nvPr/>
        </p:nvSpPr>
        <p:spPr>
          <a:xfrm flipH="1">
            <a:off x="-82237" y="1431657"/>
            <a:ext cx="1260413" cy="177356"/>
          </a:xfrm>
          <a:custGeom>
            <a:avLst/>
            <a:gdLst/>
            <a:ahLst/>
            <a:cxnLst/>
            <a:rect l="l" t="t" r="r" b="b"/>
            <a:pathLst>
              <a:path w="18584" h="2615" extrusionOk="0">
                <a:moveTo>
                  <a:pt x="5470" y="0"/>
                </a:moveTo>
                <a:cubicBezTo>
                  <a:pt x="4212" y="0"/>
                  <a:pt x="3355" y="821"/>
                  <a:pt x="3355" y="821"/>
                </a:cubicBezTo>
                <a:cubicBezTo>
                  <a:pt x="1580" y="1945"/>
                  <a:pt x="554" y="2418"/>
                  <a:pt x="1" y="2614"/>
                </a:cubicBezTo>
                <a:lnTo>
                  <a:pt x="18583" y="2614"/>
                </a:lnTo>
                <a:cubicBezTo>
                  <a:pt x="17968" y="2445"/>
                  <a:pt x="17085" y="2097"/>
                  <a:pt x="15862" y="1428"/>
                </a:cubicBezTo>
                <a:cubicBezTo>
                  <a:pt x="15144" y="1035"/>
                  <a:pt x="14428" y="903"/>
                  <a:pt x="13721" y="903"/>
                </a:cubicBezTo>
                <a:cubicBezTo>
                  <a:pt x="12263" y="903"/>
                  <a:pt x="10848" y="1467"/>
                  <a:pt x="9552" y="1467"/>
                </a:cubicBezTo>
                <a:cubicBezTo>
                  <a:pt x="8865" y="1467"/>
                  <a:pt x="8210" y="1308"/>
                  <a:pt x="7602" y="821"/>
                </a:cubicBezTo>
                <a:cubicBezTo>
                  <a:pt x="6828" y="206"/>
                  <a:pt x="6099" y="0"/>
                  <a:pt x="547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8" name="Google Shape;4208;p22"/>
          <p:cNvSpPr/>
          <p:nvPr/>
        </p:nvSpPr>
        <p:spPr>
          <a:xfrm flipH="1">
            <a:off x="8216351" y="3554750"/>
            <a:ext cx="1439864" cy="138701"/>
          </a:xfrm>
          <a:custGeom>
            <a:avLst/>
            <a:gdLst/>
            <a:ahLst/>
            <a:cxnLst/>
            <a:rect l="l" t="t" r="r" b="b"/>
            <a:pathLst>
              <a:path w="14783" h="1424" extrusionOk="0">
                <a:moveTo>
                  <a:pt x="10721" y="1"/>
                </a:moveTo>
                <a:cubicBezTo>
                  <a:pt x="10144" y="1"/>
                  <a:pt x="9579" y="124"/>
                  <a:pt x="9082" y="442"/>
                </a:cubicBezTo>
                <a:cubicBezTo>
                  <a:pt x="8467" y="836"/>
                  <a:pt x="7652" y="951"/>
                  <a:pt x="6748" y="951"/>
                </a:cubicBezTo>
                <a:cubicBezTo>
                  <a:pt x="5475" y="951"/>
                  <a:pt x="4029" y="723"/>
                  <a:pt x="2725" y="723"/>
                </a:cubicBezTo>
                <a:cubicBezTo>
                  <a:pt x="1665" y="723"/>
                  <a:pt x="700" y="874"/>
                  <a:pt x="0" y="1423"/>
                </a:cubicBezTo>
                <a:lnTo>
                  <a:pt x="14783" y="1423"/>
                </a:lnTo>
                <a:cubicBezTo>
                  <a:pt x="14783" y="1423"/>
                  <a:pt x="12683" y="1"/>
                  <a:pt x="10721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9" name="Google Shape;4209;p22"/>
          <p:cNvSpPr/>
          <p:nvPr/>
        </p:nvSpPr>
        <p:spPr>
          <a:xfrm flipH="1">
            <a:off x="-1007849" y="2210250"/>
            <a:ext cx="1439864" cy="138701"/>
          </a:xfrm>
          <a:custGeom>
            <a:avLst/>
            <a:gdLst/>
            <a:ahLst/>
            <a:cxnLst/>
            <a:rect l="l" t="t" r="r" b="b"/>
            <a:pathLst>
              <a:path w="14783" h="1424" extrusionOk="0">
                <a:moveTo>
                  <a:pt x="10721" y="1"/>
                </a:moveTo>
                <a:cubicBezTo>
                  <a:pt x="10144" y="1"/>
                  <a:pt x="9579" y="124"/>
                  <a:pt x="9082" y="442"/>
                </a:cubicBezTo>
                <a:cubicBezTo>
                  <a:pt x="8467" y="836"/>
                  <a:pt x="7652" y="951"/>
                  <a:pt x="6748" y="951"/>
                </a:cubicBezTo>
                <a:cubicBezTo>
                  <a:pt x="5475" y="951"/>
                  <a:pt x="4029" y="723"/>
                  <a:pt x="2725" y="723"/>
                </a:cubicBezTo>
                <a:cubicBezTo>
                  <a:pt x="1665" y="723"/>
                  <a:pt x="700" y="874"/>
                  <a:pt x="0" y="1423"/>
                </a:cubicBezTo>
                <a:lnTo>
                  <a:pt x="14783" y="1423"/>
                </a:lnTo>
                <a:cubicBezTo>
                  <a:pt x="14783" y="1423"/>
                  <a:pt x="12683" y="1"/>
                  <a:pt x="10721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10" name="Google Shape;4210;p22"/>
          <p:cNvGrpSpPr/>
          <p:nvPr/>
        </p:nvGrpSpPr>
        <p:grpSpPr>
          <a:xfrm>
            <a:off x="-802397" y="-456984"/>
            <a:ext cx="2700735" cy="1609606"/>
            <a:chOff x="-154310" y="-424234"/>
            <a:chExt cx="2700735" cy="1609606"/>
          </a:xfrm>
        </p:grpSpPr>
        <p:grpSp>
          <p:nvGrpSpPr>
            <p:cNvPr id="4211" name="Google Shape;4211;p22"/>
            <p:cNvGrpSpPr/>
            <p:nvPr/>
          </p:nvGrpSpPr>
          <p:grpSpPr>
            <a:xfrm>
              <a:off x="-154310" y="-72358"/>
              <a:ext cx="2534062" cy="945491"/>
              <a:chOff x="-154310" y="-72358"/>
              <a:chExt cx="2534062" cy="945491"/>
            </a:xfrm>
          </p:grpSpPr>
          <p:sp>
            <p:nvSpPr>
              <p:cNvPr id="4212" name="Google Shape;4212;p22"/>
              <p:cNvSpPr/>
              <p:nvPr/>
            </p:nvSpPr>
            <p:spPr>
              <a:xfrm>
                <a:off x="-154310" y="-72358"/>
                <a:ext cx="2534062" cy="945490"/>
              </a:xfrm>
              <a:custGeom>
                <a:avLst/>
                <a:gdLst/>
                <a:ahLst/>
                <a:cxnLst/>
                <a:rect l="l" t="t" r="r" b="b"/>
                <a:pathLst>
                  <a:path w="27879" h="10402" extrusionOk="0">
                    <a:moveTo>
                      <a:pt x="19208" y="0"/>
                    </a:moveTo>
                    <a:lnTo>
                      <a:pt x="18788" y="80"/>
                    </a:lnTo>
                    <a:cubicBezTo>
                      <a:pt x="17825" y="500"/>
                      <a:pt x="16255" y="1606"/>
                      <a:pt x="14997" y="2552"/>
                    </a:cubicBezTo>
                    <a:cubicBezTo>
                      <a:pt x="14470" y="2944"/>
                      <a:pt x="13900" y="3265"/>
                      <a:pt x="13284" y="3479"/>
                    </a:cubicBezTo>
                    <a:cubicBezTo>
                      <a:pt x="13159" y="3515"/>
                      <a:pt x="13052" y="3560"/>
                      <a:pt x="12936" y="3595"/>
                    </a:cubicBezTo>
                    <a:cubicBezTo>
                      <a:pt x="10278" y="4568"/>
                      <a:pt x="7896" y="5183"/>
                      <a:pt x="5781" y="5540"/>
                    </a:cubicBezTo>
                    <a:lnTo>
                      <a:pt x="8467" y="705"/>
                    </a:lnTo>
                    <a:lnTo>
                      <a:pt x="8163" y="616"/>
                    </a:lnTo>
                    <a:cubicBezTo>
                      <a:pt x="7414" y="1642"/>
                      <a:pt x="6754" y="2480"/>
                      <a:pt x="6183" y="3176"/>
                    </a:cubicBezTo>
                    <a:cubicBezTo>
                      <a:pt x="4749" y="4926"/>
                      <a:pt x="2605" y="5957"/>
                      <a:pt x="344" y="5957"/>
                    </a:cubicBezTo>
                    <a:cubicBezTo>
                      <a:pt x="241" y="5957"/>
                      <a:pt x="139" y="5955"/>
                      <a:pt x="36" y="5950"/>
                    </a:cubicBezTo>
                    <a:lnTo>
                      <a:pt x="1" y="5950"/>
                    </a:lnTo>
                    <a:lnTo>
                      <a:pt x="27" y="8814"/>
                    </a:lnTo>
                    <a:cubicBezTo>
                      <a:pt x="1098" y="8645"/>
                      <a:pt x="2284" y="8395"/>
                      <a:pt x="3596" y="8038"/>
                    </a:cubicBezTo>
                    <a:cubicBezTo>
                      <a:pt x="4749" y="7728"/>
                      <a:pt x="5940" y="7569"/>
                      <a:pt x="7130" y="7569"/>
                    </a:cubicBezTo>
                    <a:cubicBezTo>
                      <a:pt x="7789" y="7569"/>
                      <a:pt x="8448" y="7618"/>
                      <a:pt x="9100" y="7717"/>
                    </a:cubicBezTo>
                    <a:cubicBezTo>
                      <a:pt x="9252" y="7744"/>
                      <a:pt x="9394" y="7761"/>
                      <a:pt x="9546" y="7779"/>
                    </a:cubicBezTo>
                    <a:cubicBezTo>
                      <a:pt x="9983" y="8074"/>
                      <a:pt x="12999" y="10018"/>
                      <a:pt x="13926" y="10366"/>
                    </a:cubicBezTo>
                    <a:lnTo>
                      <a:pt x="14363" y="10402"/>
                    </a:lnTo>
                    <a:cubicBezTo>
                      <a:pt x="14363" y="10402"/>
                      <a:pt x="12356" y="8894"/>
                      <a:pt x="11366" y="8011"/>
                    </a:cubicBezTo>
                    <a:lnTo>
                      <a:pt x="11366" y="8011"/>
                    </a:lnTo>
                    <a:cubicBezTo>
                      <a:pt x="13828" y="8282"/>
                      <a:pt x="15803" y="8331"/>
                      <a:pt x="16924" y="8331"/>
                    </a:cubicBezTo>
                    <a:cubicBezTo>
                      <a:pt x="17578" y="8331"/>
                      <a:pt x="17941" y="8314"/>
                      <a:pt x="17941" y="8314"/>
                    </a:cubicBezTo>
                    <a:lnTo>
                      <a:pt x="17985" y="7833"/>
                    </a:lnTo>
                    <a:cubicBezTo>
                      <a:pt x="14158" y="7770"/>
                      <a:pt x="10358" y="6851"/>
                      <a:pt x="8618" y="6370"/>
                    </a:cubicBezTo>
                    <a:cubicBezTo>
                      <a:pt x="8823" y="6289"/>
                      <a:pt x="9038" y="6200"/>
                      <a:pt x="9261" y="6111"/>
                    </a:cubicBezTo>
                    <a:cubicBezTo>
                      <a:pt x="19773" y="1841"/>
                      <a:pt x="26296" y="1602"/>
                      <a:pt x="27626" y="1602"/>
                    </a:cubicBezTo>
                    <a:cubicBezTo>
                      <a:pt x="27794" y="1602"/>
                      <a:pt x="27879" y="1606"/>
                      <a:pt x="27879" y="1606"/>
                    </a:cubicBezTo>
                    <a:lnTo>
                      <a:pt x="27736" y="1035"/>
                    </a:lnTo>
                    <a:cubicBezTo>
                      <a:pt x="27736" y="1035"/>
                      <a:pt x="21179" y="1419"/>
                      <a:pt x="15818" y="2739"/>
                    </a:cubicBezTo>
                    <a:cubicBezTo>
                      <a:pt x="16986" y="1677"/>
                      <a:pt x="19207" y="0"/>
                      <a:pt x="192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22"/>
              <p:cNvSpPr/>
              <p:nvPr/>
            </p:nvSpPr>
            <p:spPr>
              <a:xfrm>
                <a:off x="-152674" y="52443"/>
                <a:ext cx="2531608" cy="820691"/>
              </a:xfrm>
              <a:custGeom>
                <a:avLst/>
                <a:gdLst/>
                <a:ahLst/>
                <a:cxnLst/>
                <a:rect l="l" t="t" r="r" b="b"/>
                <a:pathLst>
                  <a:path w="27852" h="9029" extrusionOk="0">
                    <a:moveTo>
                      <a:pt x="27798" y="1"/>
                    </a:moveTo>
                    <a:cubicBezTo>
                      <a:pt x="22499" y="1"/>
                      <a:pt x="14203" y="1964"/>
                      <a:pt x="7904" y="4693"/>
                    </a:cubicBezTo>
                    <a:cubicBezTo>
                      <a:pt x="5094" y="5916"/>
                      <a:pt x="2302" y="6388"/>
                      <a:pt x="0" y="6531"/>
                    </a:cubicBezTo>
                    <a:lnTo>
                      <a:pt x="9" y="7441"/>
                    </a:lnTo>
                    <a:cubicBezTo>
                      <a:pt x="1080" y="7263"/>
                      <a:pt x="2266" y="7022"/>
                      <a:pt x="3578" y="6665"/>
                    </a:cubicBezTo>
                    <a:cubicBezTo>
                      <a:pt x="4363" y="6451"/>
                      <a:pt x="5157" y="6317"/>
                      <a:pt x="5960" y="6246"/>
                    </a:cubicBezTo>
                    <a:cubicBezTo>
                      <a:pt x="6290" y="6219"/>
                      <a:pt x="6629" y="6201"/>
                      <a:pt x="6968" y="6201"/>
                    </a:cubicBezTo>
                    <a:cubicBezTo>
                      <a:pt x="7027" y="6198"/>
                      <a:pt x="7088" y="6197"/>
                      <a:pt x="7148" y="6197"/>
                    </a:cubicBezTo>
                    <a:cubicBezTo>
                      <a:pt x="7270" y="6197"/>
                      <a:pt x="7393" y="6201"/>
                      <a:pt x="7512" y="6201"/>
                    </a:cubicBezTo>
                    <a:cubicBezTo>
                      <a:pt x="8038" y="6219"/>
                      <a:pt x="8565" y="6264"/>
                      <a:pt x="9082" y="6344"/>
                    </a:cubicBezTo>
                    <a:cubicBezTo>
                      <a:pt x="9234" y="6371"/>
                      <a:pt x="9376" y="6388"/>
                      <a:pt x="9528" y="6406"/>
                    </a:cubicBezTo>
                    <a:cubicBezTo>
                      <a:pt x="9965" y="6692"/>
                      <a:pt x="12981" y="8645"/>
                      <a:pt x="13917" y="8993"/>
                    </a:cubicBezTo>
                    <a:lnTo>
                      <a:pt x="14229" y="9020"/>
                    </a:lnTo>
                    <a:lnTo>
                      <a:pt x="14345" y="9029"/>
                    </a:lnTo>
                    <a:cubicBezTo>
                      <a:pt x="14345" y="9029"/>
                      <a:pt x="12338" y="7521"/>
                      <a:pt x="11348" y="6638"/>
                    </a:cubicBezTo>
                    <a:lnTo>
                      <a:pt x="11348" y="6638"/>
                    </a:lnTo>
                    <a:cubicBezTo>
                      <a:pt x="13810" y="6909"/>
                      <a:pt x="15785" y="6958"/>
                      <a:pt x="16906" y="6958"/>
                    </a:cubicBezTo>
                    <a:cubicBezTo>
                      <a:pt x="17560" y="6958"/>
                      <a:pt x="17923" y="6941"/>
                      <a:pt x="17923" y="6941"/>
                    </a:cubicBezTo>
                    <a:lnTo>
                      <a:pt x="17967" y="6460"/>
                    </a:lnTo>
                    <a:cubicBezTo>
                      <a:pt x="14140" y="6397"/>
                      <a:pt x="10340" y="5478"/>
                      <a:pt x="8591" y="4997"/>
                    </a:cubicBezTo>
                    <a:cubicBezTo>
                      <a:pt x="8805" y="4916"/>
                      <a:pt x="9028" y="4827"/>
                      <a:pt x="9243" y="4738"/>
                    </a:cubicBezTo>
                    <a:cubicBezTo>
                      <a:pt x="19755" y="468"/>
                      <a:pt x="26271" y="229"/>
                      <a:pt x="27599" y="229"/>
                    </a:cubicBezTo>
                    <a:cubicBezTo>
                      <a:pt x="27767" y="229"/>
                      <a:pt x="27852" y="233"/>
                      <a:pt x="27852" y="233"/>
                    </a:cubicBezTo>
                    <a:lnTo>
                      <a:pt x="27798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22"/>
              <p:cNvSpPr/>
              <p:nvPr/>
            </p:nvSpPr>
            <p:spPr>
              <a:xfrm>
                <a:off x="530048" y="616090"/>
                <a:ext cx="610724" cy="256324"/>
              </a:xfrm>
              <a:custGeom>
                <a:avLst/>
                <a:gdLst/>
                <a:ahLst/>
                <a:cxnLst/>
                <a:rect l="l" t="t" r="r" b="b"/>
                <a:pathLst>
                  <a:path w="6719" h="2820" extrusionOk="0">
                    <a:moveTo>
                      <a:pt x="1" y="0"/>
                    </a:moveTo>
                    <a:cubicBezTo>
                      <a:pt x="527" y="18"/>
                      <a:pt x="1054" y="63"/>
                      <a:pt x="1571" y="143"/>
                    </a:cubicBezTo>
                    <a:cubicBezTo>
                      <a:pt x="1723" y="170"/>
                      <a:pt x="1865" y="187"/>
                      <a:pt x="2017" y="205"/>
                    </a:cubicBezTo>
                    <a:cubicBezTo>
                      <a:pt x="2454" y="491"/>
                      <a:pt x="5470" y="2444"/>
                      <a:pt x="6406" y="2792"/>
                    </a:cubicBezTo>
                    <a:lnTo>
                      <a:pt x="6718" y="2819"/>
                    </a:lnTo>
                    <a:cubicBezTo>
                      <a:pt x="5737" y="2346"/>
                      <a:pt x="3935" y="1088"/>
                      <a:pt x="3453" y="535"/>
                    </a:cubicBezTo>
                    <a:cubicBezTo>
                      <a:pt x="3097" y="134"/>
                      <a:pt x="1339" y="27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15" name="Google Shape;4215;p22"/>
            <p:cNvSpPr/>
            <p:nvPr/>
          </p:nvSpPr>
          <p:spPr>
            <a:xfrm>
              <a:off x="513050" y="860874"/>
              <a:ext cx="141978" cy="156612"/>
            </a:xfrm>
            <a:custGeom>
              <a:avLst/>
              <a:gdLst/>
              <a:ahLst/>
              <a:cxnLst/>
              <a:rect l="l" t="t" r="r" b="b"/>
              <a:pathLst>
                <a:path w="1562" h="1723" extrusionOk="0">
                  <a:moveTo>
                    <a:pt x="691" y="1"/>
                  </a:moveTo>
                  <a:cubicBezTo>
                    <a:pt x="487" y="1"/>
                    <a:pt x="402" y="358"/>
                    <a:pt x="402" y="358"/>
                  </a:cubicBezTo>
                  <a:cubicBezTo>
                    <a:pt x="402" y="358"/>
                    <a:pt x="1" y="394"/>
                    <a:pt x="9" y="652"/>
                  </a:cubicBezTo>
                  <a:cubicBezTo>
                    <a:pt x="36" y="1348"/>
                    <a:pt x="1562" y="1723"/>
                    <a:pt x="1562" y="1723"/>
                  </a:cubicBezTo>
                  <a:cubicBezTo>
                    <a:pt x="1562" y="1723"/>
                    <a:pt x="1562" y="73"/>
                    <a:pt x="705" y="1"/>
                  </a:cubicBezTo>
                  <a:cubicBezTo>
                    <a:pt x="700" y="1"/>
                    <a:pt x="695" y="1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22"/>
            <p:cNvSpPr/>
            <p:nvPr/>
          </p:nvSpPr>
          <p:spPr>
            <a:xfrm>
              <a:off x="201640" y="1065754"/>
              <a:ext cx="127435" cy="119618"/>
            </a:xfrm>
            <a:custGeom>
              <a:avLst/>
              <a:gdLst/>
              <a:ahLst/>
              <a:cxnLst/>
              <a:rect l="l" t="t" r="r" b="b"/>
              <a:pathLst>
                <a:path w="1402" h="1316" extrusionOk="0">
                  <a:moveTo>
                    <a:pt x="546" y="1"/>
                  </a:moveTo>
                  <a:cubicBezTo>
                    <a:pt x="526" y="1"/>
                    <a:pt x="504" y="4"/>
                    <a:pt x="483" y="13"/>
                  </a:cubicBezTo>
                  <a:cubicBezTo>
                    <a:pt x="1" y="200"/>
                    <a:pt x="242" y="1316"/>
                    <a:pt x="242" y="1316"/>
                  </a:cubicBezTo>
                  <a:cubicBezTo>
                    <a:pt x="242" y="1316"/>
                    <a:pt x="1401" y="905"/>
                    <a:pt x="1170" y="316"/>
                  </a:cubicBezTo>
                  <a:cubicBezTo>
                    <a:pt x="1127" y="213"/>
                    <a:pt x="981" y="197"/>
                    <a:pt x="893" y="197"/>
                  </a:cubicBezTo>
                  <a:cubicBezTo>
                    <a:pt x="851" y="197"/>
                    <a:pt x="822" y="200"/>
                    <a:pt x="822" y="200"/>
                  </a:cubicBezTo>
                  <a:cubicBezTo>
                    <a:pt x="822" y="200"/>
                    <a:pt x="698" y="1"/>
                    <a:pt x="54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17" name="Google Shape;4217;p22"/>
            <p:cNvGrpSpPr/>
            <p:nvPr/>
          </p:nvGrpSpPr>
          <p:grpSpPr>
            <a:xfrm>
              <a:off x="972804" y="748799"/>
              <a:ext cx="351221" cy="324497"/>
              <a:chOff x="972804" y="748799"/>
              <a:chExt cx="351221" cy="324497"/>
            </a:xfrm>
          </p:grpSpPr>
          <p:sp>
            <p:nvSpPr>
              <p:cNvPr id="4218" name="Google Shape;4218;p2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2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2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2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2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2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2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2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2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2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0" name="Google Shape;4230;p22"/>
            <p:cNvGrpSpPr/>
            <p:nvPr/>
          </p:nvGrpSpPr>
          <p:grpSpPr>
            <a:xfrm rot="1800145">
              <a:off x="1294691" y="483968"/>
              <a:ext cx="412865" cy="381479"/>
              <a:chOff x="972804" y="748799"/>
              <a:chExt cx="351221" cy="324497"/>
            </a:xfrm>
          </p:grpSpPr>
          <p:sp>
            <p:nvSpPr>
              <p:cNvPr id="4231" name="Google Shape;4231;p2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2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2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2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2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2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2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2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2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2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3" name="Google Shape;4243;p22"/>
            <p:cNvGrpSpPr/>
            <p:nvPr/>
          </p:nvGrpSpPr>
          <p:grpSpPr>
            <a:xfrm rot="1800174">
              <a:off x="586120" y="512005"/>
              <a:ext cx="302796" cy="279785"/>
              <a:chOff x="972804" y="748799"/>
              <a:chExt cx="351221" cy="324497"/>
            </a:xfrm>
          </p:grpSpPr>
          <p:sp>
            <p:nvSpPr>
              <p:cNvPr id="4244" name="Google Shape;4244;p2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2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2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2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2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2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2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2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2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2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56" name="Google Shape;4256;p22"/>
            <p:cNvGrpSpPr/>
            <p:nvPr/>
          </p:nvGrpSpPr>
          <p:grpSpPr>
            <a:xfrm rot="3362934">
              <a:off x="34623" y="148358"/>
              <a:ext cx="440468" cy="406972"/>
              <a:chOff x="972804" y="748799"/>
              <a:chExt cx="351221" cy="324497"/>
            </a:xfrm>
          </p:grpSpPr>
          <p:sp>
            <p:nvSpPr>
              <p:cNvPr id="4257" name="Google Shape;4257;p2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2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2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2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2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2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2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2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2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2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69" name="Google Shape;4269;p22"/>
            <p:cNvGrpSpPr/>
            <p:nvPr/>
          </p:nvGrpSpPr>
          <p:grpSpPr>
            <a:xfrm rot="4236221">
              <a:off x="395674" y="-343041"/>
              <a:ext cx="497800" cy="459935"/>
              <a:chOff x="972804" y="748799"/>
              <a:chExt cx="351221" cy="324497"/>
            </a:xfrm>
          </p:grpSpPr>
          <p:sp>
            <p:nvSpPr>
              <p:cNvPr id="4270" name="Google Shape;4270;p2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2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2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2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2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2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2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2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2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2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82" name="Google Shape;4282;p22"/>
            <p:cNvGrpSpPr/>
            <p:nvPr/>
          </p:nvGrpSpPr>
          <p:grpSpPr>
            <a:xfrm rot="4415375">
              <a:off x="740911" y="85210"/>
              <a:ext cx="440462" cy="406979"/>
              <a:chOff x="972804" y="748799"/>
              <a:chExt cx="351221" cy="324497"/>
            </a:xfrm>
          </p:grpSpPr>
          <p:sp>
            <p:nvSpPr>
              <p:cNvPr id="4283" name="Google Shape;4283;p2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2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2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2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2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2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2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2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2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2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95" name="Google Shape;4295;p22"/>
            <p:cNvGrpSpPr/>
            <p:nvPr/>
          </p:nvGrpSpPr>
          <p:grpSpPr>
            <a:xfrm rot="3527950">
              <a:off x="1224872" y="148572"/>
              <a:ext cx="302786" cy="279793"/>
              <a:chOff x="972804" y="748799"/>
              <a:chExt cx="351221" cy="324497"/>
            </a:xfrm>
          </p:grpSpPr>
          <p:sp>
            <p:nvSpPr>
              <p:cNvPr id="4296" name="Google Shape;4296;p2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2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2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2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2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2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2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2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2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2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08" name="Google Shape;4308;p22"/>
            <p:cNvGrpSpPr/>
            <p:nvPr/>
          </p:nvGrpSpPr>
          <p:grpSpPr>
            <a:xfrm rot="1940993">
              <a:off x="1713471" y="-18418"/>
              <a:ext cx="302788" cy="279777"/>
              <a:chOff x="972804" y="748799"/>
              <a:chExt cx="351221" cy="324497"/>
            </a:xfrm>
          </p:grpSpPr>
          <p:sp>
            <p:nvSpPr>
              <p:cNvPr id="4309" name="Google Shape;4309;p2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2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2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2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2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2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2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2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2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2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1" name="Google Shape;4321;p22"/>
            <p:cNvGrpSpPr/>
            <p:nvPr/>
          </p:nvGrpSpPr>
          <p:grpSpPr>
            <a:xfrm rot="3884446">
              <a:off x="2079408" y="-173112"/>
              <a:ext cx="412857" cy="381474"/>
              <a:chOff x="972804" y="748799"/>
              <a:chExt cx="351221" cy="324497"/>
            </a:xfrm>
          </p:grpSpPr>
          <p:sp>
            <p:nvSpPr>
              <p:cNvPr id="4322" name="Google Shape;4322;p2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2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2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2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2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2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2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2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2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2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34" name="Google Shape;4334;p22"/>
            <p:cNvGrpSpPr/>
            <p:nvPr/>
          </p:nvGrpSpPr>
          <p:grpSpPr>
            <a:xfrm rot="3397333">
              <a:off x="1328020" y="-247032"/>
              <a:ext cx="412854" cy="381468"/>
              <a:chOff x="972804" y="748799"/>
              <a:chExt cx="351221" cy="324497"/>
            </a:xfrm>
          </p:grpSpPr>
          <p:sp>
            <p:nvSpPr>
              <p:cNvPr id="4335" name="Google Shape;4335;p22"/>
              <p:cNvSpPr/>
              <p:nvPr/>
            </p:nvSpPr>
            <p:spPr>
              <a:xfrm>
                <a:off x="1037703" y="908776"/>
                <a:ext cx="197969" cy="164520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810" extrusionOk="0">
                    <a:moveTo>
                      <a:pt x="1241" y="1"/>
                    </a:moveTo>
                    <a:cubicBezTo>
                      <a:pt x="1241" y="1"/>
                      <a:pt x="0" y="1134"/>
                      <a:pt x="634" y="1740"/>
                    </a:cubicBezTo>
                    <a:cubicBezTo>
                      <a:pt x="676" y="1782"/>
                      <a:pt x="734" y="1798"/>
                      <a:pt x="796" y="1798"/>
                    </a:cubicBezTo>
                    <a:cubicBezTo>
                      <a:pt x="957" y="1798"/>
                      <a:pt x="1142" y="1696"/>
                      <a:pt x="1142" y="1696"/>
                    </a:cubicBezTo>
                    <a:cubicBezTo>
                      <a:pt x="1142" y="1696"/>
                      <a:pt x="1320" y="1809"/>
                      <a:pt x="1490" y="1809"/>
                    </a:cubicBezTo>
                    <a:cubicBezTo>
                      <a:pt x="1557" y="1809"/>
                      <a:pt x="1624" y="1791"/>
                      <a:pt x="1678" y="1740"/>
                    </a:cubicBezTo>
                    <a:cubicBezTo>
                      <a:pt x="2177" y="1241"/>
                      <a:pt x="1241" y="1"/>
                      <a:pt x="1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22"/>
              <p:cNvSpPr/>
              <p:nvPr/>
            </p:nvSpPr>
            <p:spPr>
              <a:xfrm>
                <a:off x="972804" y="875236"/>
                <a:ext cx="176882" cy="12589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385" extrusionOk="0">
                    <a:moveTo>
                      <a:pt x="730" y="1"/>
                    </a:moveTo>
                    <a:cubicBezTo>
                      <a:pt x="464" y="1"/>
                      <a:pt x="224" y="87"/>
                      <a:pt x="99" y="343"/>
                    </a:cubicBezTo>
                    <a:cubicBezTo>
                      <a:pt x="1" y="539"/>
                      <a:pt x="295" y="816"/>
                      <a:pt x="295" y="816"/>
                    </a:cubicBezTo>
                    <a:cubicBezTo>
                      <a:pt x="295" y="816"/>
                      <a:pt x="188" y="1217"/>
                      <a:pt x="420" y="1333"/>
                    </a:cubicBezTo>
                    <a:cubicBezTo>
                      <a:pt x="489" y="1369"/>
                      <a:pt x="562" y="1385"/>
                      <a:pt x="637" y="1385"/>
                    </a:cubicBezTo>
                    <a:cubicBezTo>
                      <a:pt x="1234" y="1385"/>
                      <a:pt x="1946" y="370"/>
                      <a:pt x="1946" y="370"/>
                    </a:cubicBezTo>
                    <a:cubicBezTo>
                      <a:pt x="1946" y="370"/>
                      <a:pt x="1281" y="1"/>
                      <a:pt x="7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22"/>
              <p:cNvSpPr/>
              <p:nvPr/>
            </p:nvSpPr>
            <p:spPr>
              <a:xfrm>
                <a:off x="1147143" y="755343"/>
                <a:ext cx="154158" cy="152704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680" extrusionOk="0">
                    <a:moveTo>
                      <a:pt x="730" y="0"/>
                    </a:moveTo>
                    <a:cubicBezTo>
                      <a:pt x="719" y="0"/>
                      <a:pt x="708" y="1"/>
                      <a:pt x="697" y="2"/>
                    </a:cubicBezTo>
                    <a:cubicBezTo>
                      <a:pt x="1" y="118"/>
                      <a:pt x="28" y="1680"/>
                      <a:pt x="28" y="1680"/>
                    </a:cubicBezTo>
                    <a:cubicBezTo>
                      <a:pt x="28" y="1680"/>
                      <a:pt x="1696" y="1474"/>
                      <a:pt x="1535" y="618"/>
                    </a:cubicBezTo>
                    <a:cubicBezTo>
                      <a:pt x="1500" y="404"/>
                      <a:pt x="1098" y="350"/>
                      <a:pt x="1098" y="350"/>
                    </a:cubicBezTo>
                    <a:cubicBezTo>
                      <a:pt x="1098" y="350"/>
                      <a:pt x="968" y="0"/>
                      <a:pt x="7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22"/>
              <p:cNvSpPr/>
              <p:nvPr/>
            </p:nvSpPr>
            <p:spPr>
              <a:xfrm>
                <a:off x="1149597" y="889688"/>
                <a:ext cx="174428" cy="124799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1373" extrusionOk="0">
                    <a:moveTo>
                      <a:pt x="1088" y="0"/>
                    </a:moveTo>
                    <a:cubicBezTo>
                      <a:pt x="577" y="0"/>
                      <a:pt x="1" y="202"/>
                      <a:pt x="1" y="202"/>
                    </a:cubicBezTo>
                    <a:cubicBezTo>
                      <a:pt x="1" y="202"/>
                      <a:pt x="545" y="1372"/>
                      <a:pt x="1197" y="1372"/>
                    </a:cubicBezTo>
                    <a:cubicBezTo>
                      <a:pt x="1287" y="1372"/>
                      <a:pt x="1379" y="1350"/>
                      <a:pt x="1473" y="1299"/>
                    </a:cubicBezTo>
                    <a:cubicBezTo>
                      <a:pt x="1669" y="1192"/>
                      <a:pt x="1597" y="799"/>
                      <a:pt x="1597" y="799"/>
                    </a:cubicBezTo>
                    <a:cubicBezTo>
                      <a:pt x="1597" y="799"/>
                      <a:pt x="1919" y="541"/>
                      <a:pt x="1803" y="309"/>
                    </a:cubicBezTo>
                    <a:cubicBezTo>
                      <a:pt x="1682" y="74"/>
                      <a:pt x="1397" y="0"/>
                      <a:pt x="10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22"/>
              <p:cNvSpPr/>
              <p:nvPr/>
            </p:nvSpPr>
            <p:spPr>
              <a:xfrm>
                <a:off x="1012525" y="748799"/>
                <a:ext cx="167156" cy="159248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1752" extrusionOk="0">
                    <a:moveTo>
                      <a:pt x="935" y="1"/>
                    </a:moveTo>
                    <a:cubicBezTo>
                      <a:pt x="734" y="1"/>
                      <a:pt x="572" y="333"/>
                      <a:pt x="572" y="333"/>
                    </a:cubicBezTo>
                    <a:cubicBezTo>
                      <a:pt x="572" y="333"/>
                      <a:pt x="162" y="360"/>
                      <a:pt x="117" y="610"/>
                    </a:cubicBezTo>
                    <a:cubicBezTo>
                      <a:pt x="1" y="1306"/>
                      <a:pt x="1500" y="1752"/>
                      <a:pt x="1500" y="1752"/>
                    </a:cubicBezTo>
                    <a:cubicBezTo>
                      <a:pt x="1500" y="1752"/>
                      <a:pt x="1839" y="110"/>
                      <a:pt x="964" y="3"/>
                    </a:cubicBezTo>
                    <a:cubicBezTo>
                      <a:pt x="954" y="1"/>
                      <a:pt x="945" y="1"/>
                      <a:pt x="9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22"/>
              <p:cNvSpPr/>
              <p:nvPr/>
            </p:nvSpPr>
            <p:spPr>
              <a:xfrm>
                <a:off x="1108239" y="868600"/>
                <a:ext cx="85260" cy="74716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22" extrusionOk="0">
                    <a:moveTo>
                      <a:pt x="477" y="1"/>
                    </a:moveTo>
                    <a:cubicBezTo>
                      <a:pt x="400" y="1"/>
                      <a:pt x="322" y="22"/>
                      <a:pt x="250" y="68"/>
                    </a:cubicBezTo>
                    <a:cubicBezTo>
                      <a:pt x="54" y="184"/>
                      <a:pt x="1" y="443"/>
                      <a:pt x="117" y="630"/>
                    </a:cubicBezTo>
                    <a:cubicBezTo>
                      <a:pt x="196" y="755"/>
                      <a:pt x="330" y="822"/>
                      <a:pt x="465" y="822"/>
                    </a:cubicBezTo>
                    <a:cubicBezTo>
                      <a:pt x="542" y="822"/>
                      <a:pt x="619" y="800"/>
                      <a:pt x="688" y="755"/>
                    </a:cubicBezTo>
                    <a:cubicBezTo>
                      <a:pt x="884" y="639"/>
                      <a:pt x="937" y="380"/>
                      <a:pt x="821" y="193"/>
                    </a:cubicBezTo>
                    <a:cubicBezTo>
                      <a:pt x="742" y="68"/>
                      <a:pt x="612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22"/>
              <p:cNvSpPr/>
              <p:nvPr/>
            </p:nvSpPr>
            <p:spPr>
              <a:xfrm>
                <a:off x="1075789" y="795974"/>
                <a:ext cx="58536" cy="80442"/>
              </a:xfrm>
              <a:custGeom>
                <a:avLst/>
                <a:gdLst/>
                <a:ahLst/>
                <a:cxnLst/>
                <a:rect l="l" t="t" r="r" b="b"/>
                <a:pathLst>
                  <a:path w="644" h="885" extrusionOk="0">
                    <a:moveTo>
                      <a:pt x="48" y="1"/>
                    </a:moveTo>
                    <a:cubicBezTo>
                      <a:pt x="39" y="1"/>
                      <a:pt x="29" y="4"/>
                      <a:pt x="19" y="10"/>
                    </a:cubicBezTo>
                    <a:cubicBezTo>
                      <a:pt x="1" y="19"/>
                      <a:pt x="1" y="55"/>
                      <a:pt x="10" y="73"/>
                    </a:cubicBezTo>
                    <a:lnTo>
                      <a:pt x="563" y="858"/>
                    </a:lnTo>
                    <a:cubicBezTo>
                      <a:pt x="572" y="876"/>
                      <a:pt x="581" y="885"/>
                      <a:pt x="598" y="885"/>
                    </a:cubicBezTo>
                    <a:cubicBezTo>
                      <a:pt x="607" y="885"/>
                      <a:pt x="616" y="876"/>
                      <a:pt x="625" y="876"/>
                    </a:cubicBezTo>
                    <a:cubicBezTo>
                      <a:pt x="643" y="858"/>
                      <a:pt x="643" y="831"/>
                      <a:pt x="634" y="813"/>
                    </a:cubicBezTo>
                    <a:lnTo>
                      <a:pt x="81" y="19"/>
                    </a:lnTo>
                    <a:cubicBezTo>
                      <a:pt x="76" y="8"/>
                      <a:pt x="63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22"/>
              <p:cNvSpPr/>
              <p:nvPr/>
            </p:nvSpPr>
            <p:spPr>
              <a:xfrm>
                <a:off x="1025523" y="907958"/>
                <a:ext cx="93349" cy="33358"/>
              </a:xfrm>
              <a:custGeom>
                <a:avLst/>
                <a:gdLst/>
                <a:ahLst/>
                <a:cxnLst/>
                <a:rect l="l" t="t" r="r" b="b"/>
                <a:pathLst>
                  <a:path w="1027" h="367" extrusionOk="0">
                    <a:moveTo>
                      <a:pt x="964" y="1"/>
                    </a:moveTo>
                    <a:lnTo>
                      <a:pt x="45" y="286"/>
                    </a:lnTo>
                    <a:cubicBezTo>
                      <a:pt x="19" y="286"/>
                      <a:pt x="1" y="313"/>
                      <a:pt x="10" y="340"/>
                    </a:cubicBezTo>
                    <a:cubicBezTo>
                      <a:pt x="19" y="357"/>
                      <a:pt x="36" y="366"/>
                      <a:pt x="54" y="366"/>
                    </a:cubicBezTo>
                    <a:lnTo>
                      <a:pt x="72" y="366"/>
                    </a:lnTo>
                    <a:lnTo>
                      <a:pt x="991" y="90"/>
                    </a:lnTo>
                    <a:cubicBezTo>
                      <a:pt x="1009" y="81"/>
                      <a:pt x="1027" y="54"/>
                      <a:pt x="1018" y="36"/>
                    </a:cubicBezTo>
                    <a:cubicBezTo>
                      <a:pt x="1009" y="10"/>
                      <a:pt x="982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22"/>
              <p:cNvSpPr/>
              <p:nvPr/>
            </p:nvSpPr>
            <p:spPr>
              <a:xfrm>
                <a:off x="1136599" y="940408"/>
                <a:ext cx="10635" cy="9580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54" extrusionOk="0">
                    <a:moveTo>
                      <a:pt x="72" y="0"/>
                    </a:moveTo>
                    <a:cubicBezTo>
                      <a:pt x="45" y="0"/>
                      <a:pt x="28" y="27"/>
                      <a:pt x="28" y="45"/>
                    </a:cubicBezTo>
                    <a:lnTo>
                      <a:pt x="1" y="1009"/>
                    </a:lnTo>
                    <a:cubicBezTo>
                      <a:pt x="1" y="1035"/>
                      <a:pt x="19" y="1053"/>
                      <a:pt x="45" y="1053"/>
                    </a:cubicBezTo>
                    <a:cubicBezTo>
                      <a:pt x="72" y="1053"/>
                      <a:pt x="90" y="1035"/>
                      <a:pt x="90" y="1009"/>
                    </a:cubicBezTo>
                    <a:lnTo>
                      <a:pt x="117" y="54"/>
                    </a:lnTo>
                    <a:cubicBezTo>
                      <a:pt x="117" y="27"/>
                      <a:pt x="99" y="9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22"/>
              <p:cNvSpPr/>
              <p:nvPr/>
            </p:nvSpPr>
            <p:spPr>
              <a:xfrm>
                <a:off x="1186137" y="912867"/>
                <a:ext cx="91713" cy="37358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411" extrusionOk="0">
                    <a:moveTo>
                      <a:pt x="62" y="0"/>
                    </a:moveTo>
                    <a:cubicBezTo>
                      <a:pt x="36" y="0"/>
                      <a:pt x="9" y="9"/>
                      <a:pt x="0" y="36"/>
                    </a:cubicBezTo>
                    <a:cubicBezTo>
                      <a:pt x="0" y="54"/>
                      <a:pt x="9" y="80"/>
                      <a:pt x="36" y="89"/>
                    </a:cubicBezTo>
                    <a:lnTo>
                      <a:pt x="937" y="402"/>
                    </a:lnTo>
                    <a:cubicBezTo>
                      <a:pt x="946" y="411"/>
                      <a:pt x="946" y="411"/>
                      <a:pt x="955" y="411"/>
                    </a:cubicBezTo>
                    <a:cubicBezTo>
                      <a:pt x="972" y="411"/>
                      <a:pt x="990" y="393"/>
                      <a:pt x="999" y="375"/>
                    </a:cubicBezTo>
                    <a:cubicBezTo>
                      <a:pt x="1008" y="357"/>
                      <a:pt x="990" y="330"/>
                      <a:pt x="972" y="321"/>
                    </a:cubicBezTo>
                    <a:lnTo>
                      <a:pt x="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22"/>
              <p:cNvSpPr/>
              <p:nvPr/>
            </p:nvSpPr>
            <p:spPr>
              <a:xfrm>
                <a:off x="1173139" y="800428"/>
                <a:ext cx="61718" cy="7762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854" extrusionOk="0">
                    <a:moveTo>
                      <a:pt x="632" y="0"/>
                    </a:moveTo>
                    <a:cubicBezTo>
                      <a:pt x="618" y="0"/>
                      <a:pt x="603" y="5"/>
                      <a:pt x="598" y="15"/>
                    </a:cubicBezTo>
                    <a:lnTo>
                      <a:pt x="18" y="782"/>
                    </a:lnTo>
                    <a:cubicBezTo>
                      <a:pt x="0" y="800"/>
                      <a:pt x="0" y="836"/>
                      <a:pt x="27" y="845"/>
                    </a:cubicBezTo>
                    <a:cubicBezTo>
                      <a:pt x="27" y="854"/>
                      <a:pt x="45" y="854"/>
                      <a:pt x="54" y="854"/>
                    </a:cubicBezTo>
                    <a:cubicBezTo>
                      <a:pt x="63" y="854"/>
                      <a:pt x="81" y="854"/>
                      <a:pt x="90" y="836"/>
                    </a:cubicBezTo>
                    <a:lnTo>
                      <a:pt x="669" y="77"/>
                    </a:lnTo>
                    <a:cubicBezTo>
                      <a:pt x="678" y="51"/>
                      <a:pt x="678" y="24"/>
                      <a:pt x="660" y="6"/>
                    </a:cubicBezTo>
                    <a:cubicBezTo>
                      <a:pt x="653" y="2"/>
                      <a:pt x="643" y="0"/>
                      <a:pt x="6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47" name="Google Shape;4347;p22"/>
          <p:cNvSpPr/>
          <p:nvPr/>
        </p:nvSpPr>
        <p:spPr>
          <a:xfrm flipH="1">
            <a:off x="2810401" y="110875"/>
            <a:ext cx="1439864" cy="138701"/>
          </a:xfrm>
          <a:custGeom>
            <a:avLst/>
            <a:gdLst/>
            <a:ahLst/>
            <a:cxnLst/>
            <a:rect l="l" t="t" r="r" b="b"/>
            <a:pathLst>
              <a:path w="14783" h="1424" extrusionOk="0">
                <a:moveTo>
                  <a:pt x="10721" y="1"/>
                </a:moveTo>
                <a:cubicBezTo>
                  <a:pt x="10144" y="1"/>
                  <a:pt x="9579" y="124"/>
                  <a:pt x="9082" y="442"/>
                </a:cubicBezTo>
                <a:cubicBezTo>
                  <a:pt x="8467" y="836"/>
                  <a:pt x="7652" y="951"/>
                  <a:pt x="6748" y="951"/>
                </a:cubicBezTo>
                <a:cubicBezTo>
                  <a:pt x="5475" y="951"/>
                  <a:pt x="4029" y="723"/>
                  <a:pt x="2725" y="723"/>
                </a:cubicBezTo>
                <a:cubicBezTo>
                  <a:pt x="1665" y="723"/>
                  <a:pt x="700" y="874"/>
                  <a:pt x="0" y="1423"/>
                </a:cubicBezTo>
                <a:lnTo>
                  <a:pt x="14783" y="1423"/>
                </a:lnTo>
                <a:cubicBezTo>
                  <a:pt x="14783" y="1423"/>
                  <a:pt x="12683" y="1"/>
                  <a:pt x="10721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30000">
              <a:schemeClr val="dk2"/>
            </a:gs>
            <a:gs pos="57000">
              <a:schemeClr val="lt2"/>
            </a:gs>
            <a:gs pos="100000">
              <a:schemeClr val="accent3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Yeseva One"/>
              <a:buNone/>
              <a:defRPr sz="35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6" r:id="rId4"/>
    <p:sldLayoutId id="2147483658" r:id="rId5"/>
    <p:sldLayoutId id="2147483659" r:id="rId6"/>
    <p:sldLayoutId id="2147483667" r:id="rId7"/>
    <p:sldLayoutId id="214748366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11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8" name="Google Shape;4358;p26"/>
          <p:cNvSpPr txBox="1">
            <a:spLocks noGrp="1"/>
          </p:cNvSpPr>
          <p:nvPr>
            <p:ph type="ctrTitle"/>
          </p:nvPr>
        </p:nvSpPr>
        <p:spPr>
          <a:xfrm>
            <a:off x="629975" y="1423200"/>
            <a:ext cx="7962397" cy="18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5400" dirty="0"/>
              <a:t>Japan Self-Guided</a:t>
            </a:r>
            <a:br>
              <a:rPr lang="en-US" altLang="zh-TW" sz="5400" dirty="0"/>
            </a:br>
            <a:r>
              <a:rPr lang="en-US" altLang="zh-TW" sz="5400" dirty="0"/>
              <a:t>Tour Planning</a:t>
            </a:r>
            <a:endParaRPr sz="5400" dirty="0"/>
          </a:p>
        </p:txBody>
      </p:sp>
      <p:sp>
        <p:nvSpPr>
          <p:cNvPr id="4359" name="Google Shape;4359;p26"/>
          <p:cNvSpPr txBox="1">
            <a:spLocks noGrp="1"/>
          </p:cNvSpPr>
          <p:nvPr>
            <p:ph type="subTitle" idx="1"/>
          </p:nvPr>
        </p:nvSpPr>
        <p:spPr>
          <a:xfrm>
            <a:off x="685392" y="3168300"/>
            <a:ext cx="5073000" cy="10245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MSIT56 No.4 </a:t>
            </a:r>
            <a:r>
              <a:rPr lang="zh-TW" altLang="en-US" sz="1800" dirty="0"/>
              <a:t>王柏樺 </a:t>
            </a:r>
            <a:r>
              <a:rPr lang="en-US" altLang="zh-TW" sz="1800" dirty="0"/>
              <a:t>(Boris Wang)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2023/12/26</a:t>
            </a:r>
            <a:endParaRPr sz="1800" dirty="0"/>
          </a:p>
        </p:txBody>
      </p:sp>
      <p:sp>
        <p:nvSpPr>
          <p:cNvPr id="4360" name="Google Shape;4360;p26"/>
          <p:cNvSpPr/>
          <p:nvPr/>
        </p:nvSpPr>
        <p:spPr>
          <a:xfrm>
            <a:off x="7981728" y="828634"/>
            <a:ext cx="641397" cy="635972"/>
          </a:xfrm>
          <a:custGeom>
            <a:avLst/>
            <a:gdLst/>
            <a:ahLst/>
            <a:cxnLst/>
            <a:rect l="l" t="t" r="r" b="b"/>
            <a:pathLst>
              <a:path w="9457" h="9377" extrusionOk="0">
                <a:moveTo>
                  <a:pt x="4729" y="0"/>
                </a:moveTo>
                <a:cubicBezTo>
                  <a:pt x="2115" y="0"/>
                  <a:pt x="1" y="2096"/>
                  <a:pt x="1" y="4693"/>
                </a:cubicBezTo>
                <a:cubicBezTo>
                  <a:pt x="1" y="7280"/>
                  <a:pt x="2115" y="9376"/>
                  <a:pt x="4729" y="9376"/>
                </a:cubicBezTo>
                <a:cubicBezTo>
                  <a:pt x="7343" y="9376"/>
                  <a:pt x="9457" y="7280"/>
                  <a:pt x="9457" y="4693"/>
                </a:cubicBezTo>
                <a:cubicBezTo>
                  <a:pt x="9457" y="2096"/>
                  <a:pt x="7343" y="0"/>
                  <a:pt x="4729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1" name="Google Shape;4361;p26"/>
          <p:cNvSpPr/>
          <p:nvPr/>
        </p:nvSpPr>
        <p:spPr>
          <a:xfrm>
            <a:off x="5857351" y="1277557"/>
            <a:ext cx="1260413" cy="177356"/>
          </a:xfrm>
          <a:custGeom>
            <a:avLst/>
            <a:gdLst/>
            <a:ahLst/>
            <a:cxnLst/>
            <a:rect l="l" t="t" r="r" b="b"/>
            <a:pathLst>
              <a:path w="18584" h="2615" extrusionOk="0">
                <a:moveTo>
                  <a:pt x="5470" y="0"/>
                </a:moveTo>
                <a:cubicBezTo>
                  <a:pt x="4212" y="0"/>
                  <a:pt x="3355" y="821"/>
                  <a:pt x="3355" y="821"/>
                </a:cubicBezTo>
                <a:cubicBezTo>
                  <a:pt x="1580" y="1945"/>
                  <a:pt x="554" y="2418"/>
                  <a:pt x="1" y="2614"/>
                </a:cubicBezTo>
                <a:lnTo>
                  <a:pt x="18583" y="2614"/>
                </a:lnTo>
                <a:cubicBezTo>
                  <a:pt x="17968" y="2445"/>
                  <a:pt x="17085" y="2097"/>
                  <a:pt x="15862" y="1428"/>
                </a:cubicBezTo>
                <a:cubicBezTo>
                  <a:pt x="15144" y="1035"/>
                  <a:pt x="14428" y="903"/>
                  <a:pt x="13721" y="903"/>
                </a:cubicBezTo>
                <a:cubicBezTo>
                  <a:pt x="12263" y="903"/>
                  <a:pt x="10848" y="1467"/>
                  <a:pt x="9552" y="1467"/>
                </a:cubicBezTo>
                <a:cubicBezTo>
                  <a:pt x="8865" y="1467"/>
                  <a:pt x="8210" y="1308"/>
                  <a:pt x="7602" y="821"/>
                </a:cubicBezTo>
                <a:cubicBezTo>
                  <a:pt x="6828" y="206"/>
                  <a:pt x="6099" y="0"/>
                  <a:pt x="547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2" name="Google Shape;4362;p26"/>
          <p:cNvSpPr/>
          <p:nvPr/>
        </p:nvSpPr>
        <p:spPr>
          <a:xfrm>
            <a:off x="7308305" y="1187963"/>
            <a:ext cx="1098250" cy="97529"/>
          </a:xfrm>
          <a:custGeom>
            <a:avLst/>
            <a:gdLst/>
            <a:ahLst/>
            <a:cxnLst/>
            <a:rect l="l" t="t" r="r" b="b"/>
            <a:pathLst>
              <a:path w="16193" h="1438" extrusionOk="0">
                <a:moveTo>
                  <a:pt x="4526" y="0"/>
                </a:moveTo>
                <a:cubicBezTo>
                  <a:pt x="2295" y="0"/>
                  <a:pt x="0" y="1437"/>
                  <a:pt x="0" y="1437"/>
                </a:cubicBezTo>
                <a:lnTo>
                  <a:pt x="16192" y="1437"/>
                </a:lnTo>
                <a:cubicBezTo>
                  <a:pt x="14218" y="511"/>
                  <a:pt x="12900" y="228"/>
                  <a:pt x="11909" y="228"/>
                </a:cubicBezTo>
                <a:cubicBezTo>
                  <a:pt x="10352" y="228"/>
                  <a:pt x="9597" y="925"/>
                  <a:pt x="8360" y="925"/>
                </a:cubicBezTo>
                <a:cubicBezTo>
                  <a:pt x="7796" y="925"/>
                  <a:pt x="7131" y="780"/>
                  <a:pt x="6245" y="358"/>
                </a:cubicBezTo>
                <a:cubicBezTo>
                  <a:pt x="5706" y="102"/>
                  <a:pt x="5118" y="0"/>
                  <a:pt x="4526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63" name="Google Shape;4363;p26"/>
          <p:cNvGrpSpPr/>
          <p:nvPr/>
        </p:nvGrpSpPr>
        <p:grpSpPr>
          <a:xfrm>
            <a:off x="6409996" y="619086"/>
            <a:ext cx="2268496" cy="4585516"/>
            <a:chOff x="6564223" y="931256"/>
            <a:chExt cx="2113965" cy="4273149"/>
          </a:xfrm>
        </p:grpSpPr>
        <p:sp>
          <p:nvSpPr>
            <p:cNvPr id="4364" name="Google Shape;4364;p26"/>
            <p:cNvSpPr/>
            <p:nvPr/>
          </p:nvSpPr>
          <p:spPr>
            <a:xfrm>
              <a:off x="6567067" y="4487149"/>
              <a:ext cx="2108329" cy="420124"/>
            </a:xfrm>
            <a:custGeom>
              <a:avLst/>
              <a:gdLst/>
              <a:ahLst/>
              <a:cxnLst/>
              <a:rect l="l" t="t" r="r" b="b"/>
              <a:pathLst>
                <a:path w="33357" h="6647" extrusionOk="0">
                  <a:moveTo>
                    <a:pt x="19011" y="0"/>
                  </a:moveTo>
                  <a:cubicBezTo>
                    <a:pt x="19011" y="0"/>
                    <a:pt x="9920" y="2564"/>
                    <a:pt x="3942" y="2564"/>
                  </a:cubicBezTo>
                  <a:cubicBezTo>
                    <a:pt x="2316" y="2564"/>
                    <a:pt x="920" y="2374"/>
                    <a:pt x="0" y="1891"/>
                  </a:cubicBezTo>
                  <a:lnTo>
                    <a:pt x="0" y="1891"/>
                  </a:lnTo>
                  <a:cubicBezTo>
                    <a:pt x="0" y="1892"/>
                    <a:pt x="3085" y="6646"/>
                    <a:pt x="11470" y="6646"/>
                  </a:cubicBezTo>
                  <a:cubicBezTo>
                    <a:pt x="11486" y="6646"/>
                    <a:pt x="11502" y="6646"/>
                    <a:pt x="11517" y="6646"/>
                  </a:cubicBezTo>
                  <a:lnTo>
                    <a:pt x="23721" y="6646"/>
                  </a:lnTo>
                  <a:cubicBezTo>
                    <a:pt x="23721" y="6646"/>
                    <a:pt x="31019" y="6254"/>
                    <a:pt x="33356" y="2293"/>
                  </a:cubicBezTo>
                  <a:lnTo>
                    <a:pt x="1901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6"/>
            <p:cNvSpPr/>
            <p:nvPr/>
          </p:nvSpPr>
          <p:spPr>
            <a:xfrm>
              <a:off x="7714501" y="4286977"/>
              <a:ext cx="960906" cy="429857"/>
            </a:xfrm>
            <a:custGeom>
              <a:avLst/>
              <a:gdLst/>
              <a:ahLst/>
              <a:cxnLst/>
              <a:rect l="l" t="t" r="r" b="b"/>
              <a:pathLst>
                <a:path w="15203" h="6801" extrusionOk="0">
                  <a:moveTo>
                    <a:pt x="1" y="0"/>
                  </a:moveTo>
                  <a:lnTo>
                    <a:pt x="2267" y="4702"/>
                  </a:lnTo>
                  <a:cubicBezTo>
                    <a:pt x="2267" y="4702"/>
                    <a:pt x="7187" y="6800"/>
                    <a:pt x="11176" y="6800"/>
                  </a:cubicBezTo>
                  <a:cubicBezTo>
                    <a:pt x="12807" y="6800"/>
                    <a:pt x="14283" y="6449"/>
                    <a:pt x="15202" y="5460"/>
                  </a:cubicBezTo>
                  <a:cubicBezTo>
                    <a:pt x="15202" y="5460"/>
                    <a:pt x="8556" y="3765"/>
                    <a:pt x="148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6"/>
            <p:cNvSpPr/>
            <p:nvPr/>
          </p:nvSpPr>
          <p:spPr>
            <a:xfrm>
              <a:off x="6567067" y="4286977"/>
              <a:ext cx="1290709" cy="428720"/>
            </a:xfrm>
            <a:custGeom>
              <a:avLst/>
              <a:gdLst/>
              <a:ahLst/>
              <a:cxnLst/>
              <a:rect l="l" t="t" r="r" b="b"/>
              <a:pathLst>
                <a:path w="20421" h="6783" extrusionOk="0">
                  <a:moveTo>
                    <a:pt x="14925" y="0"/>
                  </a:moveTo>
                  <a:cubicBezTo>
                    <a:pt x="14421" y="320"/>
                    <a:pt x="6817" y="5113"/>
                    <a:pt x="1029" y="5113"/>
                  </a:cubicBezTo>
                  <a:cubicBezTo>
                    <a:pt x="679" y="5113"/>
                    <a:pt x="335" y="5096"/>
                    <a:pt x="0" y="5058"/>
                  </a:cubicBezTo>
                  <a:lnTo>
                    <a:pt x="0" y="5058"/>
                  </a:lnTo>
                  <a:cubicBezTo>
                    <a:pt x="2281" y="6285"/>
                    <a:pt x="5808" y="6782"/>
                    <a:pt x="9332" y="6782"/>
                  </a:cubicBezTo>
                  <a:cubicBezTo>
                    <a:pt x="14007" y="6782"/>
                    <a:pt x="18676" y="5907"/>
                    <a:pt x="20421" y="4702"/>
                  </a:cubicBezTo>
                  <a:lnTo>
                    <a:pt x="1815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6"/>
            <p:cNvSpPr/>
            <p:nvPr/>
          </p:nvSpPr>
          <p:spPr>
            <a:xfrm>
              <a:off x="7278636" y="4736368"/>
              <a:ext cx="596655" cy="422968"/>
            </a:xfrm>
            <a:custGeom>
              <a:avLst/>
              <a:gdLst/>
              <a:ahLst/>
              <a:cxnLst/>
              <a:rect l="l" t="t" r="r" b="b"/>
              <a:pathLst>
                <a:path w="9440" h="6692" extrusionOk="0">
                  <a:moveTo>
                    <a:pt x="9439" y="0"/>
                  </a:moveTo>
                  <a:lnTo>
                    <a:pt x="1" y="652"/>
                  </a:lnTo>
                  <a:lnTo>
                    <a:pt x="1" y="6691"/>
                  </a:lnTo>
                  <a:lnTo>
                    <a:pt x="9439" y="6691"/>
                  </a:lnTo>
                  <a:lnTo>
                    <a:pt x="9439" y="0"/>
                  </a:lnTo>
                  <a:close/>
                </a:path>
              </a:pathLst>
            </a:custGeom>
            <a:solidFill>
              <a:srgbClr val="FF696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6"/>
            <p:cNvSpPr/>
            <p:nvPr/>
          </p:nvSpPr>
          <p:spPr>
            <a:xfrm>
              <a:off x="7278636" y="4736368"/>
              <a:ext cx="596655" cy="422968"/>
            </a:xfrm>
            <a:custGeom>
              <a:avLst/>
              <a:gdLst/>
              <a:ahLst/>
              <a:cxnLst/>
              <a:rect l="l" t="t" r="r" b="b"/>
              <a:pathLst>
                <a:path w="9440" h="6692" extrusionOk="0">
                  <a:moveTo>
                    <a:pt x="9439" y="0"/>
                  </a:moveTo>
                  <a:lnTo>
                    <a:pt x="1" y="652"/>
                  </a:lnTo>
                  <a:lnTo>
                    <a:pt x="1" y="6691"/>
                  </a:lnTo>
                  <a:lnTo>
                    <a:pt x="9439" y="6691"/>
                  </a:lnTo>
                  <a:lnTo>
                    <a:pt x="943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6"/>
            <p:cNvSpPr/>
            <p:nvPr/>
          </p:nvSpPr>
          <p:spPr>
            <a:xfrm>
              <a:off x="7278636" y="4774671"/>
              <a:ext cx="36722" cy="384666"/>
            </a:xfrm>
            <a:custGeom>
              <a:avLst/>
              <a:gdLst/>
              <a:ahLst/>
              <a:cxnLst/>
              <a:rect l="l" t="t" r="r" b="b"/>
              <a:pathLst>
                <a:path w="581" h="6086" extrusionOk="0">
                  <a:moveTo>
                    <a:pt x="581" y="1"/>
                  </a:moveTo>
                  <a:lnTo>
                    <a:pt x="1" y="46"/>
                  </a:lnTo>
                  <a:lnTo>
                    <a:pt x="1" y="6085"/>
                  </a:lnTo>
                  <a:lnTo>
                    <a:pt x="581" y="6085"/>
                  </a:lnTo>
                  <a:lnTo>
                    <a:pt x="58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6"/>
            <p:cNvSpPr/>
            <p:nvPr/>
          </p:nvSpPr>
          <p:spPr>
            <a:xfrm>
              <a:off x="7841355" y="4736368"/>
              <a:ext cx="33941" cy="422968"/>
            </a:xfrm>
            <a:custGeom>
              <a:avLst/>
              <a:gdLst/>
              <a:ahLst/>
              <a:cxnLst/>
              <a:rect l="l" t="t" r="r" b="b"/>
              <a:pathLst>
                <a:path w="537" h="6692" extrusionOk="0">
                  <a:moveTo>
                    <a:pt x="536" y="0"/>
                  </a:moveTo>
                  <a:lnTo>
                    <a:pt x="1" y="36"/>
                  </a:lnTo>
                  <a:lnTo>
                    <a:pt x="1" y="6691"/>
                  </a:lnTo>
                  <a:lnTo>
                    <a:pt x="536" y="6691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6"/>
            <p:cNvSpPr/>
            <p:nvPr/>
          </p:nvSpPr>
          <p:spPr>
            <a:xfrm>
              <a:off x="7278636" y="4736368"/>
              <a:ext cx="596655" cy="72812"/>
            </a:xfrm>
            <a:custGeom>
              <a:avLst/>
              <a:gdLst/>
              <a:ahLst/>
              <a:cxnLst/>
              <a:rect l="l" t="t" r="r" b="b"/>
              <a:pathLst>
                <a:path w="9440" h="1152" extrusionOk="0">
                  <a:moveTo>
                    <a:pt x="9439" y="0"/>
                  </a:moveTo>
                  <a:lnTo>
                    <a:pt x="1" y="652"/>
                  </a:lnTo>
                  <a:lnTo>
                    <a:pt x="1" y="1151"/>
                  </a:lnTo>
                  <a:lnTo>
                    <a:pt x="9439" y="500"/>
                  </a:lnTo>
                  <a:lnTo>
                    <a:pt x="943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6"/>
            <p:cNvSpPr/>
            <p:nvPr/>
          </p:nvSpPr>
          <p:spPr>
            <a:xfrm>
              <a:off x="7278636" y="4847421"/>
              <a:ext cx="596655" cy="63205"/>
            </a:xfrm>
            <a:custGeom>
              <a:avLst/>
              <a:gdLst/>
              <a:ahLst/>
              <a:cxnLst/>
              <a:rect l="l" t="t" r="r" b="b"/>
              <a:pathLst>
                <a:path w="9440" h="1000" extrusionOk="0">
                  <a:moveTo>
                    <a:pt x="9439" y="1"/>
                  </a:moveTo>
                  <a:lnTo>
                    <a:pt x="1" y="652"/>
                  </a:lnTo>
                  <a:lnTo>
                    <a:pt x="1" y="1000"/>
                  </a:lnTo>
                  <a:lnTo>
                    <a:pt x="9439" y="349"/>
                  </a:lnTo>
                  <a:lnTo>
                    <a:pt x="943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6"/>
            <p:cNvSpPr/>
            <p:nvPr/>
          </p:nvSpPr>
          <p:spPr>
            <a:xfrm>
              <a:off x="7483864" y="4912269"/>
              <a:ext cx="186139" cy="247068"/>
            </a:xfrm>
            <a:custGeom>
              <a:avLst/>
              <a:gdLst/>
              <a:ahLst/>
              <a:cxnLst/>
              <a:rect l="l" t="t" r="r" b="b"/>
              <a:pathLst>
                <a:path w="2945" h="3909" extrusionOk="0">
                  <a:moveTo>
                    <a:pt x="2945" y="1"/>
                  </a:moveTo>
                  <a:lnTo>
                    <a:pt x="1" y="206"/>
                  </a:lnTo>
                  <a:lnTo>
                    <a:pt x="1" y="3908"/>
                  </a:lnTo>
                  <a:lnTo>
                    <a:pt x="2945" y="3908"/>
                  </a:lnTo>
                  <a:lnTo>
                    <a:pt x="294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6"/>
            <p:cNvSpPr/>
            <p:nvPr/>
          </p:nvSpPr>
          <p:spPr>
            <a:xfrm>
              <a:off x="7875233" y="4736368"/>
              <a:ext cx="232342" cy="422968"/>
            </a:xfrm>
            <a:custGeom>
              <a:avLst/>
              <a:gdLst/>
              <a:ahLst/>
              <a:cxnLst/>
              <a:rect l="l" t="t" r="r" b="b"/>
              <a:pathLst>
                <a:path w="3676" h="6692" extrusionOk="0">
                  <a:moveTo>
                    <a:pt x="0" y="0"/>
                  </a:moveTo>
                  <a:lnTo>
                    <a:pt x="0" y="6691"/>
                  </a:lnTo>
                  <a:lnTo>
                    <a:pt x="3676" y="6691"/>
                  </a:lnTo>
                  <a:lnTo>
                    <a:pt x="3676" y="6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6"/>
            <p:cNvSpPr/>
            <p:nvPr/>
          </p:nvSpPr>
          <p:spPr>
            <a:xfrm>
              <a:off x="8076480" y="4771890"/>
              <a:ext cx="31097" cy="387447"/>
            </a:xfrm>
            <a:custGeom>
              <a:avLst/>
              <a:gdLst/>
              <a:ahLst/>
              <a:cxnLst/>
              <a:rect l="l" t="t" r="r" b="b"/>
              <a:pathLst>
                <a:path w="492" h="6130" extrusionOk="0">
                  <a:moveTo>
                    <a:pt x="1" y="0"/>
                  </a:moveTo>
                  <a:lnTo>
                    <a:pt x="1" y="6129"/>
                  </a:lnTo>
                  <a:lnTo>
                    <a:pt x="492" y="6129"/>
                  </a:lnTo>
                  <a:lnTo>
                    <a:pt x="492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26"/>
            <p:cNvSpPr/>
            <p:nvPr/>
          </p:nvSpPr>
          <p:spPr>
            <a:xfrm>
              <a:off x="7875233" y="4736368"/>
              <a:ext cx="32740" cy="422968"/>
            </a:xfrm>
            <a:custGeom>
              <a:avLst/>
              <a:gdLst/>
              <a:ahLst/>
              <a:cxnLst/>
              <a:rect l="l" t="t" r="r" b="b"/>
              <a:pathLst>
                <a:path w="518" h="6692" extrusionOk="0">
                  <a:moveTo>
                    <a:pt x="0" y="0"/>
                  </a:moveTo>
                  <a:lnTo>
                    <a:pt x="0" y="6691"/>
                  </a:lnTo>
                  <a:lnTo>
                    <a:pt x="518" y="6691"/>
                  </a:lnTo>
                  <a:lnTo>
                    <a:pt x="518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26"/>
            <p:cNvSpPr/>
            <p:nvPr/>
          </p:nvSpPr>
          <p:spPr>
            <a:xfrm>
              <a:off x="7875233" y="4736368"/>
              <a:ext cx="232342" cy="76162"/>
            </a:xfrm>
            <a:custGeom>
              <a:avLst/>
              <a:gdLst/>
              <a:ahLst/>
              <a:cxnLst/>
              <a:rect l="l" t="t" r="r" b="b"/>
              <a:pathLst>
                <a:path w="3676" h="1205" extrusionOk="0">
                  <a:moveTo>
                    <a:pt x="0" y="0"/>
                  </a:moveTo>
                  <a:lnTo>
                    <a:pt x="0" y="553"/>
                  </a:lnTo>
                  <a:lnTo>
                    <a:pt x="3676" y="1205"/>
                  </a:lnTo>
                  <a:lnTo>
                    <a:pt x="3676" y="6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26"/>
            <p:cNvSpPr/>
            <p:nvPr/>
          </p:nvSpPr>
          <p:spPr>
            <a:xfrm>
              <a:off x="7875233" y="4849127"/>
              <a:ext cx="232342" cy="54736"/>
            </a:xfrm>
            <a:custGeom>
              <a:avLst/>
              <a:gdLst/>
              <a:ahLst/>
              <a:cxnLst/>
              <a:rect l="l" t="t" r="r" b="b"/>
              <a:pathLst>
                <a:path w="3676" h="866" extrusionOk="0">
                  <a:moveTo>
                    <a:pt x="0" y="0"/>
                  </a:moveTo>
                  <a:lnTo>
                    <a:pt x="0" y="348"/>
                  </a:lnTo>
                  <a:lnTo>
                    <a:pt x="3676" y="866"/>
                  </a:lnTo>
                  <a:lnTo>
                    <a:pt x="3676" y="5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26"/>
            <p:cNvSpPr/>
            <p:nvPr/>
          </p:nvSpPr>
          <p:spPr>
            <a:xfrm>
              <a:off x="7182816" y="5069588"/>
              <a:ext cx="22564" cy="116234"/>
            </a:xfrm>
            <a:custGeom>
              <a:avLst/>
              <a:gdLst/>
              <a:ahLst/>
              <a:cxnLst/>
              <a:rect l="l" t="t" r="r" b="b"/>
              <a:pathLst>
                <a:path w="357" h="1839" extrusionOk="0">
                  <a:moveTo>
                    <a:pt x="0" y="1"/>
                  </a:moveTo>
                  <a:lnTo>
                    <a:pt x="0" y="1838"/>
                  </a:lnTo>
                  <a:lnTo>
                    <a:pt x="357" y="1838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6"/>
            <p:cNvSpPr/>
            <p:nvPr/>
          </p:nvSpPr>
          <p:spPr>
            <a:xfrm>
              <a:off x="7260622" y="5065669"/>
              <a:ext cx="22059" cy="115602"/>
            </a:xfrm>
            <a:custGeom>
              <a:avLst/>
              <a:gdLst/>
              <a:ahLst/>
              <a:cxnLst/>
              <a:rect l="l" t="t" r="r" b="b"/>
              <a:pathLst>
                <a:path w="349" h="1829" extrusionOk="0">
                  <a:moveTo>
                    <a:pt x="0" y="0"/>
                  </a:moveTo>
                  <a:lnTo>
                    <a:pt x="0" y="1829"/>
                  </a:lnTo>
                  <a:lnTo>
                    <a:pt x="348" y="1829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6"/>
            <p:cNvSpPr/>
            <p:nvPr/>
          </p:nvSpPr>
          <p:spPr>
            <a:xfrm>
              <a:off x="7337859" y="5061119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0" y="1"/>
                  </a:moveTo>
                  <a:lnTo>
                    <a:pt x="0" y="1839"/>
                  </a:lnTo>
                  <a:lnTo>
                    <a:pt x="348" y="1839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6"/>
            <p:cNvSpPr/>
            <p:nvPr/>
          </p:nvSpPr>
          <p:spPr>
            <a:xfrm>
              <a:off x="7415665" y="5057200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0" y="0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6"/>
            <p:cNvSpPr/>
            <p:nvPr/>
          </p:nvSpPr>
          <p:spPr>
            <a:xfrm>
              <a:off x="7492903" y="5053218"/>
              <a:ext cx="22059" cy="115665"/>
            </a:xfrm>
            <a:custGeom>
              <a:avLst/>
              <a:gdLst/>
              <a:ahLst/>
              <a:cxnLst/>
              <a:rect l="l" t="t" r="r" b="b"/>
              <a:pathLst>
                <a:path w="349" h="1830" extrusionOk="0">
                  <a:moveTo>
                    <a:pt x="1" y="1"/>
                  </a:moveTo>
                  <a:lnTo>
                    <a:pt x="1" y="1830"/>
                  </a:lnTo>
                  <a:lnTo>
                    <a:pt x="349" y="1830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D84A4A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6"/>
            <p:cNvSpPr/>
            <p:nvPr/>
          </p:nvSpPr>
          <p:spPr>
            <a:xfrm>
              <a:off x="7490122" y="5050437"/>
              <a:ext cx="27684" cy="121290"/>
            </a:xfrm>
            <a:custGeom>
              <a:avLst/>
              <a:gdLst/>
              <a:ahLst/>
              <a:cxnLst/>
              <a:rect l="l" t="t" r="r" b="b"/>
              <a:pathLst>
                <a:path w="438" h="1919" extrusionOk="0">
                  <a:moveTo>
                    <a:pt x="348" y="89"/>
                  </a:moveTo>
                  <a:lnTo>
                    <a:pt x="348" y="1829"/>
                  </a:lnTo>
                  <a:lnTo>
                    <a:pt x="89" y="1829"/>
                  </a:lnTo>
                  <a:lnTo>
                    <a:pt x="89" y="89"/>
                  </a:lnTo>
                  <a:close/>
                  <a:moveTo>
                    <a:pt x="45" y="0"/>
                  </a:moveTo>
                  <a:cubicBezTo>
                    <a:pt x="18" y="0"/>
                    <a:pt x="0" y="18"/>
                    <a:pt x="0" y="45"/>
                  </a:cubicBezTo>
                  <a:lnTo>
                    <a:pt x="0" y="1874"/>
                  </a:lnTo>
                  <a:cubicBezTo>
                    <a:pt x="0" y="1900"/>
                    <a:pt x="18" y="1918"/>
                    <a:pt x="45" y="1918"/>
                  </a:cubicBezTo>
                  <a:lnTo>
                    <a:pt x="393" y="1918"/>
                  </a:lnTo>
                  <a:cubicBezTo>
                    <a:pt x="419" y="1918"/>
                    <a:pt x="437" y="1900"/>
                    <a:pt x="437" y="1874"/>
                  </a:cubicBezTo>
                  <a:lnTo>
                    <a:pt x="437" y="45"/>
                  </a:lnTo>
                  <a:cubicBezTo>
                    <a:pt x="437" y="18"/>
                    <a:pt x="419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26"/>
            <p:cNvSpPr/>
            <p:nvPr/>
          </p:nvSpPr>
          <p:spPr>
            <a:xfrm>
              <a:off x="7570140" y="5049299"/>
              <a:ext cx="22627" cy="115665"/>
            </a:xfrm>
            <a:custGeom>
              <a:avLst/>
              <a:gdLst/>
              <a:ahLst/>
              <a:cxnLst/>
              <a:rect l="l" t="t" r="r" b="b"/>
              <a:pathLst>
                <a:path w="358" h="1830" extrusionOk="0">
                  <a:moveTo>
                    <a:pt x="1" y="0"/>
                  </a:moveTo>
                  <a:lnTo>
                    <a:pt x="1" y="1829"/>
                  </a:lnTo>
                  <a:lnTo>
                    <a:pt x="358" y="1829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D84A4A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26"/>
            <p:cNvSpPr/>
            <p:nvPr/>
          </p:nvSpPr>
          <p:spPr>
            <a:xfrm>
              <a:off x="7567359" y="5045886"/>
              <a:ext cx="28253" cy="121859"/>
            </a:xfrm>
            <a:custGeom>
              <a:avLst/>
              <a:gdLst/>
              <a:ahLst/>
              <a:cxnLst/>
              <a:rect l="l" t="t" r="r" b="b"/>
              <a:pathLst>
                <a:path w="447" h="1928" extrusionOk="0">
                  <a:moveTo>
                    <a:pt x="357" y="99"/>
                  </a:moveTo>
                  <a:lnTo>
                    <a:pt x="357" y="1839"/>
                  </a:lnTo>
                  <a:lnTo>
                    <a:pt x="89" y="1839"/>
                  </a:lnTo>
                  <a:lnTo>
                    <a:pt x="89" y="99"/>
                  </a:lnTo>
                  <a:close/>
                  <a:moveTo>
                    <a:pt x="45" y="1"/>
                  </a:moveTo>
                  <a:cubicBezTo>
                    <a:pt x="27" y="1"/>
                    <a:pt x="0" y="28"/>
                    <a:pt x="0" y="54"/>
                  </a:cubicBezTo>
                  <a:lnTo>
                    <a:pt x="0" y="1883"/>
                  </a:lnTo>
                  <a:cubicBezTo>
                    <a:pt x="0" y="1910"/>
                    <a:pt x="27" y="1928"/>
                    <a:pt x="45" y="1928"/>
                  </a:cubicBezTo>
                  <a:lnTo>
                    <a:pt x="402" y="1928"/>
                  </a:lnTo>
                  <a:cubicBezTo>
                    <a:pt x="420" y="1928"/>
                    <a:pt x="446" y="1910"/>
                    <a:pt x="446" y="1883"/>
                  </a:cubicBezTo>
                  <a:lnTo>
                    <a:pt x="446" y="54"/>
                  </a:lnTo>
                  <a:cubicBezTo>
                    <a:pt x="446" y="28"/>
                    <a:pt x="420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6"/>
            <p:cNvSpPr/>
            <p:nvPr/>
          </p:nvSpPr>
          <p:spPr>
            <a:xfrm>
              <a:off x="7647946" y="5044812"/>
              <a:ext cx="22059" cy="116171"/>
            </a:xfrm>
            <a:custGeom>
              <a:avLst/>
              <a:gdLst/>
              <a:ahLst/>
              <a:cxnLst/>
              <a:rect l="l" t="t" r="r" b="b"/>
              <a:pathLst>
                <a:path w="349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49" y="183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D84A4A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6"/>
            <p:cNvSpPr/>
            <p:nvPr/>
          </p:nvSpPr>
          <p:spPr>
            <a:xfrm>
              <a:off x="7645165" y="5041967"/>
              <a:ext cx="27684" cy="121859"/>
            </a:xfrm>
            <a:custGeom>
              <a:avLst/>
              <a:gdLst/>
              <a:ahLst/>
              <a:cxnLst/>
              <a:rect l="l" t="t" r="r" b="b"/>
              <a:pathLst>
                <a:path w="438" h="1928" extrusionOk="0">
                  <a:moveTo>
                    <a:pt x="348" y="90"/>
                  </a:moveTo>
                  <a:lnTo>
                    <a:pt x="348" y="1838"/>
                  </a:lnTo>
                  <a:lnTo>
                    <a:pt x="90" y="1838"/>
                  </a:lnTo>
                  <a:lnTo>
                    <a:pt x="90" y="90"/>
                  </a:lnTo>
                  <a:close/>
                  <a:moveTo>
                    <a:pt x="45" y="0"/>
                  </a:moveTo>
                  <a:cubicBezTo>
                    <a:pt x="18" y="0"/>
                    <a:pt x="0" y="18"/>
                    <a:pt x="0" y="45"/>
                  </a:cubicBezTo>
                  <a:lnTo>
                    <a:pt x="0" y="1883"/>
                  </a:lnTo>
                  <a:cubicBezTo>
                    <a:pt x="0" y="1910"/>
                    <a:pt x="18" y="1927"/>
                    <a:pt x="45" y="1927"/>
                  </a:cubicBezTo>
                  <a:lnTo>
                    <a:pt x="393" y="1927"/>
                  </a:lnTo>
                  <a:cubicBezTo>
                    <a:pt x="420" y="1927"/>
                    <a:pt x="437" y="1910"/>
                    <a:pt x="437" y="1883"/>
                  </a:cubicBezTo>
                  <a:lnTo>
                    <a:pt x="437" y="45"/>
                  </a:lnTo>
                  <a:cubicBezTo>
                    <a:pt x="437" y="18"/>
                    <a:pt x="420" y="0"/>
                    <a:pt x="39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6"/>
            <p:cNvSpPr/>
            <p:nvPr/>
          </p:nvSpPr>
          <p:spPr>
            <a:xfrm>
              <a:off x="7725246" y="5040830"/>
              <a:ext cx="22564" cy="115665"/>
            </a:xfrm>
            <a:custGeom>
              <a:avLst/>
              <a:gdLst/>
              <a:ahLst/>
              <a:cxnLst/>
              <a:rect l="l" t="t" r="r" b="b"/>
              <a:pathLst>
                <a:path w="357" h="1830" extrusionOk="0">
                  <a:moveTo>
                    <a:pt x="0" y="1"/>
                  </a:moveTo>
                  <a:lnTo>
                    <a:pt x="0" y="1829"/>
                  </a:lnTo>
                  <a:lnTo>
                    <a:pt x="357" y="1829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6"/>
            <p:cNvSpPr/>
            <p:nvPr/>
          </p:nvSpPr>
          <p:spPr>
            <a:xfrm>
              <a:off x="7803052" y="5036911"/>
              <a:ext cx="22059" cy="115602"/>
            </a:xfrm>
            <a:custGeom>
              <a:avLst/>
              <a:gdLst/>
              <a:ahLst/>
              <a:cxnLst/>
              <a:rect l="l" t="t" r="r" b="b"/>
              <a:pathLst>
                <a:path w="349" h="1829" extrusionOk="0">
                  <a:moveTo>
                    <a:pt x="0" y="0"/>
                  </a:moveTo>
                  <a:lnTo>
                    <a:pt x="0" y="1829"/>
                  </a:lnTo>
                  <a:lnTo>
                    <a:pt x="348" y="1829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6"/>
            <p:cNvSpPr/>
            <p:nvPr/>
          </p:nvSpPr>
          <p:spPr>
            <a:xfrm>
              <a:off x="7878583" y="5043105"/>
              <a:ext cx="22627" cy="115665"/>
            </a:xfrm>
            <a:custGeom>
              <a:avLst/>
              <a:gdLst/>
              <a:ahLst/>
              <a:cxnLst/>
              <a:rect l="l" t="t" r="r" b="b"/>
              <a:pathLst>
                <a:path w="358" h="1830" extrusionOk="0">
                  <a:moveTo>
                    <a:pt x="1" y="0"/>
                  </a:moveTo>
                  <a:lnTo>
                    <a:pt x="1" y="1829"/>
                  </a:lnTo>
                  <a:lnTo>
                    <a:pt x="358" y="1829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6"/>
            <p:cNvSpPr/>
            <p:nvPr/>
          </p:nvSpPr>
          <p:spPr>
            <a:xfrm>
              <a:off x="7954746" y="5049299"/>
              <a:ext cx="21995" cy="115665"/>
            </a:xfrm>
            <a:custGeom>
              <a:avLst/>
              <a:gdLst/>
              <a:ahLst/>
              <a:cxnLst/>
              <a:rect l="l" t="t" r="r" b="b"/>
              <a:pathLst>
                <a:path w="348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348" y="1829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6"/>
            <p:cNvSpPr/>
            <p:nvPr/>
          </p:nvSpPr>
          <p:spPr>
            <a:xfrm>
              <a:off x="8030845" y="5054925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0" y="1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6"/>
            <p:cNvSpPr/>
            <p:nvPr/>
          </p:nvSpPr>
          <p:spPr>
            <a:xfrm>
              <a:off x="8106376" y="5061119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1" y="1"/>
                  </a:moveTo>
                  <a:lnTo>
                    <a:pt x="1" y="1839"/>
                  </a:lnTo>
                  <a:lnTo>
                    <a:pt x="349" y="1839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6"/>
            <p:cNvSpPr/>
            <p:nvPr/>
          </p:nvSpPr>
          <p:spPr>
            <a:xfrm>
              <a:off x="8182539" y="5067313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0" y="1"/>
                  </a:moveTo>
                  <a:lnTo>
                    <a:pt x="0" y="1839"/>
                  </a:lnTo>
                  <a:lnTo>
                    <a:pt x="348" y="1839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6"/>
            <p:cNvSpPr/>
            <p:nvPr/>
          </p:nvSpPr>
          <p:spPr>
            <a:xfrm>
              <a:off x="7816010" y="5010933"/>
              <a:ext cx="402110" cy="80144"/>
            </a:xfrm>
            <a:custGeom>
              <a:avLst/>
              <a:gdLst/>
              <a:ahLst/>
              <a:cxnLst/>
              <a:rect l="l" t="t" r="r" b="b"/>
              <a:pathLst>
                <a:path w="6362" h="1268" extrusionOk="0">
                  <a:moveTo>
                    <a:pt x="0" y="1"/>
                  </a:moveTo>
                  <a:lnTo>
                    <a:pt x="0" y="527"/>
                  </a:lnTo>
                  <a:lnTo>
                    <a:pt x="6361" y="1268"/>
                  </a:lnTo>
                  <a:lnTo>
                    <a:pt x="6361" y="7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6"/>
            <p:cNvSpPr/>
            <p:nvPr/>
          </p:nvSpPr>
          <p:spPr>
            <a:xfrm>
              <a:off x="7816010" y="5124261"/>
              <a:ext cx="402110" cy="80144"/>
            </a:xfrm>
            <a:custGeom>
              <a:avLst/>
              <a:gdLst/>
              <a:ahLst/>
              <a:cxnLst/>
              <a:rect l="l" t="t" r="r" b="b"/>
              <a:pathLst>
                <a:path w="6362" h="1268" extrusionOk="0">
                  <a:moveTo>
                    <a:pt x="0" y="1"/>
                  </a:moveTo>
                  <a:lnTo>
                    <a:pt x="0" y="518"/>
                  </a:lnTo>
                  <a:lnTo>
                    <a:pt x="6361" y="1268"/>
                  </a:lnTo>
                  <a:lnTo>
                    <a:pt x="6361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6"/>
            <p:cNvSpPr/>
            <p:nvPr/>
          </p:nvSpPr>
          <p:spPr>
            <a:xfrm>
              <a:off x="7126942" y="5011502"/>
              <a:ext cx="689124" cy="75656"/>
            </a:xfrm>
            <a:custGeom>
              <a:avLst/>
              <a:gdLst/>
              <a:ahLst/>
              <a:cxnLst/>
              <a:rect l="l" t="t" r="r" b="b"/>
              <a:pathLst>
                <a:path w="10903" h="1197" extrusionOk="0">
                  <a:moveTo>
                    <a:pt x="10902" y="1"/>
                  </a:moveTo>
                  <a:lnTo>
                    <a:pt x="1" y="679"/>
                  </a:lnTo>
                  <a:lnTo>
                    <a:pt x="1" y="1196"/>
                  </a:lnTo>
                  <a:lnTo>
                    <a:pt x="10902" y="518"/>
                  </a:lnTo>
                  <a:lnTo>
                    <a:pt x="1090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6"/>
            <p:cNvSpPr/>
            <p:nvPr/>
          </p:nvSpPr>
          <p:spPr>
            <a:xfrm>
              <a:off x="7126942" y="5124261"/>
              <a:ext cx="689124" cy="76225"/>
            </a:xfrm>
            <a:custGeom>
              <a:avLst/>
              <a:gdLst/>
              <a:ahLst/>
              <a:cxnLst/>
              <a:rect l="l" t="t" r="r" b="b"/>
              <a:pathLst>
                <a:path w="10903" h="1206" extrusionOk="0">
                  <a:moveTo>
                    <a:pt x="10902" y="1"/>
                  </a:moveTo>
                  <a:lnTo>
                    <a:pt x="1" y="679"/>
                  </a:lnTo>
                  <a:lnTo>
                    <a:pt x="1" y="1205"/>
                  </a:lnTo>
                  <a:lnTo>
                    <a:pt x="10902" y="518"/>
                  </a:lnTo>
                  <a:lnTo>
                    <a:pt x="1090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6"/>
            <p:cNvSpPr/>
            <p:nvPr/>
          </p:nvSpPr>
          <p:spPr>
            <a:xfrm>
              <a:off x="6567067" y="3737214"/>
              <a:ext cx="2108329" cy="420692"/>
            </a:xfrm>
            <a:custGeom>
              <a:avLst/>
              <a:gdLst/>
              <a:ahLst/>
              <a:cxnLst/>
              <a:rect l="l" t="t" r="r" b="b"/>
              <a:pathLst>
                <a:path w="33357" h="6656" extrusionOk="0">
                  <a:moveTo>
                    <a:pt x="19011" y="0"/>
                  </a:moveTo>
                  <a:cubicBezTo>
                    <a:pt x="19011" y="0"/>
                    <a:pt x="9911" y="2572"/>
                    <a:pt x="3934" y="2572"/>
                  </a:cubicBezTo>
                  <a:cubicBezTo>
                    <a:pt x="2311" y="2572"/>
                    <a:pt x="918" y="2382"/>
                    <a:pt x="0" y="1900"/>
                  </a:cubicBezTo>
                  <a:lnTo>
                    <a:pt x="0" y="1900"/>
                  </a:lnTo>
                  <a:cubicBezTo>
                    <a:pt x="0" y="1901"/>
                    <a:pt x="3085" y="6655"/>
                    <a:pt x="11470" y="6655"/>
                  </a:cubicBezTo>
                  <a:cubicBezTo>
                    <a:pt x="11486" y="6655"/>
                    <a:pt x="11502" y="6655"/>
                    <a:pt x="11517" y="6655"/>
                  </a:cubicBezTo>
                  <a:lnTo>
                    <a:pt x="23721" y="6655"/>
                  </a:lnTo>
                  <a:cubicBezTo>
                    <a:pt x="23721" y="6655"/>
                    <a:pt x="31019" y="6254"/>
                    <a:pt x="33356" y="2302"/>
                  </a:cubicBezTo>
                  <a:lnTo>
                    <a:pt x="1901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6"/>
            <p:cNvSpPr/>
            <p:nvPr/>
          </p:nvSpPr>
          <p:spPr>
            <a:xfrm>
              <a:off x="7714501" y="3537611"/>
              <a:ext cx="960906" cy="429604"/>
            </a:xfrm>
            <a:custGeom>
              <a:avLst/>
              <a:gdLst/>
              <a:ahLst/>
              <a:cxnLst/>
              <a:rect l="l" t="t" r="r" b="b"/>
              <a:pathLst>
                <a:path w="15203" h="6797" extrusionOk="0">
                  <a:moveTo>
                    <a:pt x="1" y="0"/>
                  </a:moveTo>
                  <a:lnTo>
                    <a:pt x="2267" y="4702"/>
                  </a:lnTo>
                  <a:cubicBezTo>
                    <a:pt x="2267" y="4702"/>
                    <a:pt x="7188" y="6796"/>
                    <a:pt x="11178" y="6796"/>
                  </a:cubicBezTo>
                  <a:cubicBezTo>
                    <a:pt x="12808" y="6796"/>
                    <a:pt x="14283" y="6446"/>
                    <a:pt x="15202" y="5460"/>
                  </a:cubicBezTo>
                  <a:cubicBezTo>
                    <a:pt x="15202" y="5460"/>
                    <a:pt x="8556" y="3756"/>
                    <a:pt x="148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6"/>
            <p:cNvSpPr/>
            <p:nvPr/>
          </p:nvSpPr>
          <p:spPr>
            <a:xfrm>
              <a:off x="6567067" y="3537611"/>
              <a:ext cx="1290709" cy="428720"/>
            </a:xfrm>
            <a:custGeom>
              <a:avLst/>
              <a:gdLst/>
              <a:ahLst/>
              <a:cxnLst/>
              <a:rect l="l" t="t" r="r" b="b"/>
              <a:pathLst>
                <a:path w="20421" h="6783" extrusionOk="0">
                  <a:moveTo>
                    <a:pt x="14925" y="0"/>
                  </a:moveTo>
                  <a:cubicBezTo>
                    <a:pt x="14420" y="320"/>
                    <a:pt x="6806" y="5112"/>
                    <a:pt x="1017" y="5112"/>
                  </a:cubicBezTo>
                  <a:cubicBezTo>
                    <a:pt x="671" y="5112"/>
                    <a:pt x="331" y="5095"/>
                    <a:pt x="0" y="5058"/>
                  </a:cubicBezTo>
                  <a:lnTo>
                    <a:pt x="0" y="5058"/>
                  </a:lnTo>
                  <a:cubicBezTo>
                    <a:pt x="2281" y="6285"/>
                    <a:pt x="5808" y="6782"/>
                    <a:pt x="9332" y="6782"/>
                  </a:cubicBezTo>
                  <a:cubicBezTo>
                    <a:pt x="14007" y="6782"/>
                    <a:pt x="18676" y="5907"/>
                    <a:pt x="20421" y="4702"/>
                  </a:cubicBezTo>
                  <a:lnTo>
                    <a:pt x="1815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6"/>
            <p:cNvSpPr/>
            <p:nvPr/>
          </p:nvSpPr>
          <p:spPr>
            <a:xfrm>
              <a:off x="7278636" y="3986434"/>
              <a:ext cx="596655" cy="423537"/>
            </a:xfrm>
            <a:custGeom>
              <a:avLst/>
              <a:gdLst/>
              <a:ahLst/>
              <a:cxnLst/>
              <a:rect l="l" t="t" r="r" b="b"/>
              <a:pathLst>
                <a:path w="9440" h="6701" extrusionOk="0">
                  <a:moveTo>
                    <a:pt x="9439" y="0"/>
                  </a:moveTo>
                  <a:lnTo>
                    <a:pt x="1" y="652"/>
                  </a:lnTo>
                  <a:lnTo>
                    <a:pt x="1" y="6700"/>
                  </a:lnTo>
                  <a:lnTo>
                    <a:pt x="9439" y="6700"/>
                  </a:lnTo>
                  <a:lnTo>
                    <a:pt x="9439" y="0"/>
                  </a:lnTo>
                  <a:close/>
                </a:path>
              </a:pathLst>
            </a:custGeom>
            <a:solidFill>
              <a:srgbClr val="FF696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26"/>
            <p:cNvSpPr/>
            <p:nvPr/>
          </p:nvSpPr>
          <p:spPr>
            <a:xfrm>
              <a:off x="7278636" y="3986434"/>
              <a:ext cx="596655" cy="423537"/>
            </a:xfrm>
            <a:custGeom>
              <a:avLst/>
              <a:gdLst/>
              <a:ahLst/>
              <a:cxnLst/>
              <a:rect l="l" t="t" r="r" b="b"/>
              <a:pathLst>
                <a:path w="9440" h="6701" extrusionOk="0">
                  <a:moveTo>
                    <a:pt x="9439" y="0"/>
                  </a:moveTo>
                  <a:lnTo>
                    <a:pt x="1" y="652"/>
                  </a:lnTo>
                  <a:lnTo>
                    <a:pt x="1" y="6700"/>
                  </a:lnTo>
                  <a:lnTo>
                    <a:pt x="9439" y="6700"/>
                  </a:lnTo>
                  <a:lnTo>
                    <a:pt x="943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26"/>
            <p:cNvSpPr/>
            <p:nvPr/>
          </p:nvSpPr>
          <p:spPr>
            <a:xfrm>
              <a:off x="7278636" y="4025305"/>
              <a:ext cx="36722" cy="384666"/>
            </a:xfrm>
            <a:custGeom>
              <a:avLst/>
              <a:gdLst/>
              <a:ahLst/>
              <a:cxnLst/>
              <a:rect l="l" t="t" r="r" b="b"/>
              <a:pathLst>
                <a:path w="581" h="6086" extrusionOk="0">
                  <a:moveTo>
                    <a:pt x="581" y="1"/>
                  </a:moveTo>
                  <a:lnTo>
                    <a:pt x="1" y="37"/>
                  </a:lnTo>
                  <a:lnTo>
                    <a:pt x="1" y="6085"/>
                  </a:lnTo>
                  <a:lnTo>
                    <a:pt x="581" y="6085"/>
                  </a:lnTo>
                  <a:lnTo>
                    <a:pt x="58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26"/>
            <p:cNvSpPr/>
            <p:nvPr/>
          </p:nvSpPr>
          <p:spPr>
            <a:xfrm>
              <a:off x="7841355" y="3986434"/>
              <a:ext cx="33941" cy="423537"/>
            </a:xfrm>
            <a:custGeom>
              <a:avLst/>
              <a:gdLst/>
              <a:ahLst/>
              <a:cxnLst/>
              <a:rect l="l" t="t" r="r" b="b"/>
              <a:pathLst>
                <a:path w="537" h="6701" extrusionOk="0">
                  <a:moveTo>
                    <a:pt x="536" y="0"/>
                  </a:moveTo>
                  <a:lnTo>
                    <a:pt x="1" y="36"/>
                  </a:lnTo>
                  <a:lnTo>
                    <a:pt x="1" y="6700"/>
                  </a:lnTo>
                  <a:lnTo>
                    <a:pt x="536" y="6700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26"/>
            <p:cNvSpPr/>
            <p:nvPr/>
          </p:nvSpPr>
          <p:spPr>
            <a:xfrm>
              <a:off x="7278636" y="3986434"/>
              <a:ext cx="596655" cy="73381"/>
            </a:xfrm>
            <a:custGeom>
              <a:avLst/>
              <a:gdLst/>
              <a:ahLst/>
              <a:cxnLst/>
              <a:rect l="l" t="t" r="r" b="b"/>
              <a:pathLst>
                <a:path w="9440" h="1161" extrusionOk="0">
                  <a:moveTo>
                    <a:pt x="9439" y="0"/>
                  </a:moveTo>
                  <a:lnTo>
                    <a:pt x="1" y="652"/>
                  </a:lnTo>
                  <a:lnTo>
                    <a:pt x="1" y="1160"/>
                  </a:lnTo>
                  <a:lnTo>
                    <a:pt x="9439" y="509"/>
                  </a:lnTo>
                  <a:lnTo>
                    <a:pt x="943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26"/>
            <p:cNvSpPr/>
            <p:nvPr/>
          </p:nvSpPr>
          <p:spPr>
            <a:xfrm>
              <a:off x="7278636" y="4098055"/>
              <a:ext cx="596655" cy="63205"/>
            </a:xfrm>
            <a:custGeom>
              <a:avLst/>
              <a:gdLst/>
              <a:ahLst/>
              <a:cxnLst/>
              <a:rect l="l" t="t" r="r" b="b"/>
              <a:pathLst>
                <a:path w="9440" h="1000" extrusionOk="0">
                  <a:moveTo>
                    <a:pt x="9439" y="1"/>
                  </a:moveTo>
                  <a:lnTo>
                    <a:pt x="1" y="652"/>
                  </a:lnTo>
                  <a:lnTo>
                    <a:pt x="1" y="1000"/>
                  </a:lnTo>
                  <a:lnTo>
                    <a:pt x="9439" y="340"/>
                  </a:lnTo>
                  <a:lnTo>
                    <a:pt x="943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6"/>
            <p:cNvSpPr/>
            <p:nvPr/>
          </p:nvSpPr>
          <p:spPr>
            <a:xfrm>
              <a:off x="7483864" y="4162904"/>
              <a:ext cx="186139" cy="247068"/>
            </a:xfrm>
            <a:custGeom>
              <a:avLst/>
              <a:gdLst/>
              <a:ahLst/>
              <a:cxnLst/>
              <a:rect l="l" t="t" r="r" b="b"/>
              <a:pathLst>
                <a:path w="2945" h="3909" extrusionOk="0">
                  <a:moveTo>
                    <a:pt x="2945" y="1"/>
                  </a:moveTo>
                  <a:lnTo>
                    <a:pt x="1" y="197"/>
                  </a:lnTo>
                  <a:lnTo>
                    <a:pt x="1" y="3908"/>
                  </a:lnTo>
                  <a:lnTo>
                    <a:pt x="2945" y="3908"/>
                  </a:lnTo>
                  <a:lnTo>
                    <a:pt x="294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6"/>
            <p:cNvSpPr/>
            <p:nvPr/>
          </p:nvSpPr>
          <p:spPr>
            <a:xfrm>
              <a:off x="7875233" y="3986434"/>
              <a:ext cx="232342" cy="423537"/>
            </a:xfrm>
            <a:custGeom>
              <a:avLst/>
              <a:gdLst/>
              <a:ahLst/>
              <a:cxnLst/>
              <a:rect l="l" t="t" r="r" b="b"/>
              <a:pathLst>
                <a:path w="3676" h="6701" extrusionOk="0">
                  <a:moveTo>
                    <a:pt x="0" y="0"/>
                  </a:moveTo>
                  <a:lnTo>
                    <a:pt x="0" y="6700"/>
                  </a:lnTo>
                  <a:lnTo>
                    <a:pt x="3676" y="6700"/>
                  </a:lnTo>
                  <a:lnTo>
                    <a:pt x="3676" y="6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6"/>
            <p:cNvSpPr/>
            <p:nvPr/>
          </p:nvSpPr>
          <p:spPr>
            <a:xfrm>
              <a:off x="8076480" y="4022524"/>
              <a:ext cx="31097" cy="387447"/>
            </a:xfrm>
            <a:custGeom>
              <a:avLst/>
              <a:gdLst/>
              <a:ahLst/>
              <a:cxnLst/>
              <a:rect l="l" t="t" r="r" b="b"/>
              <a:pathLst>
                <a:path w="492" h="6130" extrusionOk="0">
                  <a:moveTo>
                    <a:pt x="1" y="0"/>
                  </a:moveTo>
                  <a:lnTo>
                    <a:pt x="1" y="6129"/>
                  </a:lnTo>
                  <a:lnTo>
                    <a:pt x="492" y="6129"/>
                  </a:lnTo>
                  <a:lnTo>
                    <a:pt x="492" y="8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6"/>
            <p:cNvSpPr/>
            <p:nvPr/>
          </p:nvSpPr>
          <p:spPr>
            <a:xfrm>
              <a:off x="7875233" y="3986434"/>
              <a:ext cx="32740" cy="423537"/>
            </a:xfrm>
            <a:custGeom>
              <a:avLst/>
              <a:gdLst/>
              <a:ahLst/>
              <a:cxnLst/>
              <a:rect l="l" t="t" r="r" b="b"/>
              <a:pathLst>
                <a:path w="518" h="6701" extrusionOk="0">
                  <a:moveTo>
                    <a:pt x="0" y="0"/>
                  </a:moveTo>
                  <a:lnTo>
                    <a:pt x="0" y="6700"/>
                  </a:lnTo>
                  <a:lnTo>
                    <a:pt x="518" y="6700"/>
                  </a:lnTo>
                  <a:lnTo>
                    <a:pt x="518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6"/>
            <p:cNvSpPr/>
            <p:nvPr/>
          </p:nvSpPr>
          <p:spPr>
            <a:xfrm>
              <a:off x="7875233" y="3986434"/>
              <a:ext cx="232342" cy="76731"/>
            </a:xfrm>
            <a:custGeom>
              <a:avLst/>
              <a:gdLst/>
              <a:ahLst/>
              <a:cxnLst/>
              <a:rect l="l" t="t" r="r" b="b"/>
              <a:pathLst>
                <a:path w="3676" h="1214" extrusionOk="0">
                  <a:moveTo>
                    <a:pt x="0" y="0"/>
                  </a:moveTo>
                  <a:lnTo>
                    <a:pt x="0" y="562"/>
                  </a:lnTo>
                  <a:lnTo>
                    <a:pt x="3676" y="1214"/>
                  </a:lnTo>
                  <a:lnTo>
                    <a:pt x="3676" y="6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6"/>
            <p:cNvSpPr/>
            <p:nvPr/>
          </p:nvSpPr>
          <p:spPr>
            <a:xfrm>
              <a:off x="7875233" y="4099193"/>
              <a:ext cx="232342" cy="54736"/>
            </a:xfrm>
            <a:custGeom>
              <a:avLst/>
              <a:gdLst/>
              <a:ahLst/>
              <a:cxnLst/>
              <a:rect l="l" t="t" r="r" b="b"/>
              <a:pathLst>
                <a:path w="3676" h="866" extrusionOk="0">
                  <a:moveTo>
                    <a:pt x="0" y="1"/>
                  </a:moveTo>
                  <a:lnTo>
                    <a:pt x="0" y="348"/>
                  </a:lnTo>
                  <a:lnTo>
                    <a:pt x="3676" y="866"/>
                  </a:lnTo>
                  <a:lnTo>
                    <a:pt x="3676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6"/>
            <p:cNvSpPr/>
            <p:nvPr/>
          </p:nvSpPr>
          <p:spPr>
            <a:xfrm>
              <a:off x="7182816" y="4320223"/>
              <a:ext cx="22564" cy="115665"/>
            </a:xfrm>
            <a:custGeom>
              <a:avLst/>
              <a:gdLst/>
              <a:ahLst/>
              <a:cxnLst/>
              <a:rect l="l" t="t" r="r" b="b"/>
              <a:pathLst>
                <a:path w="357" h="1830" extrusionOk="0">
                  <a:moveTo>
                    <a:pt x="0" y="1"/>
                  </a:moveTo>
                  <a:lnTo>
                    <a:pt x="0" y="1829"/>
                  </a:lnTo>
                  <a:lnTo>
                    <a:pt x="357" y="1829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6"/>
            <p:cNvSpPr/>
            <p:nvPr/>
          </p:nvSpPr>
          <p:spPr>
            <a:xfrm>
              <a:off x="7260622" y="4315735"/>
              <a:ext cx="22059" cy="116171"/>
            </a:xfrm>
            <a:custGeom>
              <a:avLst/>
              <a:gdLst/>
              <a:ahLst/>
              <a:cxnLst/>
              <a:rect l="l" t="t" r="r" b="b"/>
              <a:pathLst>
                <a:path w="349" h="1838" extrusionOk="0">
                  <a:moveTo>
                    <a:pt x="0" y="0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6"/>
            <p:cNvSpPr/>
            <p:nvPr/>
          </p:nvSpPr>
          <p:spPr>
            <a:xfrm>
              <a:off x="7337859" y="4311753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0" y="1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6"/>
            <p:cNvSpPr/>
            <p:nvPr/>
          </p:nvSpPr>
          <p:spPr>
            <a:xfrm>
              <a:off x="7415665" y="4307834"/>
              <a:ext cx="22059" cy="115665"/>
            </a:xfrm>
            <a:custGeom>
              <a:avLst/>
              <a:gdLst/>
              <a:ahLst/>
              <a:cxnLst/>
              <a:rect l="l" t="t" r="r" b="b"/>
              <a:pathLst>
                <a:path w="349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348" y="1829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6"/>
            <p:cNvSpPr/>
            <p:nvPr/>
          </p:nvSpPr>
          <p:spPr>
            <a:xfrm>
              <a:off x="7492903" y="4303284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1" y="1"/>
                  </a:moveTo>
                  <a:lnTo>
                    <a:pt x="1" y="1839"/>
                  </a:lnTo>
                  <a:lnTo>
                    <a:pt x="349" y="1839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6"/>
            <p:cNvSpPr/>
            <p:nvPr/>
          </p:nvSpPr>
          <p:spPr>
            <a:xfrm>
              <a:off x="7570140" y="4299365"/>
              <a:ext cx="22627" cy="116234"/>
            </a:xfrm>
            <a:custGeom>
              <a:avLst/>
              <a:gdLst/>
              <a:ahLst/>
              <a:cxnLst/>
              <a:rect l="l" t="t" r="r" b="b"/>
              <a:pathLst>
                <a:path w="358" h="1839" extrusionOk="0">
                  <a:moveTo>
                    <a:pt x="1" y="1"/>
                  </a:moveTo>
                  <a:lnTo>
                    <a:pt x="1" y="1838"/>
                  </a:lnTo>
                  <a:lnTo>
                    <a:pt x="358" y="183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26"/>
            <p:cNvSpPr/>
            <p:nvPr/>
          </p:nvSpPr>
          <p:spPr>
            <a:xfrm>
              <a:off x="7647946" y="4295446"/>
              <a:ext cx="22059" cy="115602"/>
            </a:xfrm>
            <a:custGeom>
              <a:avLst/>
              <a:gdLst/>
              <a:ahLst/>
              <a:cxnLst/>
              <a:rect l="l" t="t" r="r" b="b"/>
              <a:pathLst>
                <a:path w="349" h="1829" extrusionOk="0">
                  <a:moveTo>
                    <a:pt x="1" y="0"/>
                  </a:moveTo>
                  <a:lnTo>
                    <a:pt x="1" y="1829"/>
                  </a:lnTo>
                  <a:lnTo>
                    <a:pt x="349" y="1829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26"/>
            <p:cNvSpPr/>
            <p:nvPr/>
          </p:nvSpPr>
          <p:spPr>
            <a:xfrm>
              <a:off x="7725246" y="4291464"/>
              <a:ext cx="22564" cy="115665"/>
            </a:xfrm>
            <a:custGeom>
              <a:avLst/>
              <a:gdLst/>
              <a:ahLst/>
              <a:cxnLst/>
              <a:rect l="l" t="t" r="r" b="b"/>
              <a:pathLst>
                <a:path w="357" h="1830" extrusionOk="0">
                  <a:moveTo>
                    <a:pt x="0" y="1"/>
                  </a:moveTo>
                  <a:lnTo>
                    <a:pt x="0" y="1829"/>
                  </a:lnTo>
                  <a:lnTo>
                    <a:pt x="357" y="1829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6"/>
            <p:cNvSpPr/>
            <p:nvPr/>
          </p:nvSpPr>
          <p:spPr>
            <a:xfrm>
              <a:off x="7803052" y="4286977"/>
              <a:ext cx="22059" cy="116171"/>
            </a:xfrm>
            <a:custGeom>
              <a:avLst/>
              <a:gdLst/>
              <a:ahLst/>
              <a:cxnLst/>
              <a:rect l="l" t="t" r="r" b="b"/>
              <a:pathLst>
                <a:path w="349" h="1838" extrusionOk="0">
                  <a:moveTo>
                    <a:pt x="0" y="0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6"/>
            <p:cNvSpPr/>
            <p:nvPr/>
          </p:nvSpPr>
          <p:spPr>
            <a:xfrm>
              <a:off x="7878583" y="4293171"/>
              <a:ext cx="22627" cy="116234"/>
            </a:xfrm>
            <a:custGeom>
              <a:avLst/>
              <a:gdLst/>
              <a:ahLst/>
              <a:cxnLst/>
              <a:rect l="l" t="t" r="r" b="b"/>
              <a:pathLst>
                <a:path w="358" h="1839" extrusionOk="0">
                  <a:moveTo>
                    <a:pt x="1" y="0"/>
                  </a:moveTo>
                  <a:lnTo>
                    <a:pt x="1" y="1838"/>
                  </a:lnTo>
                  <a:lnTo>
                    <a:pt x="358" y="183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D84A4A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26"/>
            <p:cNvSpPr/>
            <p:nvPr/>
          </p:nvSpPr>
          <p:spPr>
            <a:xfrm>
              <a:off x="7954746" y="4299365"/>
              <a:ext cx="21995" cy="116234"/>
            </a:xfrm>
            <a:custGeom>
              <a:avLst/>
              <a:gdLst/>
              <a:ahLst/>
              <a:cxnLst/>
              <a:rect l="l" t="t" r="r" b="b"/>
              <a:pathLst>
                <a:path w="348" h="1839" extrusionOk="0">
                  <a:moveTo>
                    <a:pt x="0" y="1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6"/>
            <p:cNvSpPr/>
            <p:nvPr/>
          </p:nvSpPr>
          <p:spPr>
            <a:xfrm>
              <a:off x="8030845" y="4305559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0" y="1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6"/>
            <p:cNvSpPr/>
            <p:nvPr/>
          </p:nvSpPr>
          <p:spPr>
            <a:xfrm>
              <a:off x="8106376" y="4311753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1" y="1"/>
                  </a:moveTo>
                  <a:lnTo>
                    <a:pt x="1" y="1838"/>
                  </a:lnTo>
                  <a:lnTo>
                    <a:pt x="349" y="1838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6"/>
            <p:cNvSpPr/>
            <p:nvPr/>
          </p:nvSpPr>
          <p:spPr>
            <a:xfrm>
              <a:off x="8182539" y="4317947"/>
              <a:ext cx="22059" cy="115665"/>
            </a:xfrm>
            <a:custGeom>
              <a:avLst/>
              <a:gdLst/>
              <a:ahLst/>
              <a:cxnLst/>
              <a:rect l="l" t="t" r="r" b="b"/>
              <a:pathLst>
                <a:path w="349" h="1830" extrusionOk="0">
                  <a:moveTo>
                    <a:pt x="0" y="1"/>
                  </a:moveTo>
                  <a:lnTo>
                    <a:pt x="0" y="1830"/>
                  </a:lnTo>
                  <a:lnTo>
                    <a:pt x="348" y="1830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6"/>
            <p:cNvSpPr/>
            <p:nvPr/>
          </p:nvSpPr>
          <p:spPr>
            <a:xfrm>
              <a:off x="7816010" y="4261568"/>
              <a:ext cx="402110" cy="80144"/>
            </a:xfrm>
            <a:custGeom>
              <a:avLst/>
              <a:gdLst/>
              <a:ahLst/>
              <a:cxnLst/>
              <a:rect l="l" t="t" r="r" b="b"/>
              <a:pathLst>
                <a:path w="6362" h="1268" extrusionOk="0">
                  <a:moveTo>
                    <a:pt x="0" y="1"/>
                  </a:moveTo>
                  <a:lnTo>
                    <a:pt x="0" y="518"/>
                  </a:lnTo>
                  <a:lnTo>
                    <a:pt x="6361" y="1268"/>
                  </a:lnTo>
                  <a:lnTo>
                    <a:pt x="6361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26"/>
            <p:cNvSpPr/>
            <p:nvPr/>
          </p:nvSpPr>
          <p:spPr>
            <a:xfrm>
              <a:off x="7816010" y="4374390"/>
              <a:ext cx="402110" cy="80081"/>
            </a:xfrm>
            <a:custGeom>
              <a:avLst/>
              <a:gdLst/>
              <a:ahLst/>
              <a:cxnLst/>
              <a:rect l="l" t="t" r="r" b="b"/>
              <a:pathLst>
                <a:path w="6362" h="1267" extrusionOk="0">
                  <a:moveTo>
                    <a:pt x="0" y="0"/>
                  </a:moveTo>
                  <a:lnTo>
                    <a:pt x="0" y="526"/>
                  </a:lnTo>
                  <a:lnTo>
                    <a:pt x="6361" y="1267"/>
                  </a:lnTo>
                  <a:lnTo>
                    <a:pt x="6361" y="7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26"/>
            <p:cNvSpPr/>
            <p:nvPr/>
          </p:nvSpPr>
          <p:spPr>
            <a:xfrm>
              <a:off x="7126942" y="4261568"/>
              <a:ext cx="689124" cy="76225"/>
            </a:xfrm>
            <a:custGeom>
              <a:avLst/>
              <a:gdLst/>
              <a:ahLst/>
              <a:cxnLst/>
              <a:rect l="l" t="t" r="r" b="b"/>
              <a:pathLst>
                <a:path w="10903" h="1206" extrusionOk="0">
                  <a:moveTo>
                    <a:pt x="10902" y="1"/>
                  </a:moveTo>
                  <a:lnTo>
                    <a:pt x="1" y="688"/>
                  </a:lnTo>
                  <a:lnTo>
                    <a:pt x="1" y="1205"/>
                  </a:lnTo>
                  <a:lnTo>
                    <a:pt x="10902" y="527"/>
                  </a:lnTo>
                  <a:lnTo>
                    <a:pt x="1090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6"/>
            <p:cNvSpPr/>
            <p:nvPr/>
          </p:nvSpPr>
          <p:spPr>
            <a:xfrm>
              <a:off x="7126942" y="4374896"/>
              <a:ext cx="689124" cy="75656"/>
            </a:xfrm>
            <a:custGeom>
              <a:avLst/>
              <a:gdLst/>
              <a:ahLst/>
              <a:cxnLst/>
              <a:rect l="l" t="t" r="r" b="b"/>
              <a:pathLst>
                <a:path w="10903" h="1197" extrusionOk="0">
                  <a:moveTo>
                    <a:pt x="10902" y="1"/>
                  </a:moveTo>
                  <a:lnTo>
                    <a:pt x="1" y="679"/>
                  </a:lnTo>
                  <a:lnTo>
                    <a:pt x="1" y="1196"/>
                  </a:lnTo>
                  <a:lnTo>
                    <a:pt x="10902" y="518"/>
                  </a:lnTo>
                  <a:lnTo>
                    <a:pt x="1090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6"/>
            <p:cNvSpPr/>
            <p:nvPr/>
          </p:nvSpPr>
          <p:spPr>
            <a:xfrm>
              <a:off x="6567067" y="2987280"/>
              <a:ext cx="2108329" cy="420124"/>
            </a:xfrm>
            <a:custGeom>
              <a:avLst/>
              <a:gdLst/>
              <a:ahLst/>
              <a:cxnLst/>
              <a:rect l="l" t="t" r="r" b="b"/>
              <a:pathLst>
                <a:path w="33357" h="6647" extrusionOk="0">
                  <a:moveTo>
                    <a:pt x="19011" y="0"/>
                  </a:moveTo>
                  <a:cubicBezTo>
                    <a:pt x="19011" y="0"/>
                    <a:pt x="9920" y="2564"/>
                    <a:pt x="3942" y="2564"/>
                  </a:cubicBezTo>
                  <a:cubicBezTo>
                    <a:pt x="2316" y="2564"/>
                    <a:pt x="920" y="2374"/>
                    <a:pt x="0" y="1892"/>
                  </a:cubicBezTo>
                  <a:lnTo>
                    <a:pt x="0" y="1892"/>
                  </a:lnTo>
                  <a:cubicBezTo>
                    <a:pt x="0" y="1892"/>
                    <a:pt x="3085" y="6647"/>
                    <a:pt x="11470" y="6647"/>
                  </a:cubicBezTo>
                  <a:cubicBezTo>
                    <a:pt x="11486" y="6647"/>
                    <a:pt x="11502" y="6647"/>
                    <a:pt x="11517" y="6646"/>
                  </a:cubicBezTo>
                  <a:lnTo>
                    <a:pt x="23721" y="6646"/>
                  </a:lnTo>
                  <a:cubicBezTo>
                    <a:pt x="23721" y="6646"/>
                    <a:pt x="31019" y="6254"/>
                    <a:pt x="33356" y="2293"/>
                  </a:cubicBezTo>
                  <a:lnTo>
                    <a:pt x="1901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6"/>
            <p:cNvSpPr/>
            <p:nvPr/>
          </p:nvSpPr>
          <p:spPr>
            <a:xfrm>
              <a:off x="7714501" y="2787108"/>
              <a:ext cx="960906" cy="429604"/>
            </a:xfrm>
            <a:custGeom>
              <a:avLst/>
              <a:gdLst/>
              <a:ahLst/>
              <a:cxnLst/>
              <a:rect l="l" t="t" r="r" b="b"/>
              <a:pathLst>
                <a:path w="15203" h="6797" extrusionOk="0">
                  <a:moveTo>
                    <a:pt x="1" y="0"/>
                  </a:moveTo>
                  <a:lnTo>
                    <a:pt x="2267" y="4702"/>
                  </a:lnTo>
                  <a:cubicBezTo>
                    <a:pt x="2267" y="4702"/>
                    <a:pt x="7188" y="6796"/>
                    <a:pt x="11178" y="6796"/>
                  </a:cubicBezTo>
                  <a:cubicBezTo>
                    <a:pt x="12808" y="6796"/>
                    <a:pt x="14283" y="6446"/>
                    <a:pt x="15202" y="5460"/>
                  </a:cubicBezTo>
                  <a:cubicBezTo>
                    <a:pt x="15202" y="5460"/>
                    <a:pt x="8556" y="3756"/>
                    <a:pt x="148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6"/>
            <p:cNvSpPr/>
            <p:nvPr/>
          </p:nvSpPr>
          <p:spPr>
            <a:xfrm>
              <a:off x="7711720" y="2784264"/>
              <a:ext cx="966468" cy="434787"/>
            </a:xfrm>
            <a:custGeom>
              <a:avLst/>
              <a:gdLst/>
              <a:ahLst/>
              <a:cxnLst/>
              <a:rect l="l" t="t" r="r" b="b"/>
              <a:pathLst>
                <a:path w="15291" h="6879" extrusionOk="0">
                  <a:moveTo>
                    <a:pt x="1517" y="90"/>
                  </a:moveTo>
                  <a:cubicBezTo>
                    <a:pt x="8118" y="3596"/>
                    <a:pt x="14408" y="5327"/>
                    <a:pt x="15157" y="5523"/>
                  </a:cubicBezTo>
                  <a:cubicBezTo>
                    <a:pt x="14248" y="6455"/>
                    <a:pt x="12811" y="6788"/>
                    <a:pt x="11222" y="6788"/>
                  </a:cubicBezTo>
                  <a:cubicBezTo>
                    <a:pt x="7382" y="6788"/>
                    <a:pt x="2653" y="4844"/>
                    <a:pt x="2337" y="4711"/>
                  </a:cubicBezTo>
                  <a:lnTo>
                    <a:pt x="116" y="90"/>
                  </a:lnTo>
                  <a:close/>
                  <a:moveTo>
                    <a:pt x="45" y="1"/>
                  </a:moveTo>
                  <a:cubicBezTo>
                    <a:pt x="27" y="1"/>
                    <a:pt x="9" y="10"/>
                    <a:pt x="9" y="19"/>
                  </a:cubicBezTo>
                  <a:cubicBezTo>
                    <a:pt x="0" y="36"/>
                    <a:pt x="0" y="54"/>
                    <a:pt x="0" y="63"/>
                  </a:cubicBezTo>
                  <a:lnTo>
                    <a:pt x="2266" y="4765"/>
                  </a:lnTo>
                  <a:cubicBezTo>
                    <a:pt x="2275" y="4774"/>
                    <a:pt x="2284" y="4782"/>
                    <a:pt x="2293" y="4791"/>
                  </a:cubicBezTo>
                  <a:cubicBezTo>
                    <a:pt x="2311" y="4800"/>
                    <a:pt x="4773" y="5835"/>
                    <a:pt x="7583" y="6442"/>
                  </a:cubicBezTo>
                  <a:cubicBezTo>
                    <a:pt x="8698" y="6692"/>
                    <a:pt x="9974" y="6879"/>
                    <a:pt x="11196" y="6879"/>
                  </a:cubicBezTo>
                  <a:cubicBezTo>
                    <a:pt x="12820" y="6879"/>
                    <a:pt x="14336" y="6540"/>
                    <a:pt x="15273" y="5532"/>
                  </a:cubicBezTo>
                  <a:cubicBezTo>
                    <a:pt x="15282" y="5523"/>
                    <a:pt x="15291" y="5505"/>
                    <a:pt x="15282" y="5487"/>
                  </a:cubicBezTo>
                  <a:cubicBezTo>
                    <a:pt x="15282" y="5478"/>
                    <a:pt x="15273" y="5460"/>
                    <a:pt x="15255" y="5460"/>
                  </a:cubicBezTo>
                  <a:cubicBezTo>
                    <a:pt x="15184" y="5443"/>
                    <a:pt x="8537" y="3721"/>
                    <a:pt x="1552" y="10"/>
                  </a:cubicBezTo>
                  <a:cubicBezTo>
                    <a:pt x="1543" y="1"/>
                    <a:pt x="1534" y="1"/>
                    <a:pt x="1526" y="1"/>
                  </a:cubicBezTo>
                  <a:close/>
                </a:path>
              </a:pathLst>
            </a:custGeom>
            <a:solidFill>
              <a:srgbClr val="14151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6"/>
            <p:cNvSpPr/>
            <p:nvPr/>
          </p:nvSpPr>
          <p:spPr>
            <a:xfrm>
              <a:off x="6567067" y="2787108"/>
              <a:ext cx="1290709" cy="428720"/>
            </a:xfrm>
            <a:custGeom>
              <a:avLst/>
              <a:gdLst/>
              <a:ahLst/>
              <a:cxnLst/>
              <a:rect l="l" t="t" r="r" b="b"/>
              <a:pathLst>
                <a:path w="20421" h="6783" extrusionOk="0">
                  <a:moveTo>
                    <a:pt x="14925" y="0"/>
                  </a:moveTo>
                  <a:cubicBezTo>
                    <a:pt x="14420" y="320"/>
                    <a:pt x="6806" y="5112"/>
                    <a:pt x="1017" y="5112"/>
                  </a:cubicBezTo>
                  <a:cubicBezTo>
                    <a:pt x="671" y="5112"/>
                    <a:pt x="331" y="5095"/>
                    <a:pt x="0" y="5059"/>
                  </a:cubicBezTo>
                  <a:lnTo>
                    <a:pt x="0" y="5059"/>
                  </a:lnTo>
                  <a:cubicBezTo>
                    <a:pt x="2281" y="6285"/>
                    <a:pt x="5808" y="6782"/>
                    <a:pt x="9332" y="6782"/>
                  </a:cubicBezTo>
                  <a:cubicBezTo>
                    <a:pt x="14007" y="6782"/>
                    <a:pt x="18676" y="5907"/>
                    <a:pt x="20421" y="4702"/>
                  </a:cubicBezTo>
                  <a:lnTo>
                    <a:pt x="1815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6"/>
            <p:cNvSpPr/>
            <p:nvPr/>
          </p:nvSpPr>
          <p:spPr>
            <a:xfrm>
              <a:off x="6564223" y="2784264"/>
              <a:ext cx="1296398" cy="434218"/>
            </a:xfrm>
            <a:custGeom>
              <a:avLst/>
              <a:gdLst/>
              <a:ahLst/>
              <a:cxnLst/>
              <a:rect l="l" t="t" r="r" b="b"/>
              <a:pathLst>
                <a:path w="20511" h="6870" extrusionOk="0">
                  <a:moveTo>
                    <a:pt x="18173" y="90"/>
                  </a:moveTo>
                  <a:lnTo>
                    <a:pt x="20403" y="4729"/>
                  </a:lnTo>
                  <a:cubicBezTo>
                    <a:pt x="18895" y="5755"/>
                    <a:pt x="15166" y="6558"/>
                    <a:pt x="11098" y="6745"/>
                  </a:cubicBezTo>
                  <a:cubicBezTo>
                    <a:pt x="10516" y="6770"/>
                    <a:pt x="9943" y="6783"/>
                    <a:pt x="9381" y="6783"/>
                  </a:cubicBezTo>
                  <a:cubicBezTo>
                    <a:pt x="5603" y="6783"/>
                    <a:pt x="2358" y="6215"/>
                    <a:pt x="268" y="5166"/>
                  </a:cubicBezTo>
                  <a:lnTo>
                    <a:pt x="268" y="5166"/>
                  </a:lnTo>
                  <a:cubicBezTo>
                    <a:pt x="525" y="5187"/>
                    <a:pt x="786" y="5197"/>
                    <a:pt x="1052" y="5197"/>
                  </a:cubicBezTo>
                  <a:cubicBezTo>
                    <a:pt x="6839" y="5197"/>
                    <a:pt x="14510" y="389"/>
                    <a:pt x="14979" y="90"/>
                  </a:cubicBezTo>
                  <a:close/>
                  <a:moveTo>
                    <a:pt x="14970" y="1"/>
                  </a:moveTo>
                  <a:cubicBezTo>
                    <a:pt x="14961" y="1"/>
                    <a:pt x="14952" y="1"/>
                    <a:pt x="14943" y="10"/>
                  </a:cubicBezTo>
                  <a:cubicBezTo>
                    <a:pt x="14596" y="224"/>
                    <a:pt x="6870" y="5113"/>
                    <a:pt x="1062" y="5113"/>
                  </a:cubicBezTo>
                  <a:cubicBezTo>
                    <a:pt x="714" y="5113"/>
                    <a:pt x="375" y="5095"/>
                    <a:pt x="54" y="5059"/>
                  </a:cubicBezTo>
                  <a:cubicBezTo>
                    <a:pt x="27" y="5059"/>
                    <a:pt x="10" y="5068"/>
                    <a:pt x="1" y="5086"/>
                  </a:cubicBezTo>
                  <a:cubicBezTo>
                    <a:pt x="1" y="5113"/>
                    <a:pt x="10" y="5130"/>
                    <a:pt x="27" y="5139"/>
                  </a:cubicBezTo>
                  <a:cubicBezTo>
                    <a:pt x="2106" y="6263"/>
                    <a:pt x="5443" y="6870"/>
                    <a:pt x="9350" y="6870"/>
                  </a:cubicBezTo>
                  <a:cubicBezTo>
                    <a:pt x="9921" y="6870"/>
                    <a:pt x="10510" y="6861"/>
                    <a:pt x="11098" y="6834"/>
                  </a:cubicBezTo>
                  <a:cubicBezTo>
                    <a:pt x="15211" y="6647"/>
                    <a:pt x="18985" y="5826"/>
                    <a:pt x="20492" y="4782"/>
                  </a:cubicBezTo>
                  <a:cubicBezTo>
                    <a:pt x="20510" y="4774"/>
                    <a:pt x="20510" y="4747"/>
                    <a:pt x="20501" y="4729"/>
                  </a:cubicBezTo>
                  <a:lnTo>
                    <a:pt x="18235" y="28"/>
                  </a:lnTo>
                  <a:cubicBezTo>
                    <a:pt x="18226" y="10"/>
                    <a:pt x="18217" y="1"/>
                    <a:pt x="18200" y="1"/>
                  </a:cubicBezTo>
                  <a:close/>
                </a:path>
              </a:pathLst>
            </a:custGeom>
            <a:solidFill>
              <a:srgbClr val="141517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6"/>
            <p:cNvSpPr/>
            <p:nvPr/>
          </p:nvSpPr>
          <p:spPr>
            <a:xfrm>
              <a:off x="7278636" y="3235931"/>
              <a:ext cx="596655" cy="423537"/>
            </a:xfrm>
            <a:custGeom>
              <a:avLst/>
              <a:gdLst/>
              <a:ahLst/>
              <a:cxnLst/>
              <a:rect l="l" t="t" r="r" b="b"/>
              <a:pathLst>
                <a:path w="9440" h="6701" extrusionOk="0">
                  <a:moveTo>
                    <a:pt x="9439" y="1"/>
                  </a:moveTo>
                  <a:lnTo>
                    <a:pt x="1" y="661"/>
                  </a:lnTo>
                  <a:lnTo>
                    <a:pt x="1" y="6700"/>
                  </a:lnTo>
                  <a:lnTo>
                    <a:pt x="9439" y="6700"/>
                  </a:lnTo>
                  <a:lnTo>
                    <a:pt x="9439" y="1"/>
                  </a:lnTo>
                  <a:close/>
                </a:path>
              </a:pathLst>
            </a:custGeom>
            <a:solidFill>
              <a:srgbClr val="FF696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6"/>
            <p:cNvSpPr/>
            <p:nvPr/>
          </p:nvSpPr>
          <p:spPr>
            <a:xfrm>
              <a:off x="7278636" y="3235931"/>
              <a:ext cx="596655" cy="423537"/>
            </a:xfrm>
            <a:custGeom>
              <a:avLst/>
              <a:gdLst/>
              <a:ahLst/>
              <a:cxnLst/>
              <a:rect l="l" t="t" r="r" b="b"/>
              <a:pathLst>
                <a:path w="9440" h="6701" extrusionOk="0">
                  <a:moveTo>
                    <a:pt x="9439" y="1"/>
                  </a:moveTo>
                  <a:lnTo>
                    <a:pt x="1" y="661"/>
                  </a:lnTo>
                  <a:lnTo>
                    <a:pt x="1" y="6700"/>
                  </a:lnTo>
                  <a:lnTo>
                    <a:pt x="9439" y="6700"/>
                  </a:lnTo>
                  <a:lnTo>
                    <a:pt x="943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6"/>
            <p:cNvSpPr/>
            <p:nvPr/>
          </p:nvSpPr>
          <p:spPr>
            <a:xfrm>
              <a:off x="7278636" y="3274865"/>
              <a:ext cx="36722" cy="384602"/>
            </a:xfrm>
            <a:custGeom>
              <a:avLst/>
              <a:gdLst/>
              <a:ahLst/>
              <a:cxnLst/>
              <a:rect l="l" t="t" r="r" b="b"/>
              <a:pathLst>
                <a:path w="581" h="6085" extrusionOk="0">
                  <a:moveTo>
                    <a:pt x="581" y="0"/>
                  </a:moveTo>
                  <a:lnTo>
                    <a:pt x="1" y="45"/>
                  </a:lnTo>
                  <a:lnTo>
                    <a:pt x="1" y="6084"/>
                  </a:lnTo>
                  <a:lnTo>
                    <a:pt x="581" y="6084"/>
                  </a:lnTo>
                  <a:lnTo>
                    <a:pt x="581" y="0"/>
                  </a:lnTo>
                  <a:close/>
                </a:path>
              </a:pathLst>
            </a:custGeom>
            <a:solidFill>
              <a:srgbClr val="FF696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6"/>
            <p:cNvSpPr/>
            <p:nvPr/>
          </p:nvSpPr>
          <p:spPr>
            <a:xfrm>
              <a:off x="7841355" y="3235931"/>
              <a:ext cx="33941" cy="423537"/>
            </a:xfrm>
            <a:custGeom>
              <a:avLst/>
              <a:gdLst/>
              <a:ahLst/>
              <a:cxnLst/>
              <a:rect l="l" t="t" r="r" b="b"/>
              <a:pathLst>
                <a:path w="537" h="6701" extrusionOk="0">
                  <a:moveTo>
                    <a:pt x="536" y="1"/>
                  </a:moveTo>
                  <a:lnTo>
                    <a:pt x="1" y="45"/>
                  </a:lnTo>
                  <a:lnTo>
                    <a:pt x="1" y="6700"/>
                  </a:lnTo>
                  <a:lnTo>
                    <a:pt x="536" y="6700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6"/>
            <p:cNvSpPr/>
            <p:nvPr/>
          </p:nvSpPr>
          <p:spPr>
            <a:xfrm>
              <a:off x="7278636" y="3235931"/>
              <a:ext cx="596655" cy="73381"/>
            </a:xfrm>
            <a:custGeom>
              <a:avLst/>
              <a:gdLst/>
              <a:ahLst/>
              <a:cxnLst/>
              <a:rect l="l" t="t" r="r" b="b"/>
              <a:pathLst>
                <a:path w="9440" h="1161" extrusionOk="0">
                  <a:moveTo>
                    <a:pt x="9439" y="1"/>
                  </a:moveTo>
                  <a:lnTo>
                    <a:pt x="1" y="661"/>
                  </a:lnTo>
                  <a:lnTo>
                    <a:pt x="1" y="1160"/>
                  </a:lnTo>
                  <a:lnTo>
                    <a:pt x="9439" y="509"/>
                  </a:lnTo>
                  <a:lnTo>
                    <a:pt x="943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6"/>
            <p:cNvSpPr/>
            <p:nvPr/>
          </p:nvSpPr>
          <p:spPr>
            <a:xfrm>
              <a:off x="7278636" y="3347552"/>
              <a:ext cx="596655" cy="63268"/>
            </a:xfrm>
            <a:custGeom>
              <a:avLst/>
              <a:gdLst/>
              <a:ahLst/>
              <a:cxnLst/>
              <a:rect l="l" t="t" r="r" b="b"/>
              <a:pathLst>
                <a:path w="9440" h="1001" extrusionOk="0">
                  <a:moveTo>
                    <a:pt x="9439" y="1"/>
                  </a:moveTo>
                  <a:lnTo>
                    <a:pt x="1" y="652"/>
                  </a:lnTo>
                  <a:lnTo>
                    <a:pt x="1" y="1000"/>
                  </a:lnTo>
                  <a:lnTo>
                    <a:pt x="9439" y="349"/>
                  </a:lnTo>
                  <a:lnTo>
                    <a:pt x="943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26"/>
            <p:cNvSpPr/>
            <p:nvPr/>
          </p:nvSpPr>
          <p:spPr>
            <a:xfrm>
              <a:off x="7483864" y="3412401"/>
              <a:ext cx="186139" cy="247068"/>
            </a:xfrm>
            <a:custGeom>
              <a:avLst/>
              <a:gdLst/>
              <a:ahLst/>
              <a:cxnLst/>
              <a:rect l="l" t="t" r="r" b="b"/>
              <a:pathLst>
                <a:path w="2945" h="3909" extrusionOk="0">
                  <a:moveTo>
                    <a:pt x="2945" y="1"/>
                  </a:moveTo>
                  <a:lnTo>
                    <a:pt x="1" y="206"/>
                  </a:lnTo>
                  <a:lnTo>
                    <a:pt x="1" y="3908"/>
                  </a:lnTo>
                  <a:lnTo>
                    <a:pt x="2945" y="3908"/>
                  </a:lnTo>
                  <a:lnTo>
                    <a:pt x="294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26"/>
            <p:cNvSpPr/>
            <p:nvPr/>
          </p:nvSpPr>
          <p:spPr>
            <a:xfrm>
              <a:off x="7875233" y="3235931"/>
              <a:ext cx="232342" cy="423537"/>
            </a:xfrm>
            <a:custGeom>
              <a:avLst/>
              <a:gdLst/>
              <a:ahLst/>
              <a:cxnLst/>
              <a:rect l="l" t="t" r="r" b="b"/>
              <a:pathLst>
                <a:path w="3676" h="6701" extrusionOk="0">
                  <a:moveTo>
                    <a:pt x="0" y="1"/>
                  </a:moveTo>
                  <a:lnTo>
                    <a:pt x="0" y="6700"/>
                  </a:lnTo>
                  <a:lnTo>
                    <a:pt x="3676" y="6700"/>
                  </a:lnTo>
                  <a:lnTo>
                    <a:pt x="3676" y="6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6"/>
            <p:cNvSpPr/>
            <p:nvPr/>
          </p:nvSpPr>
          <p:spPr>
            <a:xfrm>
              <a:off x="8076480" y="3272021"/>
              <a:ext cx="31097" cy="387447"/>
            </a:xfrm>
            <a:custGeom>
              <a:avLst/>
              <a:gdLst/>
              <a:ahLst/>
              <a:cxnLst/>
              <a:rect l="l" t="t" r="r" b="b"/>
              <a:pathLst>
                <a:path w="492" h="6130" extrusionOk="0">
                  <a:moveTo>
                    <a:pt x="1" y="0"/>
                  </a:moveTo>
                  <a:lnTo>
                    <a:pt x="1" y="6129"/>
                  </a:lnTo>
                  <a:lnTo>
                    <a:pt x="492" y="6129"/>
                  </a:lnTo>
                  <a:lnTo>
                    <a:pt x="492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6"/>
            <p:cNvSpPr/>
            <p:nvPr/>
          </p:nvSpPr>
          <p:spPr>
            <a:xfrm>
              <a:off x="7875233" y="3235931"/>
              <a:ext cx="32740" cy="423537"/>
            </a:xfrm>
            <a:custGeom>
              <a:avLst/>
              <a:gdLst/>
              <a:ahLst/>
              <a:cxnLst/>
              <a:rect l="l" t="t" r="r" b="b"/>
              <a:pathLst>
                <a:path w="518" h="6701" extrusionOk="0">
                  <a:moveTo>
                    <a:pt x="0" y="1"/>
                  </a:moveTo>
                  <a:lnTo>
                    <a:pt x="0" y="6700"/>
                  </a:lnTo>
                  <a:lnTo>
                    <a:pt x="518" y="6700"/>
                  </a:lnTo>
                  <a:lnTo>
                    <a:pt x="518" y="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6"/>
            <p:cNvSpPr/>
            <p:nvPr/>
          </p:nvSpPr>
          <p:spPr>
            <a:xfrm>
              <a:off x="7875233" y="3235931"/>
              <a:ext cx="232342" cy="76731"/>
            </a:xfrm>
            <a:custGeom>
              <a:avLst/>
              <a:gdLst/>
              <a:ahLst/>
              <a:cxnLst/>
              <a:rect l="l" t="t" r="r" b="b"/>
              <a:pathLst>
                <a:path w="3676" h="1214" extrusionOk="0">
                  <a:moveTo>
                    <a:pt x="0" y="1"/>
                  </a:moveTo>
                  <a:lnTo>
                    <a:pt x="0" y="563"/>
                  </a:lnTo>
                  <a:lnTo>
                    <a:pt x="3676" y="1214"/>
                  </a:lnTo>
                  <a:lnTo>
                    <a:pt x="3676" y="6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6"/>
            <p:cNvSpPr/>
            <p:nvPr/>
          </p:nvSpPr>
          <p:spPr>
            <a:xfrm>
              <a:off x="7875233" y="3349258"/>
              <a:ext cx="232342" cy="54230"/>
            </a:xfrm>
            <a:custGeom>
              <a:avLst/>
              <a:gdLst/>
              <a:ahLst/>
              <a:cxnLst/>
              <a:rect l="l" t="t" r="r" b="b"/>
              <a:pathLst>
                <a:path w="3676" h="858" extrusionOk="0">
                  <a:moveTo>
                    <a:pt x="0" y="1"/>
                  </a:moveTo>
                  <a:lnTo>
                    <a:pt x="0" y="340"/>
                  </a:lnTo>
                  <a:lnTo>
                    <a:pt x="3676" y="857"/>
                  </a:lnTo>
                  <a:lnTo>
                    <a:pt x="3676" y="5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6"/>
            <p:cNvSpPr/>
            <p:nvPr/>
          </p:nvSpPr>
          <p:spPr>
            <a:xfrm>
              <a:off x="7182816" y="3569719"/>
              <a:ext cx="22564" cy="115665"/>
            </a:xfrm>
            <a:custGeom>
              <a:avLst/>
              <a:gdLst/>
              <a:ahLst/>
              <a:cxnLst/>
              <a:rect l="l" t="t" r="r" b="b"/>
              <a:pathLst>
                <a:path w="357" h="1830" extrusionOk="0">
                  <a:moveTo>
                    <a:pt x="0" y="1"/>
                  </a:moveTo>
                  <a:lnTo>
                    <a:pt x="0" y="1830"/>
                  </a:lnTo>
                  <a:lnTo>
                    <a:pt x="357" y="1830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6"/>
            <p:cNvSpPr/>
            <p:nvPr/>
          </p:nvSpPr>
          <p:spPr>
            <a:xfrm>
              <a:off x="7260622" y="3565232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0" y="0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6"/>
            <p:cNvSpPr/>
            <p:nvPr/>
          </p:nvSpPr>
          <p:spPr>
            <a:xfrm>
              <a:off x="7337859" y="3561250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0" y="1"/>
                  </a:moveTo>
                  <a:lnTo>
                    <a:pt x="0" y="1839"/>
                  </a:lnTo>
                  <a:lnTo>
                    <a:pt x="348" y="1839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6"/>
            <p:cNvSpPr/>
            <p:nvPr/>
          </p:nvSpPr>
          <p:spPr>
            <a:xfrm>
              <a:off x="7415665" y="3557331"/>
              <a:ext cx="22059" cy="115665"/>
            </a:xfrm>
            <a:custGeom>
              <a:avLst/>
              <a:gdLst/>
              <a:ahLst/>
              <a:cxnLst/>
              <a:rect l="l" t="t" r="r" b="b"/>
              <a:pathLst>
                <a:path w="349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348" y="1829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6"/>
            <p:cNvSpPr/>
            <p:nvPr/>
          </p:nvSpPr>
          <p:spPr>
            <a:xfrm>
              <a:off x="7492903" y="3553412"/>
              <a:ext cx="22059" cy="115602"/>
            </a:xfrm>
            <a:custGeom>
              <a:avLst/>
              <a:gdLst/>
              <a:ahLst/>
              <a:cxnLst/>
              <a:rect l="l" t="t" r="r" b="b"/>
              <a:pathLst>
                <a:path w="349" h="1829" extrusionOk="0">
                  <a:moveTo>
                    <a:pt x="1" y="0"/>
                  </a:moveTo>
                  <a:lnTo>
                    <a:pt x="1" y="1829"/>
                  </a:lnTo>
                  <a:lnTo>
                    <a:pt x="349" y="1829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6"/>
            <p:cNvSpPr/>
            <p:nvPr/>
          </p:nvSpPr>
          <p:spPr>
            <a:xfrm>
              <a:off x="7570140" y="3548862"/>
              <a:ext cx="22627" cy="116234"/>
            </a:xfrm>
            <a:custGeom>
              <a:avLst/>
              <a:gdLst/>
              <a:ahLst/>
              <a:cxnLst/>
              <a:rect l="l" t="t" r="r" b="b"/>
              <a:pathLst>
                <a:path w="358" h="1839" extrusionOk="0">
                  <a:moveTo>
                    <a:pt x="1" y="1"/>
                  </a:moveTo>
                  <a:lnTo>
                    <a:pt x="1" y="1838"/>
                  </a:lnTo>
                  <a:lnTo>
                    <a:pt x="358" y="183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6"/>
            <p:cNvSpPr/>
            <p:nvPr/>
          </p:nvSpPr>
          <p:spPr>
            <a:xfrm>
              <a:off x="7647946" y="3544943"/>
              <a:ext cx="22059" cy="116171"/>
            </a:xfrm>
            <a:custGeom>
              <a:avLst/>
              <a:gdLst/>
              <a:ahLst/>
              <a:cxnLst/>
              <a:rect l="l" t="t" r="r" b="b"/>
              <a:pathLst>
                <a:path w="349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49" y="183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6"/>
            <p:cNvSpPr/>
            <p:nvPr/>
          </p:nvSpPr>
          <p:spPr>
            <a:xfrm>
              <a:off x="7725246" y="3540961"/>
              <a:ext cx="22564" cy="115665"/>
            </a:xfrm>
            <a:custGeom>
              <a:avLst/>
              <a:gdLst/>
              <a:ahLst/>
              <a:cxnLst/>
              <a:rect l="l" t="t" r="r" b="b"/>
              <a:pathLst>
                <a:path w="357" h="1830" extrusionOk="0">
                  <a:moveTo>
                    <a:pt x="0" y="1"/>
                  </a:moveTo>
                  <a:lnTo>
                    <a:pt x="0" y="1830"/>
                  </a:lnTo>
                  <a:lnTo>
                    <a:pt x="357" y="1830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6"/>
            <p:cNvSpPr/>
            <p:nvPr/>
          </p:nvSpPr>
          <p:spPr>
            <a:xfrm>
              <a:off x="7803052" y="3536473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0" y="0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6"/>
            <p:cNvSpPr/>
            <p:nvPr/>
          </p:nvSpPr>
          <p:spPr>
            <a:xfrm>
              <a:off x="7878583" y="3542667"/>
              <a:ext cx="22627" cy="116234"/>
            </a:xfrm>
            <a:custGeom>
              <a:avLst/>
              <a:gdLst/>
              <a:ahLst/>
              <a:cxnLst/>
              <a:rect l="l" t="t" r="r" b="b"/>
              <a:pathLst>
                <a:path w="358" h="1839" extrusionOk="0">
                  <a:moveTo>
                    <a:pt x="1" y="1"/>
                  </a:moveTo>
                  <a:lnTo>
                    <a:pt x="1" y="1838"/>
                  </a:lnTo>
                  <a:lnTo>
                    <a:pt x="358" y="183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D84A4A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6"/>
            <p:cNvSpPr/>
            <p:nvPr/>
          </p:nvSpPr>
          <p:spPr>
            <a:xfrm>
              <a:off x="7954746" y="3548862"/>
              <a:ext cx="21995" cy="116234"/>
            </a:xfrm>
            <a:custGeom>
              <a:avLst/>
              <a:gdLst/>
              <a:ahLst/>
              <a:cxnLst/>
              <a:rect l="l" t="t" r="r" b="b"/>
              <a:pathLst>
                <a:path w="348" h="1839" extrusionOk="0">
                  <a:moveTo>
                    <a:pt x="0" y="1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6"/>
            <p:cNvSpPr/>
            <p:nvPr/>
          </p:nvSpPr>
          <p:spPr>
            <a:xfrm>
              <a:off x="8030845" y="3555056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0" y="1"/>
                  </a:moveTo>
                  <a:lnTo>
                    <a:pt x="0" y="1839"/>
                  </a:lnTo>
                  <a:lnTo>
                    <a:pt x="348" y="1839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6"/>
            <p:cNvSpPr/>
            <p:nvPr/>
          </p:nvSpPr>
          <p:spPr>
            <a:xfrm>
              <a:off x="8106376" y="3561250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1" y="1"/>
                  </a:moveTo>
                  <a:lnTo>
                    <a:pt x="1" y="1839"/>
                  </a:lnTo>
                  <a:lnTo>
                    <a:pt x="349" y="1839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6"/>
            <p:cNvSpPr/>
            <p:nvPr/>
          </p:nvSpPr>
          <p:spPr>
            <a:xfrm>
              <a:off x="8182539" y="3567507"/>
              <a:ext cx="22059" cy="116171"/>
            </a:xfrm>
            <a:custGeom>
              <a:avLst/>
              <a:gdLst/>
              <a:ahLst/>
              <a:cxnLst/>
              <a:rect l="l" t="t" r="r" b="b"/>
              <a:pathLst>
                <a:path w="349" h="1838" extrusionOk="0">
                  <a:moveTo>
                    <a:pt x="0" y="0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6"/>
            <p:cNvSpPr/>
            <p:nvPr/>
          </p:nvSpPr>
          <p:spPr>
            <a:xfrm>
              <a:off x="7816010" y="3511065"/>
              <a:ext cx="402110" cy="80144"/>
            </a:xfrm>
            <a:custGeom>
              <a:avLst/>
              <a:gdLst/>
              <a:ahLst/>
              <a:cxnLst/>
              <a:rect l="l" t="t" r="r" b="b"/>
              <a:pathLst>
                <a:path w="6362" h="1268" extrusionOk="0">
                  <a:moveTo>
                    <a:pt x="0" y="1"/>
                  </a:moveTo>
                  <a:lnTo>
                    <a:pt x="0" y="518"/>
                  </a:lnTo>
                  <a:lnTo>
                    <a:pt x="6361" y="1268"/>
                  </a:lnTo>
                  <a:lnTo>
                    <a:pt x="6361" y="7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6"/>
            <p:cNvSpPr/>
            <p:nvPr/>
          </p:nvSpPr>
          <p:spPr>
            <a:xfrm>
              <a:off x="7816010" y="3623887"/>
              <a:ext cx="402110" cy="80081"/>
            </a:xfrm>
            <a:custGeom>
              <a:avLst/>
              <a:gdLst/>
              <a:ahLst/>
              <a:cxnLst/>
              <a:rect l="l" t="t" r="r" b="b"/>
              <a:pathLst>
                <a:path w="6362" h="1267" extrusionOk="0">
                  <a:moveTo>
                    <a:pt x="0" y="0"/>
                  </a:moveTo>
                  <a:lnTo>
                    <a:pt x="0" y="526"/>
                  </a:lnTo>
                  <a:lnTo>
                    <a:pt x="6361" y="1267"/>
                  </a:lnTo>
                  <a:lnTo>
                    <a:pt x="6361" y="7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6"/>
            <p:cNvSpPr/>
            <p:nvPr/>
          </p:nvSpPr>
          <p:spPr>
            <a:xfrm>
              <a:off x="7126942" y="3511634"/>
              <a:ext cx="689124" cy="75656"/>
            </a:xfrm>
            <a:custGeom>
              <a:avLst/>
              <a:gdLst/>
              <a:ahLst/>
              <a:cxnLst/>
              <a:rect l="l" t="t" r="r" b="b"/>
              <a:pathLst>
                <a:path w="10903" h="1197" extrusionOk="0">
                  <a:moveTo>
                    <a:pt x="10902" y="1"/>
                  </a:moveTo>
                  <a:lnTo>
                    <a:pt x="1" y="679"/>
                  </a:lnTo>
                  <a:lnTo>
                    <a:pt x="1" y="1196"/>
                  </a:lnTo>
                  <a:lnTo>
                    <a:pt x="10902" y="518"/>
                  </a:lnTo>
                  <a:lnTo>
                    <a:pt x="1090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6"/>
            <p:cNvSpPr/>
            <p:nvPr/>
          </p:nvSpPr>
          <p:spPr>
            <a:xfrm>
              <a:off x="7126942" y="3624456"/>
              <a:ext cx="689124" cy="75593"/>
            </a:xfrm>
            <a:custGeom>
              <a:avLst/>
              <a:gdLst/>
              <a:ahLst/>
              <a:cxnLst/>
              <a:rect l="l" t="t" r="r" b="b"/>
              <a:pathLst>
                <a:path w="10903" h="1196" extrusionOk="0">
                  <a:moveTo>
                    <a:pt x="10902" y="0"/>
                  </a:moveTo>
                  <a:lnTo>
                    <a:pt x="1" y="678"/>
                  </a:lnTo>
                  <a:lnTo>
                    <a:pt x="1" y="1195"/>
                  </a:lnTo>
                  <a:lnTo>
                    <a:pt x="10902" y="517"/>
                  </a:lnTo>
                  <a:lnTo>
                    <a:pt x="1090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6"/>
            <p:cNvSpPr/>
            <p:nvPr/>
          </p:nvSpPr>
          <p:spPr>
            <a:xfrm>
              <a:off x="6567067" y="2253147"/>
              <a:ext cx="2108329" cy="420124"/>
            </a:xfrm>
            <a:custGeom>
              <a:avLst/>
              <a:gdLst/>
              <a:ahLst/>
              <a:cxnLst/>
              <a:rect l="l" t="t" r="r" b="b"/>
              <a:pathLst>
                <a:path w="33357" h="6647" extrusionOk="0">
                  <a:moveTo>
                    <a:pt x="19011" y="0"/>
                  </a:moveTo>
                  <a:cubicBezTo>
                    <a:pt x="19011" y="0"/>
                    <a:pt x="9927" y="2567"/>
                    <a:pt x="3949" y="2567"/>
                  </a:cubicBezTo>
                  <a:cubicBezTo>
                    <a:pt x="2320" y="2567"/>
                    <a:pt x="921" y="2377"/>
                    <a:pt x="0" y="1891"/>
                  </a:cubicBezTo>
                  <a:lnTo>
                    <a:pt x="0" y="1891"/>
                  </a:lnTo>
                  <a:cubicBezTo>
                    <a:pt x="0" y="1892"/>
                    <a:pt x="3079" y="6646"/>
                    <a:pt x="11447" y="6646"/>
                  </a:cubicBezTo>
                  <a:cubicBezTo>
                    <a:pt x="11470" y="6646"/>
                    <a:pt x="11494" y="6646"/>
                    <a:pt x="11517" y="6646"/>
                  </a:cubicBezTo>
                  <a:lnTo>
                    <a:pt x="23721" y="6646"/>
                  </a:lnTo>
                  <a:cubicBezTo>
                    <a:pt x="23721" y="6646"/>
                    <a:pt x="31019" y="6254"/>
                    <a:pt x="33356" y="2293"/>
                  </a:cubicBezTo>
                  <a:lnTo>
                    <a:pt x="19011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6"/>
            <p:cNvSpPr/>
            <p:nvPr/>
          </p:nvSpPr>
          <p:spPr>
            <a:xfrm>
              <a:off x="7590998" y="1856153"/>
              <a:ext cx="135954" cy="80713"/>
            </a:xfrm>
            <a:custGeom>
              <a:avLst/>
              <a:gdLst/>
              <a:ahLst/>
              <a:cxnLst/>
              <a:rect l="l" t="t" r="r" b="b"/>
              <a:pathLst>
                <a:path w="2151" h="1277" extrusionOk="0">
                  <a:moveTo>
                    <a:pt x="1" y="1"/>
                  </a:moveTo>
                  <a:lnTo>
                    <a:pt x="1" y="1277"/>
                  </a:lnTo>
                  <a:lnTo>
                    <a:pt x="2151" y="1277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26"/>
            <p:cNvSpPr/>
            <p:nvPr/>
          </p:nvSpPr>
          <p:spPr>
            <a:xfrm>
              <a:off x="7511548" y="1936234"/>
              <a:ext cx="294915" cy="117941"/>
            </a:xfrm>
            <a:custGeom>
              <a:avLst/>
              <a:gdLst/>
              <a:ahLst/>
              <a:cxnLst/>
              <a:rect l="l" t="t" r="r" b="b"/>
              <a:pathLst>
                <a:path w="4666" h="1866" extrusionOk="0">
                  <a:moveTo>
                    <a:pt x="0" y="1"/>
                  </a:moveTo>
                  <a:lnTo>
                    <a:pt x="0" y="1865"/>
                  </a:lnTo>
                  <a:lnTo>
                    <a:pt x="4666" y="1865"/>
                  </a:lnTo>
                  <a:lnTo>
                    <a:pt x="46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6"/>
            <p:cNvSpPr/>
            <p:nvPr/>
          </p:nvSpPr>
          <p:spPr>
            <a:xfrm>
              <a:off x="7714501" y="2052975"/>
              <a:ext cx="960906" cy="429857"/>
            </a:xfrm>
            <a:custGeom>
              <a:avLst/>
              <a:gdLst/>
              <a:ahLst/>
              <a:cxnLst/>
              <a:rect l="l" t="t" r="r" b="b"/>
              <a:pathLst>
                <a:path w="15203" h="6801" extrusionOk="0">
                  <a:moveTo>
                    <a:pt x="1" y="0"/>
                  </a:moveTo>
                  <a:lnTo>
                    <a:pt x="2267" y="4702"/>
                  </a:lnTo>
                  <a:cubicBezTo>
                    <a:pt x="2267" y="4702"/>
                    <a:pt x="7187" y="6800"/>
                    <a:pt x="11176" y="6800"/>
                  </a:cubicBezTo>
                  <a:cubicBezTo>
                    <a:pt x="12807" y="6800"/>
                    <a:pt x="14283" y="6449"/>
                    <a:pt x="15202" y="5460"/>
                  </a:cubicBezTo>
                  <a:cubicBezTo>
                    <a:pt x="15202" y="5460"/>
                    <a:pt x="8556" y="3765"/>
                    <a:pt x="148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6"/>
            <p:cNvSpPr/>
            <p:nvPr/>
          </p:nvSpPr>
          <p:spPr>
            <a:xfrm>
              <a:off x="6567067" y="2052975"/>
              <a:ext cx="1290709" cy="428909"/>
            </a:xfrm>
            <a:custGeom>
              <a:avLst/>
              <a:gdLst/>
              <a:ahLst/>
              <a:cxnLst/>
              <a:rect l="l" t="t" r="r" b="b"/>
              <a:pathLst>
                <a:path w="20421" h="6786" extrusionOk="0">
                  <a:moveTo>
                    <a:pt x="14925" y="0"/>
                  </a:moveTo>
                  <a:cubicBezTo>
                    <a:pt x="14421" y="320"/>
                    <a:pt x="6817" y="5113"/>
                    <a:pt x="1029" y="5113"/>
                  </a:cubicBezTo>
                  <a:cubicBezTo>
                    <a:pt x="679" y="5113"/>
                    <a:pt x="335" y="5096"/>
                    <a:pt x="0" y="5058"/>
                  </a:cubicBezTo>
                  <a:lnTo>
                    <a:pt x="0" y="5058"/>
                  </a:lnTo>
                  <a:cubicBezTo>
                    <a:pt x="2284" y="6287"/>
                    <a:pt x="5817" y="6785"/>
                    <a:pt x="9344" y="6785"/>
                  </a:cubicBezTo>
                  <a:cubicBezTo>
                    <a:pt x="14015" y="6785"/>
                    <a:pt x="18677" y="5911"/>
                    <a:pt x="20421" y="4702"/>
                  </a:cubicBezTo>
                  <a:lnTo>
                    <a:pt x="1815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6"/>
            <p:cNvSpPr/>
            <p:nvPr/>
          </p:nvSpPr>
          <p:spPr>
            <a:xfrm>
              <a:off x="7628226" y="1018868"/>
              <a:ext cx="59855" cy="841322"/>
            </a:xfrm>
            <a:custGeom>
              <a:avLst/>
              <a:gdLst/>
              <a:ahLst/>
              <a:cxnLst/>
              <a:rect l="l" t="t" r="r" b="b"/>
              <a:pathLst>
                <a:path w="947" h="13311" extrusionOk="0">
                  <a:moveTo>
                    <a:pt x="233" y="0"/>
                  </a:moveTo>
                  <a:lnTo>
                    <a:pt x="1" y="13310"/>
                  </a:lnTo>
                  <a:lnTo>
                    <a:pt x="946" y="13310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6"/>
            <p:cNvSpPr/>
            <p:nvPr/>
          </p:nvSpPr>
          <p:spPr>
            <a:xfrm>
              <a:off x="7577472" y="1766527"/>
              <a:ext cx="161362" cy="36722"/>
            </a:xfrm>
            <a:custGeom>
              <a:avLst/>
              <a:gdLst/>
              <a:ahLst/>
              <a:cxnLst/>
              <a:rect l="l" t="t" r="r" b="b"/>
              <a:pathLst>
                <a:path w="2553" h="581" extrusionOk="0">
                  <a:moveTo>
                    <a:pt x="1" y="0"/>
                  </a:moveTo>
                  <a:lnTo>
                    <a:pt x="1" y="580"/>
                  </a:lnTo>
                  <a:lnTo>
                    <a:pt x="2552" y="580"/>
                  </a:lnTo>
                  <a:lnTo>
                    <a:pt x="25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6"/>
            <p:cNvSpPr/>
            <p:nvPr/>
          </p:nvSpPr>
          <p:spPr>
            <a:xfrm>
              <a:off x="7577472" y="1691502"/>
              <a:ext cx="161362" cy="36153"/>
            </a:xfrm>
            <a:custGeom>
              <a:avLst/>
              <a:gdLst/>
              <a:ahLst/>
              <a:cxnLst/>
              <a:rect l="l" t="t" r="r" b="b"/>
              <a:pathLst>
                <a:path w="2553" h="572" extrusionOk="0">
                  <a:moveTo>
                    <a:pt x="1" y="1"/>
                  </a:moveTo>
                  <a:lnTo>
                    <a:pt x="1" y="572"/>
                  </a:lnTo>
                  <a:lnTo>
                    <a:pt x="2552" y="572"/>
                  </a:lnTo>
                  <a:lnTo>
                    <a:pt x="25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6"/>
            <p:cNvSpPr/>
            <p:nvPr/>
          </p:nvSpPr>
          <p:spPr>
            <a:xfrm>
              <a:off x="7577472" y="1615971"/>
              <a:ext cx="161362" cy="36153"/>
            </a:xfrm>
            <a:custGeom>
              <a:avLst/>
              <a:gdLst/>
              <a:ahLst/>
              <a:cxnLst/>
              <a:rect l="l" t="t" r="r" b="b"/>
              <a:pathLst>
                <a:path w="2553" h="572" extrusionOk="0">
                  <a:moveTo>
                    <a:pt x="1" y="0"/>
                  </a:moveTo>
                  <a:lnTo>
                    <a:pt x="1" y="571"/>
                  </a:lnTo>
                  <a:lnTo>
                    <a:pt x="2552" y="571"/>
                  </a:lnTo>
                  <a:lnTo>
                    <a:pt x="25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6"/>
            <p:cNvSpPr/>
            <p:nvPr/>
          </p:nvSpPr>
          <p:spPr>
            <a:xfrm>
              <a:off x="7577472" y="1540441"/>
              <a:ext cx="161362" cy="36153"/>
            </a:xfrm>
            <a:custGeom>
              <a:avLst/>
              <a:gdLst/>
              <a:ahLst/>
              <a:cxnLst/>
              <a:rect l="l" t="t" r="r" b="b"/>
              <a:pathLst>
                <a:path w="2553" h="572" extrusionOk="0">
                  <a:moveTo>
                    <a:pt x="1" y="0"/>
                  </a:moveTo>
                  <a:lnTo>
                    <a:pt x="1" y="571"/>
                  </a:lnTo>
                  <a:lnTo>
                    <a:pt x="2552" y="571"/>
                  </a:lnTo>
                  <a:lnTo>
                    <a:pt x="25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6"/>
            <p:cNvSpPr/>
            <p:nvPr/>
          </p:nvSpPr>
          <p:spPr>
            <a:xfrm>
              <a:off x="7577472" y="1464847"/>
              <a:ext cx="161362" cy="36153"/>
            </a:xfrm>
            <a:custGeom>
              <a:avLst/>
              <a:gdLst/>
              <a:ahLst/>
              <a:cxnLst/>
              <a:rect l="l" t="t" r="r" b="b"/>
              <a:pathLst>
                <a:path w="2553" h="572" extrusionOk="0">
                  <a:moveTo>
                    <a:pt x="1" y="1"/>
                  </a:moveTo>
                  <a:lnTo>
                    <a:pt x="1" y="572"/>
                  </a:lnTo>
                  <a:lnTo>
                    <a:pt x="2552" y="572"/>
                  </a:lnTo>
                  <a:lnTo>
                    <a:pt x="25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6"/>
            <p:cNvSpPr/>
            <p:nvPr/>
          </p:nvSpPr>
          <p:spPr>
            <a:xfrm>
              <a:off x="7577472" y="1389316"/>
              <a:ext cx="161362" cy="36722"/>
            </a:xfrm>
            <a:custGeom>
              <a:avLst/>
              <a:gdLst/>
              <a:ahLst/>
              <a:cxnLst/>
              <a:rect l="l" t="t" r="r" b="b"/>
              <a:pathLst>
                <a:path w="2553" h="581" extrusionOk="0">
                  <a:moveTo>
                    <a:pt x="1" y="0"/>
                  </a:moveTo>
                  <a:lnTo>
                    <a:pt x="1" y="580"/>
                  </a:lnTo>
                  <a:lnTo>
                    <a:pt x="2552" y="580"/>
                  </a:lnTo>
                  <a:lnTo>
                    <a:pt x="25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6"/>
            <p:cNvSpPr/>
            <p:nvPr/>
          </p:nvSpPr>
          <p:spPr>
            <a:xfrm>
              <a:off x="7577472" y="1313722"/>
              <a:ext cx="161362" cy="36722"/>
            </a:xfrm>
            <a:custGeom>
              <a:avLst/>
              <a:gdLst/>
              <a:ahLst/>
              <a:cxnLst/>
              <a:rect l="l" t="t" r="r" b="b"/>
              <a:pathLst>
                <a:path w="2553" h="581" extrusionOk="0">
                  <a:moveTo>
                    <a:pt x="1" y="1"/>
                  </a:moveTo>
                  <a:lnTo>
                    <a:pt x="1" y="581"/>
                  </a:lnTo>
                  <a:lnTo>
                    <a:pt x="2552" y="581"/>
                  </a:lnTo>
                  <a:lnTo>
                    <a:pt x="25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6"/>
            <p:cNvSpPr/>
            <p:nvPr/>
          </p:nvSpPr>
          <p:spPr>
            <a:xfrm>
              <a:off x="7623169" y="931256"/>
              <a:ext cx="69968" cy="91963"/>
            </a:xfrm>
            <a:custGeom>
              <a:avLst/>
              <a:gdLst/>
              <a:ahLst/>
              <a:cxnLst/>
              <a:rect l="l" t="t" r="r" b="b"/>
              <a:pathLst>
                <a:path w="1107" h="1455" extrusionOk="0">
                  <a:moveTo>
                    <a:pt x="554" y="1"/>
                  </a:moveTo>
                  <a:cubicBezTo>
                    <a:pt x="250" y="1"/>
                    <a:pt x="0" y="251"/>
                    <a:pt x="0" y="554"/>
                  </a:cubicBezTo>
                  <a:lnTo>
                    <a:pt x="0" y="902"/>
                  </a:lnTo>
                  <a:cubicBezTo>
                    <a:pt x="0" y="1205"/>
                    <a:pt x="250" y="1455"/>
                    <a:pt x="554" y="1455"/>
                  </a:cubicBezTo>
                  <a:cubicBezTo>
                    <a:pt x="857" y="1455"/>
                    <a:pt x="1107" y="1205"/>
                    <a:pt x="1107" y="902"/>
                  </a:cubicBezTo>
                  <a:lnTo>
                    <a:pt x="1107" y="554"/>
                  </a:lnTo>
                  <a:cubicBezTo>
                    <a:pt x="1107" y="251"/>
                    <a:pt x="857" y="1"/>
                    <a:pt x="55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6"/>
            <p:cNvSpPr/>
            <p:nvPr/>
          </p:nvSpPr>
          <p:spPr>
            <a:xfrm>
              <a:off x="7619187" y="1104006"/>
              <a:ext cx="77932" cy="160730"/>
            </a:xfrm>
            <a:custGeom>
              <a:avLst/>
              <a:gdLst/>
              <a:ahLst/>
              <a:cxnLst/>
              <a:rect l="l" t="t" r="r" b="b"/>
              <a:pathLst>
                <a:path w="1233" h="2543" extrusionOk="0">
                  <a:moveTo>
                    <a:pt x="617" y="0"/>
                  </a:moveTo>
                  <a:cubicBezTo>
                    <a:pt x="278" y="0"/>
                    <a:pt x="1" y="277"/>
                    <a:pt x="1" y="616"/>
                  </a:cubicBezTo>
                  <a:lnTo>
                    <a:pt x="1" y="1918"/>
                  </a:lnTo>
                  <a:cubicBezTo>
                    <a:pt x="1" y="2266"/>
                    <a:pt x="278" y="2543"/>
                    <a:pt x="617" y="2543"/>
                  </a:cubicBezTo>
                  <a:cubicBezTo>
                    <a:pt x="956" y="2543"/>
                    <a:pt x="1232" y="2266"/>
                    <a:pt x="1232" y="1918"/>
                  </a:cubicBezTo>
                  <a:lnTo>
                    <a:pt x="1232" y="616"/>
                  </a:lnTo>
                  <a:cubicBezTo>
                    <a:pt x="1232" y="277"/>
                    <a:pt x="956" y="0"/>
                    <a:pt x="61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6"/>
            <p:cNvSpPr/>
            <p:nvPr/>
          </p:nvSpPr>
          <p:spPr>
            <a:xfrm>
              <a:off x="7278636" y="2502367"/>
              <a:ext cx="596655" cy="423474"/>
            </a:xfrm>
            <a:custGeom>
              <a:avLst/>
              <a:gdLst/>
              <a:ahLst/>
              <a:cxnLst/>
              <a:rect l="l" t="t" r="r" b="b"/>
              <a:pathLst>
                <a:path w="9440" h="6700" extrusionOk="0">
                  <a:moveTo>
                    <a:pt x="9439" y="0"/>
                  </a:moveTo>
                  <a:lnTo>
                    <a:pt x="1" y="652"/>
                  </a:lnTo>
                  <a:lnTo>
                    <a:pt x="1" y="6700"/>
                  </a:lnTo>
                  <a:lnTo>
                    <a:pt x="9439" y="6700"/>
                  </a:lnTo>
                  <a:lnTo>
                    <a:pt x="9439" y="0"/>
                  </a:lnTo>
                  <a:close/>
                </a:path>
              </a:pathLst>
            </a:custGeom>
            <a:solidFill>
              <a:srgbClr val="FF696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6"/>
            <p:cNvSpPr/>
            <p:nvPr/>
          </p:nvSpPr>
          <p:spPr>
            <a:xfrm>
              <a:off x="7278636" y="2502367"/>
              <a:ext cx="596655" cy="423474"/>
            </a:xfrm>
            <a:custGeom>
              <a:avLst/>
              <a:gdLst/>
              <a:ahLst/>
              <a:cxnLst/>
              <a:rect l="l" t="t" r="r" b="b"/>
              <a:pathLst>
                <a:path w="9440" h="6700" extrusionOk="0">
                  <a:moveTo>
                    <a:pt x="9439" y="0"/>
                  </a:moveTo>
                  <a:lnTo>
                    <a:pt x="1" y="652"/>
                  </a:lnTo>
                  <a:lnTo>
                    <a:pt x="1" y="6700"/>
                  </a:lnTo>
                  <a:lnTo>
                    <a:pt x="9439" y="6700"/>
                  </a:lnTo>
                  <a:lnTo>
                    <a:pt x="943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6"/>
            <p:cNvSpPr/>
            <p:nvPr/>
          </p:nvSpPr>
          <p:spPr>
            <a:xfrm>
              <a:off x="7278636" y="2541238"/>
              <a:ext cx="36722" cy="384602"/>
            </a:xfrm>
            <a:custGeom>
              <a:avLst/>
              <a:gdLst/>
              <a:ahLst/>
              <a:cxnLst/>
              <a:rect l="l" t="t" r="r" b="b"/>
              <a:pathLst>
                <a:path w="581" h="6085" extrusionOk="0">
                  <a:moveTo>
                    <a:pt x="581" y="1"/>
                  </a:moveTo>
                  <a:lnTo>
                    <a:pt x="1" y="37"/>
                  </a:lnTo>
                  <a:lnTo>
                    <a:pt x="1" y="6085"/>
                  </a:lnTo>
                  <a:lnTo>
                    <a:pt x="581" y="6085"/>
                  </a:lnTo>
                  <a:lnTo>
                    <a:pt x="58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6"/>
            <p:cNvSpPr/>
            <p:nvPr/>
          </p:nvSpPr>
          <p:spPr>
            <a:xfrm>
              <a:off x="7841355" y="2502367"/>
              <a:ext cx="33941" cy="423474"/>
            </a:xfrm>
            <a:custGeom>
              <a:avLst/>
              <a:gdLst/>
              <a:ahLst/>
              <a:cxnLst/>
              <a:rect l="l" t="t" r="r" b="b"/>
              <a:pathLst>
                <a:path w="537" h="6700" extrusionOk="0">
                  <a:moveTo>
                    <a:pt x="536" y="0"/>
                  </a:moveTo>
                  <a:lnTo>
                    <a:pt x="1" y="36"/>
                  </a:lnTo>
                  <a:lnTo>
                    <a:pt x="1" y="6700"/>
                  </a:lnTo>
                  <a:lnTo>
                    <a:pt x="536" y="6700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26"/>
            <p:cNvSpPr/>
            <p:nvPr/>
          </p:nvSpPr>
          <p:spPr>
            <a:xfrm>
              <a:off x="7278636" y="2502367"/>
              <a:ext cx="596655" cy="73381"/>
            </a:xfrm>
            <a:custGeom>
              <a:avLst/>
              <a:gdLst/>
              <a:ahLst/>
              <a:cxnLst/>
              <a:rect l="l" t="t" r="r" b="b"/>
              <a:pathLst>
                <a:path w="9440" h="1161" extrusionOk="0">
                  <a:moveTo>
                    <a:pt x="9439" y="0"/>
                  </a:moveTo>
                  <a:lnTo>
                    <a:pt x="1" y="652"/>
                  </a:lnTo>
                  <a:lnTo>
                    <a:pt x="1" y="1160"/>
                  </a:lnTo>
                  <a:lnTo>
                    <a:pt x="9439" y="509"/>
                  </a:lnTo>
                  <a:lnTo>
                    <a:pt x="943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26"/>
            <p:cNvSpPr/>
            <p:nvPr/>
          </p:nvSpPr>
          <p:spPr>
            <a:xfrm>
              <a:off x="7278636" y="2613419"/>
              <a:ext cx="596655" cy="63205"/>
            </a:xfrm>
            <a:custGeom>
              <a:avLst/>
              <a:gdLst/>
              <a:ahLst/>
              <a:cxnLst/>
              <a:rect l="l" t="t" r="r" b="b"/>
              <a:pathLst>
                <a:path w="9440" h="1000" extrusionOk="0">
                  <a:moveTo>
                    <a:pt x="9439" y="1"/>
                  </a:moveTo>
                  <a:lnTo>
                    <a:pt x="1" y="652"/>
                  </a:lnTo>
                  <a:lnTo>
                    <a:pt x="1" y="1000"/>
                  </a:lnTo>
                  <a:lnTo>
                    <a:pt x="9439" y="349"/>
                  </a:lnTo>
                  <a:lnTo>
                    <a:pt x="9439" y="1"/>
                  </a:lnTo>
                  <a:close/>
                </a:path>
              </a:pathLst>
            </a:custGeom>
            <a:solidFill>
              <a:srgbClr val="FF6969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26"/>
            <p:cNvSpPr/>
            <p:nvPr/>
          </p:nvSpPr>
          <p:spPr>
            <a:xfrm>
              <a:off x="7278636" y="2613419"/>
              <a:ext cx="596655" cy="63205"/>
            </a:xfrm>
            <a:custGeom>
              <a:avLst/>
              <a:gdLst/>
              <a:ahLst/>
              <a:cxnLst/>
              <a:rect l="l" t="t" r="r" b="b"/>
              <a:pathLst>
                <a:path w="9440" h="1000" extrusionOk="0">
                  <a:moveTo>
                    <a:pt x="9439" y="1"/>
                  </a:moveTo>
                  <a:lnTo>
                    <a:pt x="1" y="652"/>
                  </a:lnTo>
                  <a:lnTo>
                    <a:pt x="1" y="1000"/>
                  </a:lnTo>
                  <a:lnTo>
                    <a:pt x="9439" y="349"/>
                  </a:lnTo>
                  <a:lnTo>
                    <a:pt x="943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26"/>
            <p:cNvSpPr/>
            <p:nvPr/>
          </p:nvSpPr>
          <p:spPr>
            <a:xfrm>
              <a:off x="7483864" y="2678268"/>
              <a:ext cx="186139" cy="247574"/>
            </a:xfrm>
            <a:custGeom>
              <a:avLst/>
              <a:gdLst/>
              <a:ahLst/>
              <a:cxnLst/>
              <a:rect l="l" t="t" r="r" b="b"/>
              <a:pathLst>
                <a:path w="2945" h="3917" extrusionOk="0">
                  <a:moveTo>
                    <a:pt x="2945" y="1"/>
                  </a:moveTo>
                  <a:lnTo>
                    <a:pt x="1" y="206"/>
                  </a:lnTo>
                  <a:lnTo>
                    <a:pt x="1" y="3917"/>
                  </a:lnTo>
                  <a:lnTo>
                    <a:pt x="2945" y="3917"/>
                  </a:lnTo>
                  <a:lnTo>
                    <a:pt x="2945" y="1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26"/>
            <p:cNvSpPr/>
            <p:nvPr/>
          </p:nvSpPr>
          <p:spPr>
            <a:xfrm>
              <a:off x="7875233" y="2502367"/>
              <a:ext cx="232342" cy="423474"/>
            </a:xfrm>
            <a:custGeom>
              <a:avLst/>
              <a:gdLst/>
              <a:ahLst/>
              <a:cxnLst/>
              <a:rect l="l" t="t" r="r" b="b"/>
              <a:pathLst>
                <a:path w="3676" h="6700" extrusionOk="0">
                  <a:moveTo>
                    <a:pt x="0" y="0"/>
                  </a:moveTo>
                  <a:lnTo>
                    <a:pt x="0" y="6700"/>
                  </a:lnTo>
                  <a:lnTo>
                    <a:pt x="3676" y="6700"/>
                  </a:lnTo>
                  <a:lnTo>
                    <a:pt x="3676" y="6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26"/>
            <p:cNvSpPr/>
            <p:nvPr/>
          </p:nvSpPr>
          <p:spPr>
            <a:xfrm>
              <a:off x="8076480" y="2537888"/>
              <a:ext cx="31097" cy="387952"/>
            </a:xfrm>
            <a:custGeom>
              <a:avLst/>
              <a:gdLst/>
              <a:ahLst/>
              <a:cxnLst/>
              <a:rect l="l" t="t" r="r" b="b"/>
              <a:pathLst>
                <a:path w="492" h="6138" extrusionOk="0">
                  <a:moveTo>
                    <a:pt x="1" y="0"/>
                  </a:moveTo>
                  <a:lnTo>
                    <a:pt x="1" y="6138"/>
                  </a:lnTo>
                  <a:lnTo>
                    <a:pt x="492" y="6138"/>
                  </a:lnTo>
                  <a:lnTo>
                    <a:pt x="492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6"/>
            <p:cNvSpPr/>
            <p:nvPr/>
          </p:nvSpPr>
          <p:spPr>
            <a:xfrm>
              <a:off x="7875233" y="2502367"/>
              <a:ext cx="32740" cy="423474"/>
            </a:xfrm>
            <a:custGeom>
              <a:avLst/>
              <a:gdLst/>
              <a:ahLst/>
              <a:cxnLst/>
              <a:rect l="l" t="t" r="r" b="b"/>
              <a:pathLst>
                <a:path w="518" h="6700" extrusionOk="0">
                  <a:moveTo>
                    <a:pt x="0" y="0"/>
                  </a:moveTo>
                  <a:lnTo>
                    <a:pt x="0" y="6700"/>
                  </a:lnTo>
                  <a:lnTo>
                    <a:pt x="518" y="6700"/>
                  </a:lnTo>
                  <a:lnTo>
                    <a:pt x="518" y="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6"/>
            <p:cNvSpPr/>
            <p:nvPr/>
          </p:nvSpPr>
          <p:spPr>
            <a:xfrm>
              <a:off x="7875233" y="2502367"/>
              <a:ext cx="232342" cy="76731"/>
            </a:xfrm>
            <a:custGeom>
              <a:avLst/>
              <a:gdLst/>
              <a:ahLst/>
              <a:cxnLst/>
              <a:rect l="l" t="t" r="r" b="b"/>
              <a:pathLst>
                <a:path w="3676" h="1214" extrusionOk="0">
                  <a:moveTo>
                    <a:pt x="0" y="0"/>
                  </a:moveTo>
                  <a:lnTo>
                    <a:pt x="0" y="553"/>
                  </a:lnTo>
                  <a:lnTo>
                    <a:pt x="3676" y="1214"/>
                  </a:lnTo>
                  <a:lnTo>
                    <a:pt x="3676" y="6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6"/>
            <p:cNvSpPr/>
            <p:nvPr/>
          </p:nvSpPr>
          <p:spPr>
            <a:xfrm>
              <a:off x="7875233" y="2615125"/>
              <a:ext cx="232342" cy="54736"/>
            </a:xfrm>
            <a:custGeom>
              <a:avLst/>
              <a:gdLst/>
              <a:ahLst/>
              <a:cxnLst/>
              <a:rect l="l" t="t" r="r" b="b"/>
              <a:pathLst>
                <a:path w="3676" h="866" extrusionOk="0">
                  <a:moveTo>
                    <a:pt x="0" y="0"/>
                  </a:moveTo>
                  <a:lnTo>
                    <a:pt x="0" y="348"/>
                  </a:lnTo>
                  <a:lnTo>
                    <a:pt x="3676" y="866"/>
                  </a:lnTo>
                  <a:lnTo>
                    <a:pt x="3676" y="5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6"/>
            <p:cNvSpPr/>
            <p:nvPr/>
          </p:nvSpPr>
          <p:spPr>
            <a:xfrm>
              <a:off x="7182816" y="2835586"/>
              <a:ext cx="22564" cy="116234"/>
            </a:xfrm>
            <a:custGeom>
              <a:avLst/>
              <a:gdLst/>
              <a:ahLst/>
              <a:cxnLst/>
              <a:rect l="l" t="t" r="r" b="b"/>
              <a:pathLst>
                <a:path w="357" h="1839" extrusionOk="0">
                  <a:moveTo>
                    <a:pt x="0" y="1"/>
                  </a:moveTo>
                  <a:lnTo>
                    <a:pt x="0" y="1838"/>
                  </a:lnTo>
                  <a:lnTo>
                    <a:pt x="357" y="1838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6"/>
            <p:cNvSpPr/>
            <p:nvPr/>
          </p:nvSpPr>
          <p:spPr>
            <a:xfrm>
              <a:off x="7260622" y="2831668"/>
              <a:ext cx="22059" cy="115602"/>
            </a:xfrm>
            <a:custGeom>
              <a:avLst/>
              <a:gdLst/>
              <a:ahLst/>
              <a:cxnLst/>
              <a:rect l="l" t="t" r="r" b="b"/>
              <a:pathLst>
                <a:path w="349" h="1829" extrusionOk="0">
                  <a:moveTo>
                    <a:pt x="0" y="0"/>
                  </a:moveTo>
                  <a:lnTo>
                    <a:pt x="0" y="1829"/>
                  </a:lnTo>
                  <a:lnTo>
                    <a:pt x="348" y="1829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6"/>
            <p:cNvSpPr/>
            <p:nvPr/>
          </p:nvSpPr>
          <p:spPr>
            <a:xfrm>
              <a:off x="7337859" y="2827686"/>
              <a:ext cx="22059" cy="115665"/>
            </a:xfrm>
            <a:custGeom>
              <a:avLst/>
              <a:gdLst/>
              <a:ahLst/>
              <a:cxnLst/>
              <a:rect l="l" t="t" r="r" b="b"/>
              <a:pathLst>
                <a:path w="349" h="1830" extrusionOk="0">
                  <a:moveTo>
                    <a:pt x="0" y="1"/>
                  </a:moveTo>
                  <a:lnTo>
                    <a:pt x="0" y="1830"/>
                  </a:lnTo>
                  <a:lnTo>
                    <a:pt x="348" y="1830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6"/>
            <p:cNvSpPr/>
            <p:nvPr/>
          </p:nvSpPr>
          <p:spPr>
            <a:xfrm>
              <a:off x="7415665" y="2823198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0" y="0"/>
                  </a:moveTo>
                  <a:lnTo>
                    <a:pt x="0" y="1838"/>
                  </a:lnTo>
                  <a:lnTo>
                    <a:pt x="348" y="1838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6"/>
            <p:cNvSpPr/>
            <p:nvPr/>
          </p:nvSpPr>
          <p:spPr>
            <a:xfrm>
              <a:off x="7492903" y="2819216"/>
              <a:ext cx="22059" cy="116234"/>
            </a:xfrm>
            <a:custGeom>
              <a:avLst/>
              <a:gdLst/>
              <a:ahLst/>
              <a:cxnLst/>
              <a:rect l="l" t="t" r="r" b="b"/>
              <a:pathLst>
                <a:path w="349" h="1839" extrusionOk="0">
                  <a:moveTo>
                    <a:pt x="1" y="1"/>
                  </a:moveTo>
                  <a:lnTo>
                    <a:pt x="1" y="1839"/>
                  </a:lnTo>
                  <a:lnTo>
                    <a:pt x="349" y="1839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6"/>
            <p:cNvSpPr/>
            <p:nvPr/>
          </p:nvSpPr>
          <p:spPr>
            <a:xfrm>
              <a:off x="7570140" y="2815297"/>
              <a:ext cx="22627" cy="115665"/>
            </a:xfrm>
            <a:custGeom>
              <a:avLst/>
              <a:gdLst/>
              <a:ahLst/>
              <a:cxnLst/>
              <a:rect l="l" t="t" r="r" b="b"/>
              <a:pathLst>
                <a:path w="358" h="1830" extrusionOk="0">
                  <a:moveTo>
                    <a:pt x="1" y="0"/>
                  </a:moveTo>
                  <a:lnTo>
                    <a:pt x="1" y="1829"/>
                  </a:lnTo>
                  <a:lnTo>
                    <a:pt x="358" y="1829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6"/>
            <p:cNvSpPr/>
            <p:nvPr/>
          </p:nvSpPr>
          <p:spPr>
            <a:xfrm>
              <a:off x="7647946" y="2810810"/>
              <a:ext cx="22059" cy="116171"/>
            </a:xfrm>
            <a:custGeom>
              <a:avLst/>
              <a:gdLst/>
              <a:ahLst/>
              <a:cxnLst/>
              <a:rect l="l" t="t" r="r" b="b"/>
              <a:pathLst>
                <a:path w="349" h="1838" extrusionOk="0">
                  <a:moveTo>
                    <a:pt x="1" y="0"/>
                  </a:moveTo>
                  <a:lnTo>
                    <a:pt x="1" y="1838"/>
                  </a:lnTo>
                  <a:lnTo>
                    <a:pt x="349" y="183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6"/>
            <p:cNvSpPr/>
            <p:nvPr/>
          </p:nvSpPr>
          <p:spPr>
            <a:xfrm>
              <a:off x="7725246" y="2806828"/>
              <a:ext cx="22564" cy="116234"/>
            </a:xfrm>
            <a:custGeom>
              <a:avLst/>
              <a:gdLst/>
              <a:ahLst/>
              <a:cxnLst/>
              <a:rect l="l" t="t" r="r" b="b"/>
              <a:pathLst>
                <a:path w="357" h="1839" extrusionOk="0">
                  <a:moveTo>
                    <a:pt x="0" y="1"/>
                  </a:moveTo>
                  <a:lnTo>
                    <a:pt x="0" y="1838"/>
                  </a:lnTo>
                  <a:lnTo>
                    <a:pt x="357" y="1838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6"/>
            <p:cNvSpPr/>
            <p:nvPr/>
          </p:nvSpPr>
          <p:spPr>
            <a:xfrm>
              <a:off x="7803052" y="2802909"/>
              <a:ext cx="22059" cy="115602"/>
            </a:xfrm>
            <a:custGeom>
              <a:avLst/>
              <a:gdLst/>
              <a:ahLst/>
              <a:cxnLst/>
              <a:rect l="l" t="t" r="r" b="b"/>
              <a:pathLst>
                <a:path w="349" h="1829" extrusionOk="0">
                  <a:moveTo>
                    <a:pt x="0" y="0"/>
                  </a:moveTo>
                  <a:lnTo>
                    <a:pt x="0" y="1829"/>
                  </a:lnTo>
                  <a:lnTo>
                    <a:pt x="348" y="1829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6"/>
            <p:cNvSpPr/>
            <p:nvPr/>
          </p:nvSpPr>
          <p:spPr>
            <a:xfrm>
              <a:off x="7878583" y="2809103"/>
              <a:ext cx="22627" cy="115665"/>
            </a:xfrm>
            <a:custGeom>
              <a:avLst/>
              <a:gdLst/>
              <a:ahLst/>
              <a:cxnLst/>
              <a:rect l="l" t="t" r="r" b="b"/>
              <a:pathLst>
                <a:path w="358" h="1830" extrusionOk="0">
                  <a:moveTo>
                    <a:pt x="1" y="0"/>
                  </a:moveTo>
                  <a:lnTo>
                    <a:pt x="1" y="1829"/>
                  </a:lnTo>
                  <a:lnTo>
                    <a:pt x="358" y="1829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D84A4A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6"/>
            <p:cNvSpPr/>
            <p:nvPr/>
          </p:nvSpPr>
          <p:spPr>
            <a:xfrm>
              <a:off x="7954746" y="2815297"/>
              <a:ext cx="21995" cy="115665"/>
            </a:xfrm>
            <a:custGeom>
              <a:avLst/>
              <a:gdLst/>
              <a:ahLst/>
              <a:cxnLst/>
              <a:rect l="l" t="t" r="r" b="b"/>
              <a:pathLst>
                <a:path w="348" h="1830" extrusionOk="0">
                  <a:moveTo>
                    <a:pt x="0" y="0"/>
                  </a:moveTo>
                  <a:lnTo>
                    <a:pt x="0" y="1829"/>
                  </a:lnTo>
                  <a:lnTo>
                    <a:pt x="348" y="1829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6"/>
            <p:cNvSpPr/>
            <p:nvPr/>
          </p:nvSpPr>
          <p:spPr>
            <a:xfrm>
              <a:off x="8030845" y="2821492"/>
              <a:ext cx="22059" cy="115665"/>
            </a:xfrm>
            <a:custGeom>
              <a:avLst/>
              <a:gdLst/>
              <a:ahLst/>
              <a:cxnLst/>
              <a:rect l="l" t="t" r="r" b="b"/>
              <a:pathLst>
                <a:path w="349" h="1830" extrusionOk="0">
                  <a:moveTo>
                    <a:pt x="0" y="1"/>
                  </a:moveTo>
                  <a:lnTo>
                    <a:pt x="0" y="1829"/>
                  </a:lnTo>
                  <a:lnTo>
                    <a:pt x="348" y="1829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6"/>
            <p:cNvSpPr/>
            <p:nvPr/>
          </p:nvSpPr>
          <p:spPr>
            <a:xfrm>
              <a:off x="8106376" y="2827686"/>
              <a:ext cx="22059" cy="115665"/>
            </a:xfrm>
            <a:custGeom>
              <a:avLst/>
              <a:gdLst/>
              <a:ahLst/>
              <a:cxnLst/>
              <a:rect l="l" t="t" r="r" b="b"/>
              <a:pathLst>
                <a:path w="349" h="1830" extrusionOk="0">
                  <a:moveTo>
                    <a:pt x="1" y="1"/>
                  </a:moveTo>
                  <a:lnTo>
                    <a:pt x="1" y="1830"/>
                  </a:lnTo>
                  <a:lnTo>
                    <a:pt x="349" y="1830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6"/>
            <p:cNvSpPr/>
            <p:nvPr/>
          </p:nvSpPr>
          <p:spPr>
            <a:xfrm>
              <a:off x="8182539" y="2833880"/>
              <a:ext cx="22059" cy="115665"/>
            </a:xfrm>
            <a:custGeom>
              <a:avLst/>
              <a:gdLst/>
              <a:ahLst/>
              <a:cxnLst/>
              <a:rect l="l" t="t" r="r" b="b"/>
              <a:pathLst>
                <a:path w="349" h="1830" extrusionOk="0">
                  <a:moveTo>
                    <a:pt x="0" y="1"/>
                  </a:moveTo>
                  <a:lnTo>
                    <a:pt x="0" y="1830"/>
                  </a:lnTo>
                  <a:lnTo>
                    <a:pt x="348" y="1830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6"/>
            <p:cNvSpPr/>
            <p:nvPr/>
          </p:nvSpPr>
          <p:spPr>
            <a:xfrm>
              <a:off x="7816010" y="2776932"/>
              <a:ext cx="402110" cy="80144"/>
            </a:xfrm>
            <a:custGeom>
              <a:avLst/>
              <a:gdLst/>
              <a:ahLst/>
              <a:cxnLst/>
              <a:rect l="l" t="t" r="r" b="b"/>
              <a:pathLst>
                <a:path w="6362" h="1268" extrusionOk="0">
                  <a:moveTo>
                    <a:pt x="0" y="1"/>
                  </a:moveTo>
                  <a:lnTo>
                    <a:pt x="0" y="527"/>
                  </a:lnTo>
                  <a:lnTo>
                    <a:pt x="6361" y="1268"/>
                  </a:lnTo>
                  <a:lnTo>
                    <a:pt x="6361" y="7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6"/>
            <p:cNvSpPr/>
            <p:nvPr/>
          </p:nvSpPr>
          <p:spPr>
            <a:xfrm>
              <a:off x="7816010" y="2890259"/>
              <a:ext cx="402110" cy="80144"/>
            </a:xfrm>
            <a:custGeom>
              <a:avLst/>
              <a:gdLst/>
              <a:ahLst/>
              <a:cxnLst/>
              <a:rect l="l" t="t" r="r" b="b"/>
              <a:pathLst>
                <a:path w="6362" h="1268" extrusionOk="0">
                  <a:moveTo>
                    <a:pt x="0" y="1"/>
                  </a:moveTo>
                  <a:lnTo>
                    <a:pt x="0" y="518"/>
                  </a:lnTo>
                  <a:lnTo>
                    <a:pt x="6361" y="1268"/>
                  </a:lnTo>
                  <a:lnTo>
                    <a:pt x="6361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6"/>
            <p:cNvSpPr/>
            <p:nvPr/>
          </p:nvSpPr>
          <p:spPr>
            <a:xfrm>
              <a:off x="7126942" y="2777501"/>
              <a:ext cx="689124" cy="76225"/>
            </a:xfrm>
            <a:custGeom>
              <a:avLst/>
              <a:gdLst/>
              <a:ahLst/>
              <a:cxnLst/>
              <a:rect l="l" t="t" r="r" b="b"/>
              <a:pathLst>
                <a:path w="10903" h="1206" extrusionOk="0">
                  <a:moveTo>
                    <a:pt x="10902" y="1"/>
                  </a:moveTo>
                  <a:lnTo>
                    <a:pt x="1" y="679"/>
                  </a:lnTo>
                  <a:lnTo>
                    <a:pt x="1" y="1205"/>
                  </a:lnTo>
                  <a:lnTo>
                    <a:pt x="10902" y="518"/>
                  </a:lnTo>
                  <a:lnTo>
                    <a:pt x="1090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6"/>
            <p:cNvSpPr/>
            <p:nvPr/>
          </p:nvSpPr>
          <p:spPr>
            <a:xfrm>
              <a:off x="7126942" y="2890259"/>
              <a:ext cx="689124" cy="76225"/>
            </a:xfrm>
            <a:custGeom>
              <a:avLst/>
              <a:gdLst/>
              <a:ahLst/>
              <a:cxnLst/>
              <a:rect l="l" t="t" r="r" b="b"/>
              <a:pathLst>
                <a:path w="10903" h="1206" extrusionOk="0">
                  <a:moveTo>
                    <a:pt x="10902" y="1"/>
                  </a:moveTo>
                  <a:lnTo>
                    <a:pt x="1" y="688"/>
                  </a:lnTo>
                  <a:lnTo>
                    <a:pt x="1" y="1205"/>
                  </a:lnTo>
                  <a:lnTo>
                    <a:pt x="10902" y="527"/>
                  </a:lnTo>
                  <a:lnTo>
                    <a:pt x="1090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4" name="Google Shape;4514;p26"/>
          <p:cNvGrpSpPr/>
          <p:nvPr/>
        </p:nvGrpSpPr>
        <p:grpSpPr>
          <a:xfrm>
            <a:off x="6924084" y="1521993"/>
            <a:ext cx="1711483" cy="1953178"/>
            <a:chOff x="6924084" y="1521993"/>
            <a:chExt cx="1711483" cy="1953178"/>
          </a:xfrm>
        </p:grpSpPr>
        <p:grpSp>
          <p:nvGrpSpPr>
            <p:cNvPr id="4515" name="Google Shape;4515;p26"/>
            <p:cNvGrpSpPr/>
            <p:nvPr/>
          </p:nvGrpSpPr>
          <p:grpSpPr>
            <a:xfrm>
              <a:off x="8416423" y="2622128"/>
              <a:ext cx="219145" cy="204833"/>
              <a:chOff x="8433971" y="2734103"/>
              <a:chExt cx="204216" cy="190880"/>
            </a:xfrm>
          </p:grpSpPr>
          <p:sp>
            <p:nvSpPr>
              <p:cNvPr id="4516" name="Google Shape;4516;p26"/>
              <p:cNvSpPr/>
              <p:nvPr/>
            </p:nvSpPr>
            <p:spPr>
              <a:xfrm>
                <a:off x="8433971" y="2815954"/>
                <a:ext cx="100433" cy="7451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1179" extrusionOk="0">
                    <a:moveTo>
                      <a:pt x="695" y="1"/>
                    </a:moveTo>
                    <a:cubicBezTo>
                      <a:pt x="410" y="1"/>
                      <a:pt x="144" y="84"/>
                      <a:pt x="54" y="364"/>
                    </a:cubicBezTo>
                    <a:cubicBezTo>
                      <a:pt x="1" y="543"/>
                      <a:pt x="277" y="739"/>
                      <a:pt x="277" y="739"/>
                    </a:cubicBezTo>
                    <a:cubicBezTo>
                      <a:pt x="277" y="739"/>
                      <a:pt x="233" y="1087"/>
                      <a:pt x="438" y="1158"/>
                    </a:cubicBezTo>
                    <a:cubicBezTo>
                      <a:pt x="480" y="1172"/>
                      <a:pt x="522" y="1179"/>
                      <a:pt x="564" y="1179"/>
                    </a:cubicBezTo>
                    <a:cubicBezTo>
                      <a:pt x="1085" y="1179"/>
                      <a:pt x="1589" y="186"/>
                      <a:pt x="1589" y="186"/>
                    </a:cubicBezTo>
                    <a:cubicBezTo>
                      <a:pt x="1589" y="186"/>
                      <a:pt x="1120" y="1"/>
                      <a:pt x="6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26"/>
              <p:cNvSpPr/>
              <p:nvPr/>
            </p:nvSpPr>
            <p:spPr>
              <a:xfrm>
                <a:off x="8452047" y="2738590"/>
                <a:ext cx="86907" cy="88550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1401" extrusionOk="0">
                    <a:moveTo>
                      <a:pt x="643" y="0"/>
                    </a:moveTo>
                    <a:cubicBezTo>
                      <a:pt x="455" y="0"/>
                      <a:pt x="357" y="330"/>
                      <a:pt x="357" y="330"/>
                    </a:cubicBezTo>
                    <a:cubicBezTo>
                      <a:pt x="357" y="330"/>
                      <a:pt x="9" y="393"/>
                      <a:pt x="9" y="607"/>
                    </a:cubicBezTo>
                    <a:cubicBezTo>
                      <a:pt x="0" y="1196"/>
                      <a:pt x="1303" y="1401"/>
                      <a:pt x="1303" y="1401"/>
                    </a:cubicBezTo>
                    <a:cubicBezTo>
                      <a:pt x="1303" y="1401"/>
                      <a:pt x="1374" y="0"/>
                      <a:pt x="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26"/>
              <p:cNvSpPr/>
              <p:nvPr/>
            </p:nvSpPr>
            <p:spPr>
              <a:xfrm>
                <a:off x="8534910" y="2808369"/>
                <a:ext cx="103277" cy="72243"/>
              </a:xfrm>
              <a:custGeom>
                <a:avLst/>
                <a:gdLst/>
                <a:ahLst/>
                <a:cxnLst/>
                <a:rect l="l" t="t" r="r" b="b"/>
                <a:pathLst>
                  <a:path w="1634" h="1143" extrusionOk="0">
                    <a:moveTo>
                      <a:pt x="1045" y="0"/>
                    </a:moveTo>
                    <a:cubicBezTo>
                      <a:pt x="585" y="0"/>
                      <a:pt x="1" y="297"/>
                      <a:pt x="1" y="297"/>
                    </a:cubicBezTo>
                    <a:cubicBezTo>
                      <a:pt x="1" y="297"/>
                      <a:pt x="541" y="1143"/>
                      <a:pt x="1064" y="1143"/>
                    </a:cubicBezTo>
                    <a:cubicBezTo>
                      <a:pt x="1161" y="1143"/>
                      <a:pt x="1256" y="1114"/>
                      <a:pt x="1348" y="1046"/>
                    </a:cubicBezTo>
                    <a:cubicBezTo>
                      <a:pt x="1500" y="939"/>
                      <a:pt x="1392" y="618"/>
                      <a:pt x="1392" y="618"/>
                    </a:cubicBezTo>
                    <a:cubicBezTo>
                      <a:pt x="1392" y="618"/>
                      <a:pt x="1633" y="368"/>
                      <a:pt x="1500" y="190"/>
                    </a:cubicBezTo>
                    <a:cubicBezTo>
                      <a:pt x="1401" y="50"/>
                      <a:pt x="1233" y="0"/>
                      <a:pt x="10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26"/>
              <p:cNvSpPr/>
              <p:nvPr/>
            </p:nvSpPr>
            <p:spPr>
              <a:xfrm>
                <a:off x="8478531" y="2827078"/>
                <a:ext cx="115096" cy="97905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1549" extrusionOk="0">
                    <a:moveTo>
                      <a:pt x="893" y="1"/>
                    </a:moveTo>
                    <a:cubicBezTo>
                      <a:pt x="893" y="1"/>
                      <a:pt x="1" y="1089"/>
                      <a:pt x="598" y="1517"/>
                    </a:cubicBezTo>
                    <a:cubicBezTo>
                      <a:pt x="630" y="1540"/>
                      <a:pt x="666" y="1548"/>
                      <a:pt x="704" y="1548"/>
                    </a:cubicBezTo>
                    <a:cubicBezTo>
                      <a:pt x="849" y="1548"/>
                      <a:pt x="1018" y="1419"/>
                      <a:pt x="1018" y="1419"/>
                    </a:cubicBezTo>
                    <a:cubicBezTo>
                      <a:pt x="1018" y="1419"/>
                      <a:pt x="1150" y="1482"/>
                      <a:pt x="1278" y="1482"/>
                    </a:cubicBezTo>
                    <a:cubicBezTo>
                      <a:pt x="1349" y="1482"/>
                      <a:pt x="1419" y="1462"/>
                      <a:pt x="1464" y="1401"/>
                    </a:cubicBezTo>
                    <a:cubicBezTo>
                      <a:pt x="1821" y="929"/>
                      <a:pt x="893" y="1"/>
                      <a:pt x="8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26"/>
              <p:cNvSpPr/>
              <p:nvPr/>
            </p:nvSpPr>
            <p:spPr>
              <a:xfrm>
                <a:off x="8520815" y="2734103"/>
                <a:ext cx="99864" cy="93038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472" extrusionOk="0">
                    <a:moveTo>
                      <a:pt x="621" y="0"/>
                    </a:moveTo>
                    <a:cubicBezTo>
                      <a:pt x="602" y="0"/>
                      <a:pt x="583" y="3"/>
                      <a:pt x="563" y="9"/>
                    </a:cubicBezTo>
                    <a:cubicBezTo>
                      <a:pt x="1" y="178"/>
                      <a:pt x="215" y="1472"/>
                      <a:pt x="215" y="1472"/>
                    </a:cubicBezTo>
                    <a:cubicBezTo>
                      <a:pt x="215" y="1472"/>
                      <a:pt x="1580" y="1115"/>
                      <a:pt x="1339" y="419"/>
                    </a:cubicBezTo>
                    <a:cubicBezTo>
                      <a:pt x="1285" y="250"/>
                      <a:pt x="946" y="250"/>
                      <a:pt x="946" y="250"/>
                    </a:cubicBezTo>
                    <a:cubicBezTo>
                      <a:pt x="946" y="250"/>
                      <a:pt x="807" y="0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26"/>
              <p:cNvSpPr/>
              <p:nvPr/>
            </p:nvSpPr>
            <p:spPr>
              <a:xfrm>
                <a:off x="8510702" y="2805525"/>
                <a:ext cx="50248" cy="4373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692" extrusionOk="0">
                    <a:moveTo>
                      <a:pt x="397" y="1"/>
                    </a:moveTo>
                    <a:cubicBezTo>
                      <a:pt x="282" y="1"/>
                      <a:pt x="171" y="60"/>
                      <a:pt x="107" y="163"/>
                    </a:cubicBezTo>
                    <a:cubicBezTo>
                      <a:pt x="0" y="324"/>
                      <a:pt x="54" y="538"/>
                      <a:pt x="214" y="636"/>
                    </a:cubicBezTo>
                    <a:cubicBezTo>
                      <a:pt x="274" y="674"/>
                      <a:pt x="340" y="692"/>
                      <a:pt x="404" y="692"/>
                    </a:cubicBezTo>
                    <a:cubicBezTo>
                      <a:pt x="521" y="692"/>
                      <a:pt x="633" y="633"/>
                      <a:pt x="696" y="529"/>
                    </a:cubicBezTo>
                    <a:cubicBezTo>
                      <a:pt x="794" y="369"/>
                      <a:pt x="741" y="155"/>
                      <a:pt x="580" y="56"/>
                    </a:cubicBezTo>
                    <a:cubicBezTo>
                      <a:pt x="523" y="18"/>
                      <a:pt x="460" y="1"/>
                      <a:pt x="397" y="1"/>
                    </a:cubicBezTo>
                    <a:close/>
                  </a:path>
                </a:pathLst>
              </a:custGeom>
              <a:solidFill>
                <a:srgbClr val="FFB2B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26"/>
              <p:cNvSpPr/>
              <p:nvPr/>
            </p:nvSpPr>
            <p:spPr>
              <a:xfrm>
                <a:off x="8510702" y="2805525"/>
                <a:ext cx="50248" cy="4373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692" extrusionOk="0">
                    <a:moveTo>
                      <a:pt x="397" y="1"/>
                    </a:moveTo>
                    <a:cubicBezTo>
                      <a:pt x="282" y="1"/>
                      <a:pt x="171" y="60"/>
                      <a:pt x="107" y="163"/>
                    </a:cubicBezTo>
                    <a:cubicBezTo>
                      <a:pt x="0" y="324"/>
                      <a:pt x="54" y="538"/>
                      <a:pt x="214" y="636"/>
                    </a:cubicBezTo>
                    <a:cubicBezTo>
                      <a:pt x="274" y="674"/>
                      <a:pt x="340" y="692"/>
                      <a:pt x="404" y="692"/>
                    </a:cubicBezTo>
                    <a:cubicBezTo>
                      <a:pt x="521" y="692"/>
                      <a:pt x="633" y="633"/>
                      <a:pt x="696" y="529"/>
                    </a:cubicBezTo>
                    <a:cubicBezTo>
                      <a:pt x="794" y="369"/>
                      <a:pt x="741" y="155"/>
                      <a:pt x="580" y="56"/>
                    </a:cubicBezTo>
                    <a:cubicBezTo>
                      <a:pt x="523" y="18"/>
                      <a:pt x="460" y="1"/>
                      <a:pt x="3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26"/>
              <p:cNvSpPr/>
              <p:nvPr/>
            </p:nvSpPr>
            <p:spPr>
              <a:xfrm>
                <a:off x="8545086" y="2760333"/>
                <a:ext cx="31602" cy="50501"/>
              </a:xfrm>
              <a:custGeom>
                <a:avLst/>
                <a:gdLst/>
                <a:ahLst/>
                <a:cxnLst/>
                <a:rect l="l" t="t" r="r" b="b"/>
                <a:pathLst>
                  <a:path w="500" h="799" extrusionOk="0">
                    <a:moveTo>
                      <a:pt x="452" y="1"/>
                    </a:moveTo>
                    <a:cubicBezTo>
                      <a:pt x="433" y="1"/>
                      <a:pt x="417" y="9"/>
                      <a:pt x="411" y="22"/>
                    </a:cubicBezTo>
                    <a:lnTo>
                      <a:pt x="18" y="727"/>
                    </a:lnTo>
                    <a:cubicBezTo>
                      <a:pt x="0" y="745"/>
                      <a:pt x="9" y="780"/>
                      <a:pt x="36" y="789"/>
                    </a:cubicBezTo>
                    <a:cubicBezTo>
                      <a:pt x="36" y="789"/>
                      <a:pt x="45" y="798"/>
                      <a:pt x="54" y="798"/>
                    </a:cubicBezTo>
                    <a:cubicBezTo>
                      <a:pt x="72" y="798"/>
                      <a:pt x="81" y="789"/>
                      <a:pt x="90" y="771"/>
                    </a:cubicBezTo>
                    <a:lnTo>
                      <a:pt x="491" y="67"/>
                    </a:lnTo>
                    <a:cubicBezTo>
                      <a:pt x="500" y="49"/>
                      <a:pt x="491" y="22"/>
                      <a:pt x="473" y="4"/>
                    </a:cubicBezTo>
                    <a:cubicBezTo>
                      <a:pt x="466" y="2"/>
                      <a:pt x="459" y="1"/>
                      <a:pt x="4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26"/>
              <p:cNvSpPr/>
              <p:nvPr/>
            </p:nvSpPr>
            <p:spPr>
              <a:xfrm>
                <a:off x="8485862" y="2769308"/>
                <a:ext cx="40641" cy="43169"/>
              </a:xfrm>
              <a:custGeom>
                <a:avLst/>
                <a:gdLst/>
                <a:ahLst/>
                <a:cxnLst/>
                <a:rect l="l" t="t" r="r" b="b"/>
                <a:pathLst>
                  <a:path w="643" h="683" extrusionOk="0">
                    <a:moveTo>
                      <a:pt x="50" y="0"/>
                    </a:moveTo>
                    <a:cubicBezTo>
                      <a:pt x="39" y="0"/>
                      <a:pt x="27" y="5"/>
                      <a:pt x="18" y="14"/>
                    </a:cubicBezTo>
                    <a:cubicBezTo>
                      <a:pt x="1" y="32"/>
                      <a:pt x="1" y="58"/>
                      <a:pt x="10" y="76"/>
                    </a:cubicBezTo>
                    <a:lnTo>
                      <a:pt x="563" y="665"/>
                    </a:lnTo>
                    <a:cubicBezTo>
                      <a:pt x="572" y="683"/>
                      <a:pt x="581" y="683"/>
                      <a:pt x="589" y="683"/>
                    </a:cubicBezTo>
                    <a:cubicBezTo>
                      <a:pt x="607" y="683"/>
                      <a:pt x="616" y="683"/>
                      <a:pt x="625" y="674"/>
                    </a:cubicBezTo>
                    <a:cubicBezTo>
                      <a:pt x="643" y="656"/>
                      <a:pt x="643" y="629"/>
                      <a:pt x="625" y="612"/>
                    </a:cubicBezTo>
                    <a:lnTo>
                      <a:pt x="81" y="14"/>
                    </a:lnTo>
                    <a:cubicBezTo>
                      <a:pt x="72" y="5"/>
                      <a:pt x="61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26"/>
              <p:cNvSpPr/>
              <p:nvPr/>
            </p:nvSpPr>
            <p:spPr>
              <a:xfrm>
                <a:off x="8463867" y="2830238"/>
                <a:ext cx="53092" cy="26799"/>
              </a:xfrm>
              <a:custGeom>
                <a:avLst/>
                <a:gdLst/>
                <a:ahLst/>
                <a:cxnLst/>
                <a:rect l="l" t="t" r="r" b="b"/>
                <a:pathLst>
                  <a:path w="840" h="424" extrusionOk="0">
                    <a:moveTo>
                      <a:pt x="784" y="1"/>
                    </a:moveTo>
                    <a:cubicBezTo>
                      <a:pt x="778" y="1"/>
                      <a:pt x="773" y="2"/>
                      <a:pt x="768" y="4"/>
                    </a:cubicBezTo>
                    <a:lnTo>
                      <a:pt x="36" y="343"/>
                    </a:lnTo>
                    <a:cubicBezTo>
                      <a:pt x="10" y="352"/>
                      <a:pt x="1" y="379"/>
                      <a:pt x="10" y="397"/>
                    </a:cubicBezTo>
                    <a:cubicBezTo>
                      <a:pt x="19" y="415"/>
                      <a:pt x="36" y="424"/>
                      <a:pt x="54" y="424"/>
                    </a:cubicBezTo>
                    <a:lnTo>
                      <a:pt x="72" y="424"/>
                    </a:lnTo>
                    <a:lnTo>
                      <a:pt x="804" y="85"/>
                    </a:lnTo>
                    <a:cubicBezTo>
                      <a:pt x="830" y="76"/>
                      <a:pt x="839" y="49"/>
                      <a:pt x="830" y="22"/>
                    </a:cubicBezTo>
                    <a:cubicBezTo>
                      <a:pt x="817" y="9"/>
                      <a:pt x="799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26"/>
              <p:cNvSpPr/>
              <p:nvPr/>
            </p:nvSpPr>
            <p:spPr>
              <a:xfrm>
                <a:off x="8537185" y="2847936"/>
                <a:ext cx="11883" cy="5650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894" extrusionOk="0">
                    <a:moveTo>
                      <a:pt x="45" y="1"/>
                    </a:moveTo>
                    <a:cubicBezTo>
                      <a:pt x="18" y="1"/>
                      <a:pt x="0" y="28"/>
                      <a:pt x="0" y="54"/>
                    </a:cubicBezTo>
                    <a:lnTo>
                      <a:pt x="99" y="848"/>
                    </a:lnTo>
                    <a:cubicBezTo>
                      <a:pt x="99" y="875"/>
                      <a:pt x="116" y="893"/>
                      <a:pt x="143" y="893"/>
                    </a:cubicBezTo>
                    <a:cubicBezTo>
                      <a:pt x="170" y="893"/>
                      <a:pt x="188" y="866"/>
                      <a:pt x="188" y="840"/>
                    </a:cubicBezTo>
                    <a:lnTo>
                      <a:pt x="90" y="46"/>
                    </a:lnTo>
                    <a:cubicBezTo>
                      <a:pt x="90" y="19"/>
                      <a:pt x="63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26"/>
              <p:cNvSpPr/>
              <p:nvPr/>
            </p:nvSpPr>
            <p:spPr>
              <a:xfrm>
                <a:off x="8556337" y="2830365"/>
                <a:ext cx="56442" cy="15991"/>
              </a:xfrm>
              <a:custGeom>
                <a:avLst/>
                <a:gdLst/>
                <a:ahLst/>
                <a:cxnLst/>
                <a:rect l="l" t="t" r="r" b="b"/>
                <a:pathLst>
                  <a:path w="893" h="253" extrusionOk="0">
                    <a:moveTo>
                      <a:pt x="49" y="0"/>
                    </a:moveTo>
                    <a:cubicBezTo>
                      <a:pt x="28" y="0"/>
                      <a:pt x="10" y="16"/>
                      <a:pt x="10" y="38"/>
                    </a:cubicBezTo>
                    <a:cubicBezTo>
                      <a:pt x="1" y="65"/>
                      <a:pt x="19" y="83"/>
                      <a:pt x="45" y="92"/>
                    </a:cubicBezTo>
                    <a:lnTo>
                      <a:pt x="830" y="252"/>
                    </a:lnTo>
                    <a:lnTo>
                      <a:pt x="839" y="252"/>
                    </a:lnTo>
                    <a:cubicBezTo>
                      <a:pt x="866" y="252"/>
                      <a:pt x="884" y="234"/>
                      <a:pt x="884" y="216"/>
                    </a:cubicBezTo>
                    <a:cubicBezTo>
                      <a:pt x="893" y="190"/>
                      <a:pt x="875" y="163"/>
                      <a:pt x="848" y="163"/>
                    </a:cubicBezTo>
                    <a:lnTo>
                      <a:pt x="63" y="2"/>
                    </a:lnTo>
                    <a:cubicBezTo>
                      <a:pt x="58" y="1"/>
                      <a:pt x="54" y="0"/>
                      <a:pt x="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28" name="Google Shape;4528;p26"/>
            <p:cNvSpPr/>
            <p:nvPr/>
          </p:nvSpPr>
          <p:spPr>
            <a:xfrm>
              <a:off x="8299415" y="2490444"/>
              <a:ext cx="115027" cy="124319"/>
            </a:xfrm>
            <a:custGeom>
              <a:avLst/>
              <a:gdLst/>
              <a:ahLst/>
              <a:cxnLst/>
              <a:rect l="l" t="t" r="r" b="b"/>
              <a:pathLst>
                <a:path w="1696" h="1833" extrusionOk="0">
                  <a:moveTo>
                    <a:pt x="821" y="0"/>
                  </a:moveTo>
                  <a:cubicBezTo>
                    <a:pt x="634" y="0"/>
                    <a:pt x="500" y="316"/>
                    <a:pt x="500" y="316"/>
                  </a:cubicBezTo>
                  <a:cubicBezTo>
                    <a:pt x="500" y="316"/>
                    <a:pt x="494" y="316"/>
                    <a:pt x="483" y="316"/>
                  </a:cubicBezTo>
                  <a:cubicBezTo>
                    <a:pt x="408" y="316"/>
                    <a:pt x="95" y="330"/>
                    <a:pt x="72" y="557"/>
                  </a:cubicBezTo>
                  <a:cubicBezTo>
                    <a:pt x="0" y="1253"/>
                    <a:pt x="1454" y="1833"/>
                    <a:pt x="1454" y="1833"/>
                  </a:cubicBezTo>
                  <a:cubicBezTo>
                    <a:pt x="1454" y="1833"/>
                    <a:pt x="1695" y="191"/>
                    <a:pt x="857" y="4"/>
                  </a:cubicBezTo>
                  <a:cubicBezTo>
                    <a:pt x="844" y="1"/>
                    <a:pt x="833" y="0"/>
                    <a:pt x="821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6"/>
            <p:cNvSpPr/>
            <p:nvPr/>
          </p:nvSpPr>
          <p:spPr>
            <a:xfrm>
              <a:off x="8502683" y="1781893"/>
              <a:ext cx="107160" cy="107431"/>
            </a:xfrm>
            <a:custGeom>
              <a:avLst/>
              <a:gdLst/>
              <a:ahLst/>
              <a:cxnLst/>
              <a:rect l="l" t="t" r="r" b="b"/>
              <a:pathLst>
                <a:path w="1580" h="1584" extrusionOk="0">
                  <a:moveTo>
                    <a:pt x="870" y="1"/>
                  </a:moveTo>
                  <a:cubicBezTo>
                    <a:pt x="857" y="1"/>
                    <a:pt x="844" y="2"/>
                    <a:pt x="830" y="5"/>
                  </a:cubicBezTo>
                  <a:cubicBezTo>
                    <a:pt x="170" y="112"/>
                    <a:pt x="1" y="1584"/>
                    <a:pt x="1" y="1584"/>
                  </a:cubicBezTo>
                  <a:cubicBezTo>
                    <a:pt x="1" y="1584"/>
                    <a:pt x="1580" y="1378"/>
                    <a:pt x="1535" y="576"/>
                  </a:cubicBezTo>
                  <a:cubicBezTo>
                    <a:pt x="1526" y="370"/>
                    <a:pt x="1160" y="326"/>
                    <a:pt x="1160" y="326"/>
                  </a:cubicBezTo>
                  <a:cubicBezTo>
                    <a:pt x="1160" y="326"/>
                    <a:pt x="1081" y="1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6"/>
            <p:cNvSpPr/>
            <p:nvPr/>
          </p:nvSpPr>
          <p:spPr>
            <a:xfrm>
              <a:off x="8063998" y="1613080"/>
              <a:ext cx="107160" cy="107431"/>
            </a:xfrm>
            <a:custGeom>
              <a:avLst/>
              <a:gdLst/>
              <a:ahLst/>
              <a:cxnLst/>
              <a:rect l="l" t="t" r="r" b="b"/>
              <a:pathLst>
                <a:path w="1580" h="1584" extrusionOk="0">
                  <a:moveTo>
                    <a:pt x="871" y="1"/>
                  </a:moveTo>
                  <a:cubicBezTo>
                    <a:pt x="858" y="1"/>
                    <a:pt x="844" y="2"/>
                    <a:pt x="831" y="5"/>
                  </a:cubicBezTo>
                  <a:cubicBezTo>
                    <a:pt x="170" y="121"/>
                    <a:pt x="1" y="1584"/>
                    <a:pt x="1" y="1584"/>
                  </a:cubicBezTo>
                  <a:cubicBezTo>
                    <a:pt x="1" y="1584"/>
                    <a:pt x="1580" y="1378"/>
                    <a:pt x="1535" y="576"/>
                  </a:cubicBezTo>
                  <a:cubicBezTo>
                    <a:pt x="1526" y="370"/>
                    <a:pt x="1161" y="326"/>
                    <a:pt x="1161" y="326"/>
                  </a:cubicBezTo>
                  <a:cubicBezTo>
                    <a:pt x="1161" y="326"/>
                    <a:pt x="1081" y="1"/>
                    <a:pt x="87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6"/>
            <p:cNvSpPr/>
            <p:nvPr/>
          </p:nvSpPr>
          <p:spPr>
            <a:xfrm>
              <a:off x="8295142" y="3356075"/>
              <a:ext cx="113806" cy="119096"/>
            </a:xfrm>
            <a:custGeom>
              <a:avLst/>
              <a:gdLst/>
              <a:ahLst/>
              <a:cxnLst/>
              <a:rect l="l" t="t" r="r" b="b"/>
              <a:pathLst>
                <a:path w="1678" h="1756" extrusionOk="0">
                  <a:moveTo>
                    <a:pt x="703" y="1"/>
                  </a:moveTo>
                  <a:cubicBezTo>
                    <a:pt x="678" y="1"/>
                    <a:pt x="652" y="5"/>
                    <a:pt x="625" y="16"/>
                  </a:cubicBezTo>
                  <a:cubicBezTo>
                    <a:pt x="1" y="284"/>
                    <a:pt x="188" y="1756"/>
                    <a:pt x="188" y="1756"/>
                  </a:cubicBezTo>
                  <a:cubicBezTo>
                    <a:pt x="188" y="1756"/>
                    <a:pt x="1678" y="1193"/>
                    <a:pt x="1446" y="417"/>
                  </a:cubicBezTo>
                  <a:cubicBezTo>
                    <a:pt x="1407" y="273"/>
                    <a:pt x="1199" y="254"/>
                    <a:pt x="1092" y="254"/>
                  </a:cubicBezTo>
                  <a:cubicBezTo>
                    <a:pt x="1053" y="254"/>
                    <a:pt x="1027" y="257"/>
                    <a:pt x="1027" y="257"/>
                  </a:cubicBezTo>
                  <a:cubicBezTo>
                    <a:pt x="1027" y="257"/>
                    <a:pt x="888" y="1"/>
                    <a:pt x="70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6"/>
            <p:cNvSpPr/>
            <p:nvPr/>
          </p:nvSpPr>
          <p:spPr>
            <a:xfrm>
              <a:off x="7077162" y="1521993"/>
              <a:ext cx="118689" cy="124115"/>
            </a:xfrm>
            <a:custGeom>
              <a:avLst/>
              <a:gdLst/>
              <a:ahLst/>
              <a:cxnLst/>
              <a:rect l="l" t="t" r="r" b="b"/>
              <a:pathLst>
                <a:path w="1750" h="1830" extrusionOk="0">
                  <a:moveTo>
                    <a:pt x="729" y="1"/>
                  </a:moveTo>
                  <a:cubicBezTo>
                    <a:pt x="702" y="1"/>
                    <a:pt x="673" y="6"/>
                    <a:pt x="643" y="18"/>
                  </a:cubicBezTo>
                  <a:cubicBezTo>
                    <a:pt x="1" y="295"/>
                    <a:pt x="188" y="1829"/>
                    <a:pt x="188" y="1829"/>
                  </a:cubicBezTo>
                  <a:cubicBezTo>
                    <a:pt x="188" y="1829"/>
                    <a:pt x="1749" y="1249"/>
                    <a:pt x="1508" y="429"/>
                  </a:cubicBezTo>
                  <a:cubicBezTo>
                    <a:pt x="1471" y="286"/>
                    <a:pt x="1269" y="264"/>
                    <a:pt x="1150" y="264"/>
                  </a:cubicBezTo>
                  <a:cubicBezTo>
                    <a:pt x="1098" y="264"/>
                    <a:pt x="1062" y="268"/>
                    <a:pt x="1062" y="268"/>
                  </a:cubicBezTo>
                  <a:cubicBezTo>
                    <a:pt x="1062" y="268"/>
                    <a:pt x="925" y="1"/>
                    <a:pt x="72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6"/>
            <p:cNvSpPr/>
            <p:nvPr/>
          </p:nvSpPr>
          <p:spPr>
            <a:xfrm>
              <a:off x="7691917" y="1951451"/>
              <a:ext cx="98682" cy="96986"/>
            </a:xfrm>
            <a:custGeom>
              <a:avLst/>
              <a:gdLst/>
              <a:ahLst/>
              <a:cxnLst/>
              <a:rect l="l" t="t" r="r" b="b"/>
              <a:pathLst>
                <a:path w="1455" h="1430" extrusionOk="0">
                  <a:moveTo>
                    <a:pt x="846" y="1"/>
                  </a:moveTo>
                  <a:cubicBezTo>
                    <a:pt x="838" y="1"/>
                    <a:pt x="830" y="1"/>
                    <a:pt x="821" y="2"/>
                  </a:cubicBezTo>
                  <a:cubicBezTo>
                    <a:pt x="206" y="83"/>
                    <a:pt x="0" y="1430"/>
                    <a:pt x="0" y="1430"/>
                  </a:cubicBezTo>
                  <a:cubicBezTo>
                    <a:pt x="0" y="1430"/>
                    <a:pt x="1455" y="1296"/>
                    <a:pt x="1455" y="556"/>
                  </a:cubicBezTo>
                  <a:cubicBezTo>
                    <a:pt x="1446" y="368"/>
                    <a:pt x="1116" y="315"/>
                    <a:pt x="1116" y="315"/>
                  </a:cubicBezTo>
                  <a:cubicBezTo>
                    <a:pt x="1116" y="315"/>
                    <a:pt x="1049" y="1"/>
                    <a:pt x="84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6"/>
            <p:cNvSpPr/>
            <p:nvPr/>
          </p:nvSpPr>
          <p:spPr>
            <a:xfrm>
              <a:off x="6942260" y="1884781"/>
              <a:ext cx="154974" cy="108652"/>
            </a:xfrm>
            <a:custGeom>
              <a:avLst/>
              <a:gdLst/>
              <a:ahLst/>
              <a:cxnLst/>
              <a:rect l="l" t="t" r="r" b="b"/>
              <a:pathLst>
                <a:path w="2285" h="1602" extrusionOk="0">
                  <a:moveTo>
                    <a:pt x="1441" y="1"/>
                  </a:moveTo>
                  <a:cubicBezTo>
                    <a:pt x="800" y="1"/>
                    <a:pt x="0" y="388"/>
                    <a:pt x="0" y="388"/>
                  </a:cubicBezTo>
                  <a:cubicBezTo>
                    <a:pt x="0" y="388"/>
                    <a:pt x="749" y="1601"/>
                    <a:pt x="1489" y="1601"/>
                  </a:cubicBezTo>
                  <a:cubicBezTo>
                    <a:pt x="1619" y="1601"/>
                    <a:pt x="1748" y="1564"/>
                    <a:pt x="1874" y="1476"/>
                  </a:cubicBezTo>
                  <a:cubicBezTo>
                    <a:pt x="2079" y="1333"/>
                    <a:pt x="1936" y="878"/>
                    <a:pt x="1936" y="878"/>
                  </a:cubicBezTo>
                  <a:cubicBezTo>
                    <a:pt x="1936" y="878"/>
                    <a:pt x="2284" y="530"/>
                    <a:pt x="2106" y="281"/>
                  </a:cubicBezTo>
                  <a:cubicBezTo>
                    <a:pt x="1966" y="73"/>
                    <a:pt x="1718" y="1"/>
                    <a:pt x="1441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6"/>
            <p:cNvSpPr/>
            <p:nvPr/>
          </p:nvSpPr>
          <p:spPr>
            <a:xfrm>
              <a:off x="6924084" y="1772397"/>
              <a:ext cx="147717" cy="138697"/>
            </a:xfrm>
            <a:custGeom>
              <a:avLst/>
              <a:gdLst/>
              <a:ahLst/>
              <a:cxnLst/>
              <a:rect l="l" t="t" r="r" b="b"/>
              <a:pathLst>
                <a:path w="2178" h="2045" extrusionOk="0">
                  <a:moveTo>
                    <a:pt x="869" y="1"/>
                  </a:moveTo>
                  <a:cubicBezTo>
                    <a:pt x="845" y="1"/>
                    <a:pt x="820" y="4"/>
                    <a:pt x="795" y="11"/>
                  </a:cubicBezTo>
                  <a:cubicBezTo>
                    <a:pt x="1" y="234"/>
                    <a:pt x="259" y="2045"/>
                    <a:pt x="259" y="2045"/>
                  </a:cubicBezTo>
                  <a:cubicBezTo>
                    <a:pt x="259" y="2045"/>
                    <a:pt x="2177" y="1590"/>
                    <a:pt x="1865" y="617"/>
                  </a:cubicBezTo>
                  <a:cubicBezTo>
                    <a:pt x="1785" y="368"/>
                    <a:pt x="1312" y="359"/>
                    <a:pt x="1312" y="359"/>
                  </a:cubicBezTo>
                  <a:cubicBezTo>
                    <a:pt x="1312" y="359"/>
                    <a:pt x="1126" y="1"/>
                    <a:pt x="86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6" name="Google Shape;4536;p26"/>
          <p:cNvSpPr/>
          <p:nvPr/>
        </p:nvSpPr>
        <p:spPr>
          <a:xfrm>
            <a:off x="3980575" y="811375"/>
            <a:ext cx="1439864" cy="138701"/>
          </a:xfrm>
          <a:custGeom>
            <a:avLst/>
            <a:gdLst/>
            <a:ahLst/>
            <a:cxnLst/>
            <a:rect l="l" t="t" r="r" b="b"/>
            <a:pathLst>
              <a:path w="14783" h="1424" extrusionOk="0">
                <a:moveTo>
                  <a:pt x="10721" y="1"/>
                </a:moveTo>
                <a:cubicBezTo>
                  <a:pt x="10144" y="1"/>
                  <a:pt x="9579" y="124"/>
                  <a:pt x="9082" y="442"/>
                </a:cubicBezTo>
                <a:cubicBezTo>
                  <a:pt x="8467" y="836"/>
                  <a:pt x="7652" y="951"/>
                  <a:pt x="6748" y="951"/>
                </a:cubicBezTo>
                <a:cubicBezTo>
                  <a:pt x="5475" y="951"/>
                  <a:pt x="4029" y="723"/>
                  <a:pt x="2725" y="723"/>
                </a:cubicBezTo>
                <a:cubicBezTo>
                  <a:pt x="1665" y="723"/>
                  <a:pt x="700" y="874"/>
                  <a:pt x="0" y="1423"/>
                </a:cubicBezTo>
                <a:lnTo>
                  <a:pt x="14783" y="1423"/>
                </a:lnTo>
                <a:cubicBezTo>
                  <a:pt x="14783" y="1423"/>
                  <a:pt x="12683" y="1"/>
                  <a:pt x="10721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1" name="Google Shape;4551;p28"/>
          <p:cNvSpPr/>
          <p:nvPr/>
        </p:nvSpPr>
        <p:spPr>
          <a:xfrm>
            <a:off x="7105300" y="283475"/>
            <a:ext cx="2322785" cy="475797"/>
          </a:xfrm>
          <a:custGeom>
            <a:avLst/>
            <a:gdLst/>
            <a:ahLst/>
            <a:cxnLst/>
            <a:rect l="l" t="t" r="r" b="b"/>
            <a:pathLst>
              <a:path w="24302" h="4978" extrusionOk="0">
                <a:moveTo>
                  <a:pt x="22570" y="0"/>
                </a:moveTo>
                <a:cubicBezTo>
                  <a:pt x="21083" y="0"/>
                  <a:pt x="19120" y="534"/>
                  <a:pt x="17058" y="2578"/>
                </a:cubicBezTo>
                <a:cubicBezTo>
                  <a:pt x="16068" y="3562"/>
                  <a:pt x="15121" y="3913"/>
                  <a:pt x="14189" y="3913"/>
                </a:cubicBezTo>
                <a:cubicBezTo>
                  <a:pt x="11862" y="3913"/>
                  <a:pt x="9631" y="1721"/>
                  <a:pt x="7059" y="1721"/>
                </a:cubicBezTo>
                <a:cubicBezTo>
                  <a:pt x="6198" y="1721"/>
                  <a:pt x="5299" y="1967"/>
                  <a:pt x="4345" y="2623"/>
                </a:cubicBezTo>
                <a:cubicBezTo>
                  <a:pt x="2490" y="3899"/>
                  <a:pt x="1062" y="4603"/>
                  <a:pt x="1" y="4978"/>
                </a:cubicBezTo>
                <a:lnTo>
                  <a:pt x="24302" y="4978"/>
                </a:lnTo>
                <a:lnTo>
                  <a:pt x="24302" y="250"/>
                </a:lnTo>
                <a:cubicBezTo>
                  <a:pt x="23853" y="116"/>
                  <a:pt x="23263" y="0"/>
                  <a:pt x="2257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2" name="Google Shape;4552;p28"/>
          <p:cNvSpPr/>
          <p:nvPr/>
        </p:nvSpPr>
        <p:spPr>
          <a:xfrm>
            <a:off x="6664076" y="1848957"/>
            <a:ext cx="1260413" cy="177356"/>
          </a:xfrm>
          <a:custGeom>
            <a:avLst/>
            <a:gdLst/>
            <a:ahLst/>
            <a:cxnLst/>
            <a:rect l="l" t="t" r="r" b="b"/>
            <a:pathLst>
              <a:path w="18584" h="2615" extrusionOk="0">
                <a:moveTo>
                  <a:pt x="5470" y="0"/>
                </a:moveTo>
                <a:cubicBezTo>
                  <a:pt x="4212" y="0"/>
                  <a:pt x="3355" y="821"/>
                  <a:pt x="3355" y="821"/>
                </a:cubicBezTo>
                <a:cubicBezTo>
                  <a:pt x="1580" y="1945"/>
                  <a:pt x="554" y="2418"/>
                  <a:pt x="1" y="2614"/>
                </a:cubicBezTo>
                <a:lnTo>
                  <a:pt x="18583" y="2614"/>
                </a:lnTo>
                <a:cubicBezTo>
                  <a:pt x="17968" y="2445"/>
                  <a:pt x="17085" y="2097"/>
                  <a:pt x="15862" y="1428"/>
                </a:cubicBezTo>
                <a:cubicBezTo>
                  <a:pt x="15144" y="1035"/>
                  <a:pt x="14428" y="903"/>
                  <a:pt x="13721" y="903"/>
                </a:cubicBezTo>
                <a:cubicBezTo>
                  <a:pt x="12263" y="903"/>
                  <a:pt x="10848" y="1467"/>
                  <a:pt x="9552" y="1467"/>
                </a:cubicBezTo>
                <a:cubicBezTo>
                  <a:pt x="8865" y="1467"/>
                  <a:pt x="8210" y="1308"/>
                  <a:pt x="7602" y="821"/>
                </a:cubicBezTo>
                <a:cubicBezTo>
                  <a:pt x="6828" y="206"/>
                  <a:pt x="6099" y="0"/>
                  <a:pt x="547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3" name="Google Shape;4553;p28"/>
          <p:cNvGrpSpPr/>
          <p:nvPr/>
        </p:nvGrpSpPr>
        <p:grpSpPr>
          <a:xfrm>
            <a:off x="7179154" y="539354"/>
            <a:ext cx="2860755" cy="4604210"/>
            <a:chOff x="7179154" y="539354"/>
            <a:chExt cx="2860755" cy="4604210"/>
          </a:xfrm>
        </p:grpSpPr>
        <p:grpSp>
          <p:nvGrpSpPr>
            <p:cNvPr id="4554" name="Google Shape;4554;p28"/>
            <p:cNvGrpSpPr/>
            <p:nvPr/>
          </p:nvGrpSpPr>
          <p:grpSpPr>
            <a:xfrm>
              <a:off x="7179154" y="539354"/>
              <a:ext cx="2465630" cy="4603920"/>
              <a:chOff x="7503038" y="1345200"/>
              <a:chExt cx="2034181" cy="3798300"/>
            </a:xfrm>
          </p:grpSpPr>
          <p:sp>
            <p:nvSpPr>
              <p:cNvPr id="4555" name="Google Shape;4555;p28"/>
              <p:cNvSpPr/>
              <p:nvPr/>
            </p:nvSpPr>
            <p:spPr>
              <a:xfrm>
                <a:off x="7653862" y="3483889"/>
                <a:ext cx="1540436" cy="1565613"/>
              </a:xfrm>
              <a:custGeom>
                <a:avLst/>
                <a:gdLst/>
                <a:ahLst/>
                <a:cxnLst/>
                <a:rect l="l" t="t" r="r" b="b"/>
                <a:pathLst>
                  <a:path w="25942" h="26366" extrusionOk="0">
                    <a:moveTo>
                      <a:pt x="0" y="1"/>
                    </a:moveTo>
                    <a:lnTo>
                      <a:pt x="0" y="26365"/>
                    </a:lnTo>
                    <a:lnTo>
                      <a:pt x="25942" y="26365"/>
                    </a:lnTo>
                    <a:lnTo>
                      <a:pt x="25942" y="1"/>
                    </a:lnTo>
                    <a:close/>
                  </a:path>
                </a:pathLst>
              </a:custGeom>
              <a:solidFill>
                <a:srgbClr val="FF4E53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28"/>
              <p:cNvSpPr/>
              <p:nvPr/>
            </p:nvSpPr>
            <p:spPr>
              <a:xfrm>
                <a:off x="7653862" y="3483889"/>
                <a:ext cx="144353" cy="1565613"/>
              </a:xfrm>
              <a:custGeom>
                <a:avLst/>
                <a:gdLst/>
                <a:ahLst/>
                <a:cxnLst/>
                <a:rect l="l" t="t" r="r" b="b"/>
                <a:pathLst>
                  <a:path w="2431" h="26366" extrusionOk="0">
                    <a:moveTo>
                      <a:pt x="0" y="1"/>
                    </a:moveTo>
                    <a:lnTo>
                      <a:pt x="0" y="26365"/>
                    </a:lnTo>
                    <a:lnTo>
                      <a:pt x="2431" y="26365"/>
                    </a:lnTo>
                    <a:lnTo>
                      <a:pt x="2431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28"/>
              <p:cNvSpPr/>
              <p:nvPr/>
            </p:nvSpPr>
            <p:spPr>
              <a:xfrm>
                <a:off x="7503038" y="4889710"/>
                <a:ext cx="2034181" cy="253790"/>
              </a:xfrm>
              <a:custGeom>
                <a:avLst/>
                <a:gdLst/>
                <a:ahLst/>
                <a:cxnLst/>
                <a:rect l="l" t="t" r="r" b="b"/>
                <a:pathLst>
                  <a:path w="34257" h="4274" extrusionOk="0">
                    <a:moveTo>
                      <a:pt x="1" y="0"/>
                    </a:moveTo>
                    <a:lnTo>
                      <a:pt x="1" y="4274"/>
                    </a:lnTo>
                    <a:lnTo>
                      <a:pt x="34257" y="4274"/>
                    </a:lnTo>
                    <a:lnTo>
                      <a:pt x="34257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28"/>
              <p:cNvSpPr/>
              <p:nvPr/>
            </p:nvSpPr>
            <p:spPr>
              <a:xfrm>
                <a:off x="7916499" y="3609537"/>
                <a:ext cx="1009460" cy="896757"/>
              </a:xfrm>
              <a:custGeom>
                <a:avLst/>
                <a:gdLst/>
                <a:ahLst/>
                <a:cxnLst/>
                <a:rect l="l" t="t" r="r" b="b"/>
                <a:pathLst>
                  <a:path w="17000" h="15102" extrusionOk="0">
                    <a:moveTo>
                      <a:pt x="1" y="1"/>
                    </a:moveTo>
                    <a:lnTo>
                      <a:pt x="1" y="15101"/>
                    </a:lnTo>
                    <a:lnTo>
                      <a:pt x="16999" y="15101"/>
                    </a:lnTo>
                    <a:lnTo>
                      <a:pt x="16999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28"/>
              <p:cNvSpPr/>
              <p:nvPr/>
            </p:nvSpPr>
            <p:spPr>
              <a:xfrm>
                <a:off x="7961094" y="3653359"/>
                <a:ext cx="204386" cy="295950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4984" extrusionOk="0">
                    <a:moveTo>
                      <a:pt x="1" y="0"/>
                    </a:moveTo>
                    <a:lnTo>
                      <a:pt x="1" y="4984"/>
                    </a:lnTo>
                    <a:lnTo>
                      <a:pt x="3442" y="4984"/>
                    </a:lnTo>
                    <a:lnTo>
                      <a:pt x="344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28"/>
              <p:cNvSpPr/>
              <p:nvPr/>
            </p:nvSpPr>
            <p:spPr>
              <a:xfrm>
                <a:off x="8198672" y="3653359"/>
                <a:ext cx="204327" cy="295950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4984" extrusionOk="0">
                    <a:moveTo>
                      <a:pt x="0" y="0"/>
                    </a:moveTo>
                    <a:lnTo>
                      <a:pt x="0" y="4984"/>
                    </a:lnTo>
                    <a:lnTo>
                      <a:pt x="3441" y="4984"/>
                    </a:lnTo>
                    <a:lnTo>
                      <a:pt x="344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28"/>
              <p:cNvSpPr/>
              <p:nvPr/>
            </p:nvSpPr>
            <p:spPr>
              <a:xfrm>
                <a:off x="8435420" y="3653359"/>
                <a:ext cx="204327" cy="295950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4984" extrusionOk="0">
                    <a:moveTo>
                      <a:pt x="0" y="0"/>
                    </a:moveTo>
                    <a:lnTo>
                      <a:pt x="0" y="4984"/>
                    </a:lnTo>
                    <a:lnTo>
                      <a:pt x="3441" y="4984"/>
                    </a:lnTo>
                    <a:lnTo>
                      <a:pt x="344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28"/>
              <p:cNvSpPr/>
              <p:nvPr/>
            </p:nvSpPr>
            <p:spPr>
              <a:xfrm>
                <a:off x="8672939" y="3653359"/>
                <a:ext cx="204386" cy="295950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4984" extrusionOk="0">
                    <a:moveTo>
                      <a:pt x="1" y="0"/>
                    </a:moveTo>
                    <a:lnTo>
                      <a:pt x="1" y="4984"/>
                    </a:lnTo>
                    <a:lnTo>
                      <a:pt x="3441" y="4984"/>
                    </a:lnTo>
                    <a:lnTo>
                      <a:pt x="344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28"/>
              <p:cNvSpPr/>
              <p:nvPr/>
            </p:nvSpPr>
            <p:spPr>
              <a:xfrm>
                <a:off x="7961094" y="3984106"/>
                <a:ext cx="204386" cy="48002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8084" extrusionOk="0">
                    <a:moveTo>
                      <a:pt x="1" y="1"/>
                    </a:moveTo>
                    <a:lnTo>
                      <a:pt x="1" y="8083"/>
                    </a:lnTo>
                    <a:lnTo>
                      <a:pt x="3442" y="8083"/>
                    </a:lnTo>
                    <a:lnTo>
                      <a:pt x="344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28"/>
              <p:cNvSpPr/>
              <p:nvPr/>
            </p:nvSpPr>
            <p:spPr>
              <a:xfrm>
                <a:off x="8198672" y="3984106"/>
                <a:ext cx="204327" cy="480028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8084" extrusionOk="0">
                    <a:moveTo>
                      <a:pt x="0" y="1"/>
                    </a:moveTo>
                    <a:lnTo>
                      <a:pt x="0" y="8083"/>
                    </a:lnTo>
                    <a:lnTo>
                      <a:pt x="3441" y="8083"/>
                    </a:lnTo>
                    <a:lnTo>
                      <a:pt x="344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28"/>
              <p:cNvSpPr/>
              <p:nvPr/>
            </p:nvSpPr>
            <p:spPr>
              <a:xfrm>
                <a:off x="8435420" y="3984106"/>
                <a:ext cx="204327" cy="480028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8084" extrusionOk="0">
                    <a:moveTo>
                      <a:pt x="0" y="1"/>
                    </a:moveTo>
                    <a:lnTo>
                      <a:pt x="0" y="8083"/>
                    </a:lnTo>
                    <a:lnTo>
                      <a:pt x="3441" y="8083"/>
                    </a:lnTo>
                    <a:lnTo>
                      <a:pt x="344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28"/>
              <p:cNvSpPr/>
              <p:nvPr/>
            </p:nvSpPr>
            <p:spPr>
              <a:xfrm>
                <a:off x="8672939" y="3984106"/>
                <a:ext cx="204386" cy="480028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8084" extrusionOk="0">
                    <a:moveTo>
                      <a:pt x="1" y="1"/>
                    </a:moveTo>
                    <a:lnTo>
                      <a:pt x="1" y="8083"/>
                    </a:lnTo>
                    <a:lnTo>
                      <a:pt x="3441" y="8083"/>
                    </a:lnTo>
                    <a:lnTo>
                      <a:pt x="344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28"/>
              <p:cNvSpPr/>
              <p:nvPr/>
            </p:nvSpPr>
            <p:spPr>
              <a:xfrm>
                <a:off x="7867095" y="4102510"/>
                <a:ext cx="64071" cy="623490"/>
              </a:xfrm>
              <a:custGeom>
                <a:avLst/>
                <a:gdLst/>
                <a:ahLst/>
                <a:cxnLst/>
                <a:rect l="l" t="t" r="r" b="b"/>
                <a:pathLst>
                  <a:path w="1079" h="10500" extrusionOk="0">
                    <a:moveTo>
                      <a:pt x="0" y="0"/>
                    </a:moveTo>
                    <a:lnTo>
                      <a:pt x="0" y="10499"/>
                    </a:lnTo>
                    <a:lnTo>
                      <a:pt x="1079" y="10499"/>
                    </a:lnTo>
                    <a:lnTo>
                      <a:pt x="107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28"/>
              <p:cNvSpPr/>
              <p:nvPr/>
            </p:nvSpPr>
            <p:spPr>
              <a:xfrm>
                <a:off x="8218149" y="4102510"/>
                <a:ext cx="64902" cy="489707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8247" extrusionOk="0">
                    <a:moveTo>
                      <a:pt x="0" y="0"/>
                    </a:moveTo>
                    <a:lnTo>
                      <a:pt x="0" y="8247"/>
                    </a:lnTo>
                    <a:lnTo>
                      <a:pt x="1092" y="8247"/>
                    </a:lnTo>
                    <a:lnTo>
                      <a:pt x="109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28"/>
              <p:cNvSpPr/>
              <p:nvPr/>
            </p:nvSpPr>
            <p:spPr>
              <a:xfrm>
                <a:off x="8555367" y="4102510"/>
                <a:ext cx="64962" cy="489707"/>
              </a:xfrm>
              <a:custGeom>
                <a:avLst/>
                <a:gdLst/>
                <a:ahLst/>
                <a:cxnLst/>
                <a:rect l="l" t="t" r="r" b="b"/>
                <a:pathLst>
                  <a:path w="1094" h="8247" extrusionOk="0">
                    <a:moveTo>
                      <a:pt x="1" y="0"/>
                    </a:moveTo>
                    <a:lnTo>
                      <a:pt x="1" y="8247"/>
                    </a:lnTo>
                    <a:lnTo>
                      <a:pt x="1093" y="8247"/>
                    </a:lnTo>
                    <a:lnTo>
                      <a:pt x="109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28"/>
              <p:cNvSpPr/>
              <p:nvPr/>
            </p:nvSpPr>
            <p:spPr>
              <a:xfrm>
                <a:off x="8921028" y="4102510"/>
                <a:ext cx="64130" cy="623490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10500" extrusionOk="0">
                    <a:moveTo>
                      <a:pt x="0" y="0"/>
                    </a:moveTo>
                    <a:lnTo>
                      <a:pt x="0" y="10499"/>
                    </a:lnTo>
                    <a:lnTo>
                      <a:pt x="1079" y="10499"/>
                    </a:lnTo>
                    <a:lnTo>
                      <a:pt x="107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28"/>
              <p:cNvSpPr/>
              <p:nvPr/>
            </p:nvSpPr>
            <p:spPr>
              <a:xfrm>
                <a:off x="7792514" y="4568642"/>
                <a:ext cx="1248583" cy="32481"/>
              </a:xfrm>
              <a:custGeom>
                <a:avLst/>
                <a:gdLst/>
                <a:ahLst/>
                <a:cxnLst/>
                <a:rect l="l" t="t" r="r" b="b"/>
                <a:pathLst>
                  <a:path w="21027" h="547" extrusionOk="0">
                    <a:moveTo>
                      <a:pt x="0" y="1"/>
                    </a:moveTo>
                    <a:lnTo>
                      <a:pt x="0" y="547"/>
                    </a:lnTo>
                    <a:lnTo>
                      <a:pt x="21026" y="547"/>
                    </a:lnTo>
                    <a:lnTo>
                      <a:pt x="2102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28"/>
              <p:cNvSpPr/>
              <p:nvPr/>
            </p:nvSpPr>
            <p:spPr>
              <a:xfrm>
                <a:off x="7792514" y="4087902"/>
                <a:ext cx="1248583" cy="32481"/>
              </a:xfrm>
              <a:custGeom>
                <a:avLst/>
                <a:gdLst/>
                <a:ahLst/>
                <a:cxnLst/>
                <a:rect l="l" t="t" r="r" b="b"/>
                <a:pathLst>
                  <a:path w="21027" h="547" extrusionOk="0">
                    <a:moveTo>
                      <a:pt x="0" y="0"/>
                    </a:moveTo>
                    <a:lnTo>
                      <a:pt x="0" y="546"/>
                    </a:lnTo>
                    <a:lnTo>
                      <a:pt x="21026" y="546"/>
                    </a:lnTo>
                    <a:lnTo>
                      <a:pt x="2102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28"/>
              <p:cNvSpPr/>
              <p:nvPr/>
            </p:nvSpPr>
            <p:spPr>
              <a:xfrm>
                <a:off x="7591454" y="1345200"/>
                <a:ext cx="1665253" cy="719983"/>
              </a:xfrm>
              <a:custGeom>
                <a:avLst/>
                <a:gdLst/>
                <a:ahLst/>
                <a:cxnLst/>
                <a:rect l="l" t="t" r="r" b="b"/>
                <a:pathLst>
                  <a:path w="28044" h="12125" extrusionOk="0">
                    <a:moveTo>
                      <a:pt x="13940" y="0"/>
                    </a:moveTo>
                    <a:lnTo>
                      <a:pt x="0" y="10104"/>
                    </a:lnTo>
                    <a:lnTo>
                      <a:pt x="0" y="12124"/>
                    </a:lnTo>
                    <a:lnTo>
                      <a:pt x="28044" y="12124"/>
                    </a:lnTo>
                    <a:lnTo>
                      <a:pt x="28044" y="10104"/>
                    </a:lnTo>
                    <a:lnTo>
                      <a:pt x="13940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28"/>
              <p:cNvSpPr/>
              <p:nvPr/>
            </p:nvSpPr>
            <p:spPr>
              <a:xfrm>
                <a:off x="7653862" y="1514611"/>
                <a:ext cx="1540436" cy="2136374"/>
              </a:xfrm>
              <a:custGeom>
                <a:avLst/>
                <a:gdLst/>
                <a:ahLst/>
                <a:cxnLst/>
                <a:rect l="l" t="t" r="r" b="b"/>
                <a:pathLst>
                  <a:path w="25942" h="35978" extrusionOk="0">
                    <a:moveTo>
                      <a:pt x="12889" y="1"/>
                    </a:moveTo>
                    <a:lnTo>
                      <a:pt x="0" y="9353"/>
                    </a:lnTo>
                    <a:lnTo>
                      <a:pt x="0" y="35977"/>
                    </a:lnTo>
                    <a:lnTo>
                      <a:pt x="25942" y="35977"/>
                    </a:lnTo>
                    <a:lnTo>
                      <a:pt x="25942" y="9353"/>
                    </a:lnTo>
                    <a:lnTo>
                      <a:pt x="1288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28"/>
              <p:cNvSpPr/>
              <p:nvPr/>
            </p:nvSpPr>
            <p:spPr>
              <a:xfrm>
                <a:off x="7653862" y="1615973"/>
                <a:ext cx="1540436" cy="2135542"/>
              </a:xfrm>
              <a:custGeom>
                <a:avLst/>
                <a:gdLst/>
                <a:ahLst/>
                <a:cxnLst/>
                <a:rect l="l" t="t" r="r" b="b"/>
                <a:pathLst>
                  <a:path w="25942" h="35964" extrusionOk="0">
                    <a:moveTo>
                      <a:pt x="12889" y="0"/>
                    </a:moveTo>
                    <a:lnTo>
                      <a:pt x="0" y="9339"/>
                    </a:lnTo>
                    <a:lnTo>
                      <a:pt x="0" y="35963"/>
                    </a:lnTo>
                    <a:lnTo>
                      <a:pt x="25942" y="35963"/>
                    </a:lnTo>
                    <a:lnTo>
                      <a:pt x="25942" y="9339"/>
                    </a:lnTo>
                    <a:lnTo>
                      <a:pt x="12889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28"/>
              <p:cNvSpPr/>
              <p:nvPr/>
            </p:nvSpPr>
            <p:spPr>
              <a:xfrm>
                <a:off x="7503038" y="3491193"/>
                <a:ext cx="2034181" cy="322730"/>
              </a:xfrm>
              <a:custGeom>
                <a:avLst/>
                <a:gdLst/>
                <a:ahLst/>
                <a:cxnLst/>
                <a:rect l="l" t="t" r="r" b="b"/>
                <a:pathLst>
                  <a:path w="34257" h="5435" extrusionOk="0">
                    <a:moveTo>
                      <a:pt x="1" y="0"/>
                    </a:moveTo>
                    <a:lnTo>
                      <a:pt x="1" y="5434"/>
                    </a:lnTo>
                    <a:lnTo>
                      <a:pt x="34257" y="5434"/>
                    </a:lnTo>
                    <a:lnTo>
                      <a:pt x="34257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28"/>
              <p:cNvSpPr/>
              <p:nvPr/>
            </p:nvSpPr>
            <p:spPr>
              <a:xfrm>
                <a:off x="7916499" y="2211020"/>
                <a:ext cx="1009460" cy="896757"/>
              </a:xfrm>
              <a:custGeom>
                <a:avLst/>
                <a:gdLst/>
                <a:ahLst/>
                <a:cxnLst/>
                <a:rect l="l" t="t" r="r" b="b"/>
                <a:pathLst>
                  <a:path w="17000" h="15102" extrusionOk="0">
                    <a:moveTo>
                      <a:pt x="1" y="1"/>
                    </a:moveTo>
                    <a:lnTo>
                      <a:pt x="1" y="15101"/>
                    </a:lnTo>
                    <a:lnTo>
                      <a:pt x="16999" y="15101"/>
                    </a:lnTo>
                    <a:lnTo>
                      <a:pt x="16999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28"/>
              <p:cNvSpPr/>
              <p:nvPr/>
            </p:nvSpPr>
            <p:spPr>
              <a:xfrm>
                <a:off x="7961094" y="2254011"/>
                <a:ext cx="204386" cy="295950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4984" extrusionOk="0">
                    <a:moveTo>
                      <a:pt x="1" y="1"/>
                    </a:moveTo>
                    <a:lnTo>
                      <a:pt x="1" y="4984"/>
                    </a:lnTo>
                    <a:lnTo>
                      <a:pt x="3442" y="4984"/>
                    </a:lnTo>
                    <a:lnTo>
                      <a:pt x="344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28"/>
              <p:cNvSpPr/>
              <p:nvPr/>
            </p:nvSpPr>
            <p:spPr>
              <a:xfrm>
                <a:off x="8198672" y="2254011"/>
                <a:ext cx="204327" cy="295950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4984" extrusionOk="0">
                    <a:moveTo>
                      <a:pt x="0" y="1"/>
                    </a:moveTo>
                    <a:lnTo>
                      <a:pt x="0" y="4984"/>
                    </a:lnTo>
                    <a:lnTo>
                      <a:pt x="3441" y="4984"/>
                    </a:lnTo>
                    <a:lnTo>
                      <a:pt x="344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28"/>
              <p:cNvSpPr/>
              <p:nvPr/>
            </p:nvSpPr>
            <p:spPr>
              <a:xfrm>
                <a:off x="8435420" y="2254011"/>
                <a:ext cx="204327" cy="295950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4984" extrusionOk="0">
                    <a:moveTo>
                      <a:pt x="0" y="1"/>
                    </a:moveTo>
                    <a:lnTo>
                      <a:pt x="0" y="4984"/>
                    </a:lnTo>
                    <a:lnTo>
                      <a:pt x="3441" y="4984"/>
                    </a:lnTo>
                    <a:lnTo>
                      <a:pt x="344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28"/>
              <p:cNvSpPr/>
              <p:nvPr/>
            </p:nvSpPr>
            <p:spPr>
              <a:xfrm>
                <a:off x="8672939" y="2254011"/>
                <a:ext cx="204386" cy="295950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4984" extrusionOk="0">
                    <a:moveTo>
                      <a:pt x="1" y="1"/>
                    </a:moveTo>
                    <a:lnTo>
                      <a:pt x="1" y="4984"/>
                    </a:lnTo>
                    <a:lnTo>
                      <a:pt x="3441" y="4984"/>
                    </a:lnTo>
                    <a:lnTo>
                      <a:pt x="3441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28"/>
              <p:cNvSpPr/>
              <p:nvPr/>
            </p:nvSpPr>
            <p:spPr>
              <a:xfrm>
                <a:off x="7961094" y="2584817"/>
                <a:ext cx="204386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8097" extrusionOk="0">
                    <a:moveTo>
                      <a:pt x="1" y="0"/>
                    </a:moveTo>
                    <a:lnTo>
                      <a:pt x="1" y="8096"/>
                    </a:lnTo>
                    <a:lnTo>
                      <a:pt x="3442" y="8096"/>
                    </a:lnTo>
                    <a:lnTo>
                      <a:pt x="344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28"/>
              <p:cNvSpPr/>
              <p:nvPr/>
            </p:nvSpPr>
            <p:spPr>
              <a:xfrm>
                <a:off x="8198672" y="2584817"/>
                <a:ext cx="204327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8097" extrusionOk="0">
                    <a:moveTo>
                      <a:pt x="0" y="0"/>
                    </a:moveTo>
                    <a:lnTo>
                      <a:pt x="0" y="8096"/>
                    </a:lnTo>
                    <a:lnTo>
                      <a:pt x="3441" y="8096"/>
                    </a:lnTo>
                    <a:lnTo>
                      <a:pt x="344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28"/>
              <p:cNvSpPr/>
              <p:nvPr/>
            </p:nvSpPr>
            <p:spPr>
              <a:xfrm>
                <a:off x="8435420" y="2584817"/>
                <a:ext cx="204327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3441" h="8097" extrusionOk="0">
                    <a:moveTo>
                      <a:pt x="0" y="0"/>
                    </a:moveTo>
                    <a:lnTo>
                      <a:pt x="0" y="8096"/>
                    </a:lnTo>
                    <a:lnTo>
                      <a:pt x="3441" y="8096"/>
                    </a:lnTo>
                    <a:lnTo>
                      <a:pt x="344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28"/>
              <p:cNvSpPr/>
              <p:nvPr/>
            </p:nvSpPr>
            <p:spPr>
              <a:xfrm>
                <a:off x="8672939" y="2584817"/>
                <a:ext cx="204386" cy="480800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8097" extrusionOk="0">
                    <a:moveTo>
                      <a:pt x="1" y="0"/>
                    </a:moveTo>
                    <a:lnTo>
                      <a:pt x="1" y="8096"/>
                    </a:lnTo>
                    <a:lnTo>
                      <a:pt x="3441" y="8096"/>
                    </a:lnTo>
                    <a:lnTo>
                      <a:pt x="3441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28"/>
              <p:cNvSpPr/>
              <p:nvPr/>
            </p:nvSpPr>
            <p:spPr>
              <a:xfrm>
                <a:off x="7792514" y="2689385"/>
                <a:ext cx="1248583" cy="638097"/>
              </a:xfrm>
              <a:custGeom>
                <a:avLst/>
                <a:gdLst/>
                <a:ahLst/>
                <a:cxnLst/>
                <a:rect l="l" t="t" r="r" b="b"/>
                <a:pathLst>
                  <a:path w="21027" h="10746" extrusionOk="0">
                    <a:moveTo>
                      <a:pt x="7168" y="546"/>
                    </a:moveTo>
                    <a:lnTo>
                      <a:pt x="7168" y="8097"/>
                    </a:lnTo>
                    <a:lnTo>
                      <a:pt x="2335" y="8097"/>
                    </a:lnTo>
                    <a:lnTo>
                      <a:pt x="2335" y="546"/>
                    </a:lnTo>
                    <a:close/>
                    <a:moveTo>
                      <a:pt x="12848" y="546"/>
                    </a:moveTo>
                    <a:lnTo>
                      <a:pt x="12848" y="8097"/>
                    </a:lnTo>
                    <a:lnTo>
                      <a:pt x="8260" y="8097"/>
                    </a:lnTo>
                    <a:lnTo>
                      <a:pt x="8260" y="546"/>
                    </a:lnTo>
                    <a:close/>
                    <a:moveTo>
                      <a:pt x="19005" y="546"/>
                    </a:moveTo>
                    <a:lnTo>
                      <a:pt x="19005" y="8097"/>
                    </a:lnTo>
                    <a:lnTo>
                      <a:pt x="13940" y="8097"/>
                    </a:lnTo>
                    <a:lnTo>
                      <a:pt x="13940" y="546"/>
                    </a:lnTo>
                    <a:close/>
                    <a:moveTo>
                      <a:pt x="0" y="0"/>
                    </a:moveTo>
                    <a:lnTo>
                      <a:pt x="0" y="546"/>
                    </a:lnTo>
                    <a:lnTo>
                      <a:pt x="1256" y="546"/>
                    </a:lnTo>
                    <a:lnTo>
                      <a:pt x="1256" y="8097"/>
                    </a:lnTo>
                    <a:lnTo>
                      <a:pt x="0" y="8097"/>
                    </a:lnTo>
                    <a:lnTo>
                      <a:pt x="0" y="8643"/>
                    </a:lnTo>
                    <a:lnTo>
                      <a:pt x="1256" y="8643"/>
                    </a:lnTo>
                    <a:lnTo>
                      <a:pt x="1256" y="10745"/>
                    </a:lnTo>
                    <a:lnTo>
                      <a:pt x="2335" y="10745"/>
                    </a:lnTo>
                    <a:lnTo>
                      <a:pt x="2335" y="8643"/>
                    </a:lnTo>
                    <a:lnTo>
                      <a:pt x="19005" y="8643"/>
                    </a:lnTo>
                    <a:lnTo>
                      <a:pt x="19005" y="10745"/>
                    </a:lnTo>
                    <a:lnTo>
                      <a:pt x="20084" y="10745"/>
                    </a:lnTo>
                    <a:lnTo>
                      <a:pt x="20084" y="8643"/>
                    </a:lnTo>
                    <a:lnTo>
                      <a:pt x="21026" y="8643"/>
                    </a:lnTo>
                    <a:lnTo>
                      <a:pt x="21026" y="8097"/>
                    </a:lnTo>
                    <a:lnTo>
                      <a:pt x="20084" y="8097"/>
                    </a:lnTo>
                    <a:lnTo>
                      <a:pt x="20084" y="546"/>
                    </a:lnTo>
                    <a:lnTo>
                      <a:pt x="21026" y="546"/>
                    </a:lnTo>
                    <a:lnTo>
                      <a:pt x="2102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87" name="Google Shape;4587;p28"/>
            <p:cNvGrpSpPr/>
            <p:nvPr/>
          </p:nvGrpSpPr>
          <p:grpSpPr>
            <a:xfrm>
              <a:off x="7412773" y="2794955"/>
              <a:ext cx="2627135" cy="2348609"/>
              <a:chOff x="7695506" y="3812525"/>
              <a:chExt cx="1488799" cy="1330958"/>
            </a:xfrm>
          </p:grpSpPr>
          <p:sp>
            <p:nvSpPr>
              <p:cNvPr id="4588" name="Google Shape;4588;p28"/>
              <p:cNvSpPr/>
              <p:nvPr/>
            </p:nvSpPr>
            <p:spPr>
              <a:xfrm>
                <a:off x="7695506" y="4721630"/>
                <a:ext cx="431657" cy="421317"/>
              </a:xfrm>
              <a:custGeom>
                <a:avLst/>
                <a:gdLst/>
                <a:ahLst/>
                <a:cxnLst/>
                <a:rect l="l" t="t" r="r" b="b"/>
                <a:pathLst>
                  <a:path w="10269" h="10023" extrusionOk="0">
                    <a:moveTo>
                      <a:pt x="1" y="1"/>
                    </a:moveTo>
                    <a:lnTo>
                      <a:pt x="1" y="10022"/>
                    </a:lnTo>
                    <a:lnTo>
                      <a:pt x="10268" y="10022"/>
                    </a:lnTo>
                    <a:lnTo>
                      <a:pt x="10268" y="1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28"/>
              <p:cNvSpPr/>
              <p:nvPr/>
            </p:nvSpPr>
            <p:spPr>
              <a:xfrm>
                <a:off x="7711606" y="4878003"/>
                <a:ext cx="64860" cy="46827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1114" extrusionOk="0">
                    <a:moveTo>
                      <a:pt x="1264" y="1"/>
                    </a:moveTo>
                    <a:cubicBezTo>
                      <a:pt x="853" y="1"/>
                      <a:pt x="445" y="164"/>
                      <a:pt x="150" y="458"/>
                    </a:cubicBezTo>
                    <a:cubicBezTo>
                      <a:pt x="82" y="527"/>
                      <a:pt x="0" y="609"/>
                      <a:pt x="14" y="718"/>
                    </a:cubicBezTo>
                    <a:cubicBezTo>
                      <a:pt x="14" y="800"/>
                      <a:pt x="68" y="868"/>
                      <a:pt x="123" y="936"/>
                    </a:cubicBezTo>
                    <a:cubicBezTo>
                      <a:pt x="257" y="1056"/>
                      <a:pt x="438" y="1114"/>
                      <a:pt x="621" y="1114"/>
                    </a:cubicBezTo>
                    <a:cubicBezTo>
                      <a:pt x="793" y="1114"/>
                      <a:pt x="967" y="1063"/>
                      <a:pt x="1106" y="964"/>
                    </a:cubicBezTo>
                    <a:cubicBezTo>
                      <a:pt x="1393" y="759"/>
                      <a:pt x="1543" y="376"/>
                      <a:pt x="1516" y="22"/>
                    </a:cubicBezTo>
                    <a:cubicBezTo>
                      <a:pt x="1432" y="8"/>
                      <a:pt x="1348" y="1"/>
                      <a:pt x="12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28"/>
              <p:cNvSpPr/>
              <p:nvPr/>
            </p:nvSpPr>
            <p:spPr>
              <a:xfrm>
                <a:off x="7704712" y="4937315"/>
                <a:ext cx="43632" cy="6557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1560" extrusionOk="0">
                    <a:moveTo>
                      <a:pt x="512" y="0"/>
                    </a:moveTo>
                    <a:cubicBezTo>
                      <a:pt x="496" y="0"/>
                      <a:pt x="480" y="1"/>
                      <a:pt x="465" y="3"/>
                    </a:cubicBezTo>
                    <a:cubicBezTo>
                      <a:pt x="260" y="17"/>
                      <a:pt x="96" y="208"/>
                      <a:pt x="55" y="399"/>
                    </a:cubicBezTo>
                    <a:cubicBezTo>
                      <a:pt x="0" y="604"/>
                      <a:pt x="41" y="809"/>
                      <a:pt x="110" y="1000"/>
                    </a:cubicBezTo>
                    <a:cubicBezTo>
                      <a:pt x="178" y="1191"/>
                      <a:pt x="273" y="1368"/>
                      <a:pt x="355" y="1560"/>
                    </a:cubicBezTo>
                    <a:cubicBezTo>
                      <a:pt x="587" y="1464"/>
                      <a:pt x="765" y="1273"/>
                      <a:pt x="888" y="1041"/>
                    </a:cubicBezTo>
                    <a:cubicBezTo>
                      <a:pt x="983" y="836"/>
                      <a:pt x="1038" y="590"/>
                      <a:pt x="970" y="372"/>
                    </a:cubicBezTo>
                    <a:cubicBezTo>
                      <a:pt x="919" y="168"/>
                      <a:pt x="726" y="0"/>
                      <a:pt x="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28"/>
              <p:cNvSpPr/>
              <p:nvPr/>
            </p:nvSpPr>
            <p:spPr>
              <a:xfrm>
                <a:off x="7713329" y="4738150"/>
                <a:ext cx="127997" cy="128795"/>
              </a:xfrm>
              <a:custGeom>
                <a:avLst/>
                <a:gdLst/>
                <a:ahLst/>
                <a:cxnLst/>
                <a:rect l="l" t="t" r="r" b="b"/>
                <a:pathLst>
                  <a:path w="3045" h="3064" extrusionOk="0">
                    <a:moveTo>
                      <a:pt x="1227" y="0"/>
                    </a:moveTo>
                    <a:cubicBezTo>
                      <a:pt x="902" y="0"/>
                      <a:pt x="578" y="55"/>
                      <a:pt x="273" y="167"/>
                    </a:cubicBezTo>
                    <a:cubicBezTo>
                      <a:pt x="82" y="932"/>
                      <a:pt x="0" y="1724"/>
                      <a:pt x="55" y="2516"/>
                    </a:cubicBezTo>
                    <a:cubicBezTo>
                      <a:pt x="68" y="2707"/>
                      <a:pt x="109" y="2925"/>
                      <a:pt x="287" y="3021"/>
                    </a:cubicBezTo>
                    <a:cubicBezTo>
                      <a:pt x="344" y="3053"/>
                      <a:pt x="410" y="3064"/>
                      <a:pt x="478" y="3064"/>
                    </a:cubicBezTo>
                    <a:cubicBezTo>
                      <a:pt x="556" y="3064"/>
                      <a:pt x="637" y="3049"/>
                      <a:pt x="710" y="3034"/>
                    </a:cubicBezTo>
                    <a:cubicBezTo>
                      <a:pt x="1543" y="2816"/>
                      <a:pt x="2308" y="2297"/>
                      <a:pt x="2813" y="1587"/>
                    </a:cubicBezTo>
                    <a:cubicBezTo>
                      <a:pt x="2936" y="1410"/>
                      <a:pt x="3045" y="1205"/>
                      <a:pt x="3031" y="986"/>
                    </a:cubicBezTo>
                    <a:cubicBezTo>
                      <a:pt x="3031" y="632"/>
                      <a:pt x="2690" y="372"/>
                      <a:pt x="2362" y="236"/>
                    </a:cubicBezTo>
                    <a:cubicBezTo>
                      <a:pt x="2005" y="79"/>
                      <a:pt x="1616" y="0"/>
                      <a:pt x="12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28"/>
              <p:cNvSpPr/>
              <p:nvPr/>
            </p:nvSpPr>
            <p:spPr>
              <a:xfrm>
                <a:off x="7841874" y="4740925"/>
                <a:ext cx="83271" cy="58807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1399" extrusionOk="0">
                    <a:moveTo>
                      <a:pt x="928" y="1"/>
                    </a:moveTo>
                    <a:cubicBezTo>
                      <a:pt x="611" y="1"/>
                      <a:pt x="293" y="63"/>
                      <a:pt x="0" y="183"/>
                    </a:cubicBezTo>
                    <a:cubicBezTo>
                      <a:pt x="82" y="579"/>
                      <a:pt x="274" y="934"/>
                      <a:pt x="547" y="1221"/>
                    </a:cubicBezTo>
                    <a:cubicBezTo>
                      <a:pt x="628" y="1316"/>
                      <a:pt x="738" y="1398"/>
                      <a:pt x="861" y="1398"/>
                    </a:cubicBezTo>
                    <a:cubicBezTo>
                      <a:pt x="983" y="1398"/>
                      <a:pt x="1093" y="1303"/>
                      <a:pt x="1188" y="1221"/>
                    </a:cubicBezTo>
                    <a:cubicBezTo>
                      <a:pt x="1393" y="1030"/>
                      <a:pt x="1584" y="839"/>
                      <a:pt x="1789" y="647"/>
                    </a:cubicBezTo>
                    <a:cubicBezTo>
                      <a:pt x="1885" y="566"/>
                      <a:pt x="1980" y="456"/>
                      <a:pt x="1953" y="333"/>
                    </a:cubicBezTo>
                    <a:cubicBezTo>
                      <a:pt x="1926" y="224"/>
                      <a:pt x="1803" y="156"/>
                      <a:pt x="1693" y="129"/>
                    </a:cubicBezTo>
                    <a:cubicBezTo>
                      <a:pt x="1448" y="43"/>
                      <a:pt x="1188" y="1"/>
                      <a:pt x="9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28"/>
              <p:cNvSpPr/>
              <p:nvPr/>
            </p:nvSpPr>
            <p:spPr>
              <a:xfrm>
                <a:off x="7910182" y="4744119"/>
                <a:ext cx="130897" cy="94327"/>
              </a:xfrm>
              <a:custGeom>
                <a:avLst/>
                <a:gdLst/>
                <a:ahLst/>
                <a:cxnLst/>
                <a:rect l="l" t="t" r="r" b="b"/>
                <a:pathLst>
                  <a:path w="3114" h="2244" extrusionOk="0">
                    <a:moveTo>
                      <a:pt x="2061" y="1"/>
                    </a:moveTo>
                    <a:cubicBezTo>
                      <a:pt x="1240" y="1"/>
                      <a:pt x="426" y="529"/>
                      <a:pt x="109" y="1295"/>
                    </a:cubicBezTo>
                    <a:cubicBezTo>
                      <a:pt x="41" y="1473"/>
                      <a:pt x="0" y="1691"/>
                      <a:pt x="96" y="1855"/>
                    </a:cubicBezTo>
                    <a:cubicBezTo>
                      <a:pt x="205" y="2032"/>
                      <a:pt x="423" y="2073"/>
                      <a:pt x="615" y="2114"/>
                    </a:cubicBezTo>
                    <a:cubicBezTo>
                      <a:pt x="950" y="2184"/>
                      <a:pt x="1285" y="2243"/>
                      <a:pt x="1613" y="2243"/>
                    </a:cubicBezTo>
                    <a:cubicBezTo>
                      <a:pt x="1672" y="2243"/>
                      <a:pt x="1730" y="2241"/>
                      <a:pt x="1789" y="2237"/>
                    </a:cubicBezTo>
                    <a:cubicBezTo>
                      <a:pt x="2185" y="2196"/>
                      <a:pt x="2594" y="2032"/>
                      <a:pt x="2813" y="1705"/>
                    </a:cubicBezTo>
                    <a:cubicBezTo>
                      <a:pt x="2977" y="1473"/>
                      <a:pt x="3031" y="1199"/>
                      <a:pt x="3072" y="926"/>
                    </a:cubicBezTo>
                    <a:cubicBezTo>
                      <a:pt x="3099" y="776"/>
                      <a:pt x="3113" y="626"/>
                      <a:pt x="3072" y="490"/>
                    </a:cubicBezTo>
                    <a:cubicBezTo>
                      <a:pt x="2977" y="203"/>
                      <a:pt x="2663" y="66"/>
                      <a:pt x="2362" y="25"/>
                    </a:cubicBezTo>
                    <a:cubicBezTo>
                      <a:pt x="2262" y="9"/>
                      <a:pt x="2162" y="1"/>
                      <a:pt x="20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28"/>
              <p:cNvSpPr/>
              <p:nvPr/>
            </p:nvSpPr>
            <p:spPr>
              <a:xfrm>
                <a:off x="7804547" y="4821255"/>
                <a:ext cx="110258" cy="96218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2289" extrusionOk="0">
                    <a:moveTo>
                      <a:pt x="1288" y="1"/>
                    </a:moveTo>
                    <a:cubicBezTo>
                      <a:pt x="1104" y="1"/>
                      <a:pt x="919" y="38"/>
                      <a:pt x="752" y="115"/>
                    </a:cubicBezTo>
                    <a:cubicBezTo>
                      <a:pt x="465" y="238"/>
                      <a:pt x="233" y="470"/>
                      <a:pt x="110" y="757"/>
                    </a:cubicBezTo>
                    <a:cubicBezTo>
                      <a:pt x="1" y="1044"/>
                      <a:pt x="1" y="1385"/>
                      <a:pt x="138" y="1658"/>
                    </a:cubicBezTo>
                    <a:cubicBezTo>
                      <a:pt x="301" y="1972"/>
                      <a:pt x="615" y="2191"/>
                      <a:pt x="957" y="2259"/>
                    </a:cubicBezTo>
                    <a:cubicBezTo>
                      <a:pt x="1055" y="2279"/>
                      <a:pt x="1155" y="2288"/>
                      <a:pt x="1255" y="2288"/>
                    </a:cubicBezTo>
                    <a:cubicBezTo>
                      <a:pt x="1505" y="2288"/>
                      <a:pt x="1757" y="2230"/>
                      <a:pt x="1981" y="2122"/>
                    </a:cubicBezTo>
                    <a:cubicBezTo>
                      <a:pt x="2186" y="2027"/>
                      <a:pt x="2390" y="1890"/>
                      <a:pt x="2500" y="1699"/>
                    </a:cubicBezTo>
                    <a:cubicBezTo>
                      <a:pt x="2609" y="1508"/>
                      <a:pt x="2622" y="1262"/>
                      <a:pt x="2581" y="1057"/>
                    </a:cubicBezTo>
                    <a:cubicBezTo>
                      <a:pt x="2500" y="662"/>
                      <a:pt x="2240" y="320"/>
                      <a:pt x="1885" y="143"/>
                    </a:cubicBezTo>
                    <a:cubicBezTo>
                      <a:pt x="1704" y="49"/>
                      <a:pt x="1497" y="1"/>
                      <a:pt x="12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28"/>
              <p:cNvSpPr/>
              <p:nvPr/>
            </p:nvSpPr>
            <p:spPr>
              <a:xfrm>
                <a:off x="7934269" y="4859339"/>
                <a:ext cx="98740" cy="80581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1917" extrusionOk="0">
                    <a:moveTo>
                      <a:pt x="83" y="1"/>
                    </a:moveTo>
                    <a:cubicBezTo>
                      <a:pt x="55" y="1"/>
                      <a:pt x="28" y="1"/>
                      <a:pt x="1" y="1"/>
                    </a:cubicBezTo>
                    <a:cubicBezTo>
                      <a:pt x="42" y="506"/>
                      <a:pt x="83" y="1012"/>
                      <a:pt x="151" y="1517"/>
                    </a:cubicBezTo>
                    <a:cubicBezTo>
                      <a:pt x="178" y="1667"/>
                      <a:pt x="205" y="1831"/>
                      <a:pt x="342" y="1899"/>
                    </a:cubicBezTo>
                    <a:cubicBezTo>
                      <a:pt x="374" y="1911"/>
                      <a:pt x="407" y="1916"/>
                      <a:pt x="441" y="1916"/>
                    </a:cubicBezTo>
                    <a:cubicBezTo>
                      <a:pt x="522" y="1916"/>
                      <a:pt x="606" y="1887"/>
                      <a:pt x="683" y="1858"/>
                    </a:cubicBezTo>
                    <a:cubicBezTo>
                      <a:pt x="1134" y="1681"/>
                      <a:pt x="1571" y="1490"/>
                      <a:pt x="1994" y="1271"/>
                    </a:cubicBezTo>
                    <a:cubicBezTo>
                      <a:pt x="2158" y="1189"/>
                      <a:pt x="2349" y="1066"/>
                      <a:pt x="2349" y="889"/>
                    </a:cubicBezTo>
                    <a:cubicBezTo>
                      <a:pt x="2349" y="711"/>
                      <a:pt x="2185" y="588"/>
                      <a:pt x="2035" y="493"/>
                    </a:cubicBezTo>
                    <a:cubicBezTo>
                      <a:pt x="1444" y="165"/>
                      <a:pt x="765" y="1"/>
                      <a:pt x="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28"/>
              <p:cNvSpPr/>
              <p:nvPr/>
            </p:nvSpPr>
            <p:spPr>
              <a:xfrm>
                <a:off x="8018088" y="4803726"/>
                <a:ext cx="87265" cy="115218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741" extrusionOk="0">
                    <a:moveTo>
                      <a:pt x="1700" y="1"/>
                    </a:moveTo>
                    <a:cubicBezTo>
                      <a:pt x="1558" y="1"/>
                      <a:pt x="1409" y="100"/>
                      <a:pt x="1297" y="191"/>
                    </a:cubicBezTo>
                    <a:lnTo>
                      <a:pt x="287" y="997"/>
                    </a:lnTo>
                    <a:cubicBezTo>
                      <a:pt x="150" y="1106"/>
                      <a:pt x="0" y="1242"/>
                      <a:pt x="14" y="1420"/>
                    </a:cubicBezTo>
                    <a:cubicBezTo>
                      <a:pt x="14" y="1570"/>
                      <a:pt x="137" y="1693"/>
                      <a:pt x="246" y="1802"/>
                    </a:cubicBezTo>
                    <a:cubicBezTo>
                      <a:pt x="532" y="2062"/>
                      <a:pt x="847" y="2307"/>
                      <a:pt x="1147" y="2553"/>
                    </a:cubicBezTo>
                    <a:cubicBezTo>
                      <a:pt x="1283" y="2650"/>
                      <a:pt x="1446" y="2740"/>
                      <a:pt x="1593" y="2740"/>
                    </a:cubicBezTo>
                    <a:cubicBezTo>
                      <a:pt x="1653" y="2740"/>
                      <a:pt x="1710" y="2725"/>
                      <a:pt x="1761" y="2690"/>
                    </a:cubicBezTo>
                    <a:cubicBezTo>
                      <a:pt x="1884" y="2608"/>
                      <a:pt x="1925" y="2458"/>
                      <a:pt x="1952" y="2307"/>
                    </a:cubicBezTo>
                    <a:cubicBezTo>
                      <a:pt x="2048" y="1693"/>
                      <a:pt x="2075" y="1065"/>
                      <a:pt x="2021" y="450"/>
                    </a:cubicBezTo>
                    <a:cubicBezTo>
                      <a:pt x="2007" y="287"/>
                      <a:pt x="1966" y="123"/>
                      <a:pt x="1843" y="41"/>
                    </a:cubicBezTo>
                    <a:cubicBezTo>
                      <a:pt x="1798" y="13"/>
                      <a:pt x="1749" y="1"/>
                      <a:pt x="170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28"/>
              <p:cNvSpPr/>
              <p:nvPr/>
            </p:nvSpPr>
            <p:spPr>
              <a:xfrm>
                <a:off x="7964702" y="4930085"/>
                <a:ext cx="135479" cy="118286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2814" extrusionOk="0">
                    <a:moveTo>
                      <a:pt x="2178" y="1"/>
                    </a:moveTo>
                    <a:cubicBezTo>
                      <a:pt x="1960" y="1"/>
                      <a:pt x="1739" y="61"/>
                      <a:pt x="1529" y="134"/>
                    </a:cubicBezTo>
                    <a:cubicBezTo>
                      <a:pt x="1161" y="271"/>
                      <a:pt x="806" y="462"/>
                      <a:pt x="478" y="694"/>
                    </a:cubicBezTo>
                    <a:cubicBezTo>
                      <a:pt x="301" y="817"/>
                      <a:pt x="137" y="967"/>
                      <a:pt x="69" y="1158"/>
                    </a:cubicBezTo>
                    <a:cubicBezTo>
                      <a:pt x="0" y="1377"/>
                      <a:pt x="82" y="1609"/>
                      <a:pt x="205" y="1800"/>
                    </a:cubicBezTo>
                    <a:cubicBezTo>
                      <a:pt x="328" y="1977"/>
                      <a:pt x="519" y="2114"/>
                      <a:pt x="697" y="2250"/>
                    </a:cubicBezTo>
                    <a:cubicBezTo>
                      <a:pt x="1045" y="2527"/>
                      <a:pt x="1457" y="2813"/>
                      <a:pt x="1885" y="2813"/>
                    </a:cubicBezTo>
                    <a:cubicBezTo>
                      <a:pt x="1944" y="2813"/>
                      <a:pt x="2003" y="2808"/>
                      <a:pt x="2062" y="2797"/>
                    </a:cubicBezTo>
                    <a:cubicBezTo>
                      <a:pt x="2485" y="2715"/>
                      <a:pt x="2786" y="2360"/>
                      <a:pt x="2963" y="1977"/>
                    </a:cubicBezTo>
                    <a:cubicBezTo>
                      <a:pt x="3127" y="1636"/>
                      <a:pt x="3222" y="1254"/>
                      <a:pt x="3154" y="885"/>
                    </a:cubicBezTo>
                    <a:cubicBezTo>
                      <a:pt x="3100" y="516"/>
                      <a:pt x="2854" y="175"/>
                      <a:pt x="2499" y="52"/>
                    </a:cubicBezTo>
                    <a:cubicBezTo>
                      <a:pt x="2394" y="16"/>
                      <a:pt x="2286" y="1"/>
                      <a:pt x="21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28"/>
              <p:cNvSpPr/>
              <p:nvPr/>
            </p:nvSpPr>
            <p:spPr>
              <a:xfrm>
                <a:off x="7870585" y="4955475"/>
                <a:ext cx="81506" cy="88147"/>
              </a:xfrm>
              <a:custGeom>
                <a:avLst/>
                <a:gdLst/>
                <a:ahLst/>
                <a:cxnLst/>
                <a:rect l="l" t="t" r="r" b="b"/>
                <a:pathLst>
                  <a:path w="1939" h="2097" extrusionOk="0">
                    <a:moveTo>
                      <a:pt x="790" y="1"/>
                    </a:moveTo>
                    <a:cubicBezTo>
                      <a:pt x="687" y="1"/>
                      <a:pt x="586" y="15"/>
                      <a:pt x="492" y="63"/>
                    </a:cubicBezTo>
                    <a:cubicBezTo>
                      <a:pt x="273" y="172"/>
                      <a:pt x="178" y="418"/>
                      <a:pt x="109" y="650"/>
                    </a:cubicBezTo>
                    <a:cubicBezTo>
                      <a:pt x="41" y="936"/>
                      <a:pt x="0" y="1250"/>
                      <a:pt x="96" y="1537"/>
                    </a:cubicBezTo>
                    <a:cubicBezTo>
                      <a:pt x="178" y="1824"/>
                      <a:pt x="437" y="2070"/>
                      <a:pt x="737" y="2097"/>
                    </a:cubicBezTo>
                    <a:cubicBezTo>
                      <a:pt x="956" y="2097"/>
                      <a:pt x="1174" y="1988"/>
                      <a:pt x="1324" y="1824"/>
                    </a:cubicBezTo>
                    <a:cubicBezTo>
                      <a:pt x="1488" y="1660"/>
                      <a:pt x="1584" y="1455"/>
                      <a:pt x="1679" y="1264"/>
                    </a:cubicBezTo>
                    <a:cubicBezTo>
                      <a:pt x="1816" y="977"/>
                      <a:pt x="1939" y="650"/>
                      <a:pt x="1802" y="377"/>
                    </a:cubicBezTo>
                    <a:cubicBezTo>
                      <a:pt x="1652" y="90"/>
                      <a:pt x="1270" y="8"/>
                      <a:pt x="929" y="8"/>
                    </a:cubicBezTo>
                    <a:cubicBezTo>
                      <a:pt x="882" y="4"/>
                      <a:pt x="836" y="1"/>
                      <a:pt x="7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28"/>
              <p:cNvSpPr/>
              <p:nvPr/>
            </p:nvSpPr>
            <p:spPr>
              <a:xfrm>
                <a:off x="7756374" y="4925881"/>
                <a:ext cx="99875" cy="144811"/>
              </a:xfrm>
              <a:custGeom>
                <a:avLst/>
                <a:gdLst/>
                <a:ahLst/>
                <a:cxnLst/>
                <a:rect l="l" t="t" r="r" b="b"/>
                <a:pathLst>
                  <a:path w="2376" h="3445" extrusionOk="0">
                    <a:moveTo>
                      <a:pt x="1378" y="0"/>
                    </a:moveTo>
                    <a:cubicBezTo>
                      <a:pt x="1318" y="0"/>
                      <a:pt x="1259" y="5"/>
                      <a:pt x="1202" y="16"/>
                    </a:cubicBezTo>
                    <a:cubicBezTo>
                      <a:pt x="751" y="98"/>
                      <a:pt x="369" y="453"/>
                      <a:pt x="191" y="876"/>
                    </a:cubicBezTo>
                    <a:cubicBezTo>
                      <a:pt x="0" y="1299"/>
                      <a:pt x="0" y="1777"/>
                      <a:pt x="82" y="2241"/>
                    </a:cubicBezTo>
                    <a:cubicBezTo>
                      <a:pt x="137" y="2555"/>
                      <a:pt x="246" y="2883"/>
                      <a:pt x="451" y="3115"/>
                    </a:cubicBezTo>
                    <a:cubicBezTo>
                      <a:pt x="624" y="3310"/>
                      <a:pt x="883" y="3444"/>
                      <a:pt x="1132" y="3444"/>
                    </a:cubicBezTo>
                    <a:cubicBezTo>
                      <a:pt x="1197" y="3444"/>
                      <a:pt x="1262" y="3435"/>
                      <a:pt x="1324" y="3415"/>
                    </a:cubicBezTo>
                    <a:cubicBezTo>
                      <a:pt x="1625" y="3320"/>
                      <a:pt x="1816" y="3047"/>
                      <a:pt x="1953" y="2787"/>
                    </a:cubicBezTo>
                    <a:cubicBezTo>
                      <a:pt x="2226" y="2269"/>
                      <a:pt x="2376" y="1681"/>
                      <a:pt x="2376" y="1108"/>
                    </a:cubicBezTo>
                    <a:cubicBezTo>
                      <a:pt x="2376" y="944"/>
                      <a:pt x="2376" y="780"/>
                      <a:pt x="2321" y="616"/>
                    </a:cubicBezTo>
                    <a:cubicBezTo>
                      <a:pt x="2190" y="236"/>
                      <a:pt x="1779" y="0"/>
                      <a:pt x="13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28"/>
              <p:cNvSpPr/>
              <p:nvPr/>
            </p:nvSpPr>
            <p:spPr>
              <a:xfrm>
                <a:off x="7708705" y="5032063"/>
                <a:ext cx="77555" cy="98278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2338" extrusionOk="0">
                    <a:moveTo>
                      <a:pt x="450" y="1"/>
                    </a:moveTo>
                    <a:cubicBezTo>
                      <a:pt x="441" y="1"/>
                      <a:pt x="433" y="1"/>
                      <a:pt x="424" y="2"/>
                    </a:cubicBezTo>
                    <a:cubicBezTo>
                      <a:pt x="206" y="16"/>
                      <a:pt x="96" y="275"/>
                      <a:pt x="69" y="493"/>
                    </a:cubicBezTo>
                    <a:cubicBezTo>
                      <a:pt x="1" y="944"/>
                      <a:pt x="15" y="1395"/>
                      <a:pt x="110" y="1845"/>
                    </a:cubicBezTo>
                    <a:cubicBezTo>
                      <a:pt x="151" y="2036"/>
                      <a:pt x="233" y="2268"/>
                      <a:pt x="438" y="2323"/>
                    </a:cubicBezTo>
                    <a:cubicBezTo>
                      <a:pt x="472" y="2333"/>
                      <a:pt x="506" y="2338"/>
                      <a:pt x="540" y="2338"/>
                    </a:cubicBezTo>
                    <a:cubicBezTo>
                      <a:pt x="643" y="2338"/>
                      <a:pt x="745" y="2299"/>
                      <a:pt x="847" y="2268"/>
                    </a:cubicBezTo>
                    <a:cubicBezTo>
                      <a:pt x="1025" y="2186"/>
                      <a:pt x="1216" y="2118"/>
                      <a:pt x="1394" y="2050"/>
                    </a:cubicBezTo>
                    <a:cubicBezTo>
                      <a:pt x="1516" y="1995"/>
                      <a:pt x="1653" y="1941"/>
                      <a:pt x="1735" y="1818"/>
                    </a:cubicBezTo>
                    <a:cubicBezTo>
                      <a:pt x="1844" y="1654"/>
                      <a:pt x="1776" y="1436"/>
                      <a:pt x="1680" y="1258"/>
                    </a:cubicBezTo>
                    <a:cubicBezTo>
                      <a:pt x="1475" y="848"/>
                      <a:pt x="1148" y="521"/>
                      <a:pt x="820" y="207"/>
                    </a:cubicBezTo>
                    <a:cubicBezTo>
                      <a:pt x="717" y="104"/>
                      <a:pt x="590" y="1"/>
                      <a:pt x="4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28"/>
              <p:cNvSpPr/>
              <p:nvPr/>
            </p:nvSpPr>
            <p:spPr>
              <a:xfrm>
                <a:off x="7804000" y="5059639"/>
                <a:ext cx="113663" cy="70577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1679" extrusionOk="0">
                    <a:moveTo>
                      <a:pt x="1622" y="0"/>
                    </a:moveTo>
                    <a:cubicBezTo>
                      <a:pt x="1375" y="0"/>
                      <a:pt x="1153" y="157"/>
                      <a:pt x="956" y="302"/>
                    </a:cubicBezTo>
                    <a:cubicBezTo>
                      <a:pt x="656" y="534"/>
                      <a:pt x="383" y="780"/>
                      <a:pt x="137" y="1053"/>
                    </a:cubicBezTo>
                    <a:cubicBezTo>
                      <a:pt x="69" y="1135"/>
                      <a:pt x="0" y="1216"/>
                      <a:pt x="0" y="1312"/>
                    </a:cubicBezTo>
                    <a:cubicBezTo>
                      <a:pt x="0" y="1490"/>
                      <a:pt x="191" y="1585"/>
                      <a:pt x="369" y="1626"/>
                    </a:cubicBezTo>
                    <a:cubicBezTo>
                      <a:pt x="534" y="1662"/>
                      <a:pt x="702" y="1678"/>
                      <a:pt x="871" y="1678"/>
                    </a:cubicBezTo>
                    <a:cubicBezTo>
                      <a:pt x="1272" y="1678"/>
                      <a:pt x="1677" y="1587"/>
                      <a:pt x="2062" y="1462"/>
                    </a:cubicBezTo>
                    <a:cubicBezTo>
                      <a:pt x="2321" y="1380"/>
                      <a:pt x="2635" y="1230"/>
                      <a:pt x="2676" y="943"/>
                    </a:cubicBezTo>
                    <a:cubicBezTo>
                      <a:pt x="2704" y="684"/>
                      <a:pt x="2485" y="466"/>
                      <a:pt x="2280" y="302"/>
                    </a:cubicBezTo>
                    <a:cubicBezTo>
                      <a:pt x="2103" y="151"/>
                      <a:pt x="1884" y="15"/>
                      <a:pt x="1652" y="1"/>
                    </a:cubicBezTo>
                    <a:cubicBezTo>
                      <a:pt x="1642" y="1"/>
                      <a:pt x="1632" y="0"/>
                      <a:pt x="16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28"/>
              <p:cNvSpPr/>
              <p:nvPr/>
            </p:nvSpPr>
            <p:spPr>
              <a:xfrm>
                <a:off x="7923928" y="5033829"/>
                <a:ext cx="102776" cy="83650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1990" extrusionOk="0">
                    <a:moveTo>
                      <a:pt x="1175" y="1"/>
                    </a:moveTo>
                    <a:cubicBezTo>
                      <a:pt x="888" y="124"/>
                      <a:pt x="602" y="274"/>
                      <a:pt x="342" y="438"/>
                    </a:cubicBezTo>
                    <a:cubicBezTo>
                      <a:pt x="178" y="547"/>
                      <a:pt x="15" y="670"/>
                      <a:pt x="1" y="861"/>
                    </a:cubicBezTo>
                    <a:cubicBezTo>
                      <a:pt x="1" y="984"/>
                      <a:pt x="69" y="1107"/>
                      <a:pt x="137" y="1216"/>
                    </a:cubicBezTo>
                    <a:cubicBezTo>
                      <a:pt x="315" y="1503"/>
                      <a:pt x="506" y="1803"/>
                      <a:pt x="820" y="1926"/>
                    </a:cubicBezTo>
                    <a:cubicBezTo>
                      <a:pt x="932" y="1971"/>
                      <a:pt x="1049" y="1989"/>
                      <a:pt x="1168" y="1989"/>
                    </a:cubicBezTo>
                    <a:cubicBezTo>
                      <a:pt x="1410" y="1989"/>
                      <a:pt x="1660" y="1913"/>
                      <a:pt x="1899" y="1830"/>
                    </a:cubicBezTo>
                    <a:cubicBezTo>
                      <a:pt x="2117" y="1762"/>
                      <a:pt x="2349" y="1667"/>
                      <a:pt x="2404" y="1462"/>
                    </a:cubicBezTo>
                    <a:cubicBezTo>
                      <a:pt x="2445" y="1257"/>
                      <a:pt x="2308" y="1080"/>
                      <a:pt x="2185" y="929"/>
                    </a:cubicBezTo>
                    <a:cubicBezTo>
                      <a:pt x="1871" y="588"/>
                      <a:pt x="1544" y="274"/>
                      <a:pt x="11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28"/>
              <p:cNvSpPr/>
              <p:nvPr/>
            </p:nvSpPr>
            <p:spPr>
              <a:xfrm>
                <a:off x="8033557" y="5042783"/>
                <a:ext cx="84995" cy="8083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923" extrusionOk="0">
                    <a:moveTo>
                      <a:pt x="1690" y="0"/>
                    </a:moveTo>
                    <a:cubicBezTo>
                      <a:pt x="1585" y="0"/>
                      <a:pt x="1477" y="44"/>
                      <a:pt x="1380" y="88"/>
                    </a:cubicBezTo>
                    <a:cubicBezTo>
                      <a:pt x="1079" y="225"/>
                      <a:pt x="793" y="361"/>
                      <a:pt x="492" y="498"/>
                    </a:cubicBezTo>
                    <a:cubicBezTo>
                      <a:pt x="342" y="566"/>
                      <a:pt x="192" y="634"/>
                      <a:pt x="110" y="757"/>
                    </a:cubicBezTo>
                    <a:cubicBezTo>
                      <a:pt x="1" y="921"/>
                      <a:pt x="14" y="1140"/>
                      <a:pt x="69" y="1331"/>
                    </a:cubicBezTo>
                    <a:cubicBezTo>
                      <a:pt x="110" y="1522"/>
                      <a:pt x="192" y="1713"/>
                      <a:pt x="192" y="1918"/>
                    </a:cubicBezTo>
                    <a:cubicBezTo>
                      <a:pt x="304" y="1921"/>
                      <a:pt x="417" y="1923"/>
                      <a:pt x="529" y="1923"/>
                    </a:cubicBezTo>
                    <a:cubicBezTo>
                      <a:pt x="867" y="1923"/>
                      <a:pt x="1202" y="1908"/>
                      <a:pt x="1530" y="1877"/>
                    </a:cubicBezTo>
                    <a:cubicBezTo>
                      <a:pt x="1653" y="1863"/>
                      <a:pt x="1789" y="1836"/>
                      <a:pt x="1871" y="1740"/>
                    </a:cubicBezTo>
                    <a:cubicBezTo>
                      <a:pt x="1926" y="1672"/>
                      <a:pt x="1926" y="1576"/>
                      <a:pt x="1939" y="1495"/>
                    </a:cubicBezTo>
                    <a:cubicBezTo>
                      <a:pt x="1953" y="1181"/>
                      <a:pt x="1980" y="867"/>
                      <a:pt x="2008" y="566"/>
                    </a:cubicBezTo>
                    <a:cubicBezTo>
                      <a:pt x="2021" y="375"/>
                      <a:pt x="2021" y="143"/>
                      <a:pt x="1857" y="47"/>
                    </a:cubicBezTo>
                    <a:cubicBezTo>
                      <a:pt x="1804" y="13"/>
                      <a:pt x="1748" y="0"/>
                      <a:pt x="16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28"/>
              <p:cNvSpPr/>
              <p:nvPr/>
            </p:nvSpPr>
            <p:spPr>
              <a:xfrm>
                <a:off x="8101865" y="4059905"/>
                <a:ext cx="205509" cy="1083578"/>
              </a:xfrm>
              <a:custGeom>
                <a:avLst/>
                <a:gdLst/>
                <a:ahLst/>
                <a:cxnLst/>
                <a:rect l="l" t="t" r="r" b="b"/>
                <a:pathLst>
                  <a:path w="4889" h="25778" extrusionOk="0">
                    <a:moveTo>
                      <a:pt x="0" y="0"/>
                    </a:moveTo>
                    <a:lnTo>
                      <a:pt x="0" y="25778"/>
                    </a:lnTo>
                    <a:lnTo>
                      <a:pt x="4888" y="25778"/>
                    </a:lnTo>
                    <a:lnTo>
                      <a:pt x="488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28"/>
              <p:cNvSpPr/>
              <p:nvPr/>
            </p:nvSpPr>
            <p:spPr>
              <a:xfrm>
                <a:off x="8101865" y="4059905"/>
                <a:ext cx="205509" cy="102187"/>
              </a:xfrm>
              <a:custGeom>
                <a:avLst/>
                <a:gdLst/>
                <a:ahLst/>
                <a:cxnLst/>
                <a:rect l="l" t="t" r="r" b="b"/>
                <a:pathLst>
                  <a:path w="4889" h="2431" extrusionOk="0">
                    <a:moveTo>
                      <a:pt x="0" y="0"/>
                    </a:moveTo>
                    <a:lnTo>
                      <a:pt x="0" y="2431"/>
                    </a:lnTo>
                    <a:lnTo>
                      <a:pt x="4888" y="2431"/>
                    </a:lnTo>
                    <a:lnTo>
                      <a:pt x="488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28"/>
              <p:cNvSpPr/>
              <p:nvPr/>
            </p:nvSpPr>
            <p:spPr>
              <a:xfrm>
                <a:off x="8291235" y="4083445"/>
                <a:ext cx="42" cy="50105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920" extrusionOk="0">
                    <a:moveTo>
                      <a:pt x="1" y="0"/>
                    </a:moveTo>
                    <a:lnTo>
                      <a:pt x="1" y="11919"/>
                    </a:lnTo>
                    <a:close/>
                  </a:path>
                </a:pathLst>
              </a:custGeom>
              <a:solidFill>
                <a:srgbClr val="FCF5DB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28"/>
              <p:cNvSpPr/>
              <p:nvPr/>
            </p:nvSpPr>
            <p:spPr>
              <a:xfrm>
                <a:off x="8291235" y="4083445"/>
                <a:ext cx="42" cy="50105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920" fill="none" extrusionOk="0">
                    <a:moveTo>
                      <a:pt x="1" y="0"/>
                    </a:moveTo>
                    <a:lnTo>
                      <a:pt x="1" y="1191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28"/>
              <p:cNvSpPr/>
              <p:nvPr/>
            </p:nvSpPr>
            <p:spPr>
              <a:xfrm>
                <a:off x="8287831" y="4083445"/>
                <a:ext cx="7482" cy="501057"/>
              </a:xfrm>
              <a:custGeom>
                <a:avLst/>
                <a:gdLst/>
                <a:ahLst/>
                <a:cxnLst/>
                <a:rect l="l" t="t" r="r" b="b"/>
                <a:pathLst>
                  <a:path w="178" h="11920" extrusionOk="0">
                    <a:moveTo>
                      <a:pt x="0" y="0"/>
                    </a:moveTo>
                    <a:lnTo>
                      <a:pt x="0" y="11919"/>
                    </a:lnTo>
                    <a:lnTo>
                      <a:pt x="178" y="11919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28"/>
              <p:cNvSpPr/>
              <p:nvPr/>
            </p:nvSpPr>
            <p:spPr>
              <a:xfrm>
                <a:off x="7933680" y="3818830"/>
                <a:ext cx="1250625" cy="272093"/>
              </a:xfrm>
              <a:custGeom>
                <a:avLst/>
                <a:gdLst/>
                <a:ahLst/>
                <a:cxnLst/>
                <a:rect l="l" t="t" r="r" b="b"/>
                <a:pathLst>
                  <a:path w="29752" h="6473" extrusionOk="0">
                    <a:moveTo>
                      <a:pt x="3524" y="1"/>
                    </a:moveTo>
                    <a:lnTo>
                      <a:pt x="1" y="6213"/>
                    </a:lnTo>
                    <a:cubicBezTo>
                      <a:pt x="192" y="6363"/>
                      <a:pt x="602" y="6473"/>
                      <a:pt x="1134" y="6473"/>
                    </a:cubicBezTo>
                    <a:cubicBezTo>
                      <a:pt x="1749" y="6473"/>
                      <a:pt x="2349" y="6336"/>
                      <a:pt x="2691" y="6131"/>
                    </a:cubicBezTo>
                    <a:cubicBezTo>
                      <a:pt x="2841" y="6336"/>
                      <a:pt x="3305" y="6473"/>
                      <a:pt x="3933" y="6473"/>
                    </a:cubicBezTo>
                    <a:cubicBezTo>
                      <a:pt x="4548" y="6473"/>
                      <a:pt x="5135" y="6336"/>
                      <a:pt x="5449" y="6131"/>
                    </a:cubicBezTo>
                    <a:cubicBezTo>
                      <a:pt x="5626" y="6336"/>
                      <a:pt x="6104" y="6473"/>
                      <a:pt x="6718" y="6473"/>
                    </a:cubicBezTo>
                    <a:cubicBezTo>
                      <a:pt x="7346" y="6473"/>
                      <a:pt x="7920" y="6336"/>
                      <a:pt x="8220" y="6131"/>
                    </a:cubicBezTo>
                    <a:cubicBezTo>
                      <a:pt x="8411" y="6336"/>
                      <a:pt x="8903" y="6473"/>
                      <a:pt x="9517" y="6473"/>
                    </a:cubicBezTo>
                    <a:cubicBezTo>
                      <a:pt x="10132" y="6473"/>
                      <a:pt x="10692" y="6336"/>
                      <a:pt x="10978" y="6131"/>
                    </a:cubicBezTo>
                    <a:cubicBezTo>
                      <a:pt x="11183" y="6336"/>
                      <a:pt x="11702" y="6473"/>
                      <a:pt x="12316" y="6473"/>
                    </a:cubicBezTo>
                    <a:cubicBezTo>
                      <a:pt x="12931" y="6473"/>
                      <a:pt x="13477" y="6336"/>
                      <a:pt x="13736" y="6131"/>
                    </a:cubicBezTo>
                    <a:cubicBezTo>
                      <a:pt x="13968" y="6336"/>
                      <a:pt x="14487" y="6473"/>
                      <a:pt x="15115" y="6473"/>
                    </a:cubicBezTo>
                    <a:cubicBezTo>
                      <a:pt x="15730" y="6473"/>
                      <a:pt x="16262" y="6336"/>
                      <a:pt x="16494" y="6131"/>
                    </a:cubicBezTo>
                    <a:cubicBezTo>
                      <a:pt x="16754" y="6336"/>
                      <a:pt x="17286" y="6473"/>
                      <a:pt x="17900" y="6473"/>
                    </a:cubicBezTo>
                    <a:cubicBezTo>
                      <a:pt x="18529" y="6473"/>
                      <a:pt x="19034" y="6336"/>
                      <a:pt x="19252" y="6131"/>
                    </a:cubicBezTo>
                    <a:cubicBezTo>
                      <a:pt x="19539" y="6336"/>
                      <a:pt x="20085" y="6473"/>
                      <a:pt x="20699" y="6473"/>
                    </a:cubicBezTo>
                    <a:cubicBezTo>
                      <a:pt x="21314" y="6473"/>
                      <a:pt x="21819" y="6336"/>
                      <a:pt x="22024" y="6131"/>
                    </a:cubicBezTo>
                    <a:cubicBezTo>
                      <a:pt x="22310" y="6336"/>
                      <a:pt x="22884" y="6473"/>
                      <a:pt x="23498" y="6473"/>
                    </a:cubicBezTo>
                    <a:cubicBezTo>
                      <a:pt x="24113" y="6473"/>
                      <a:pt x="24604" y="6336"/>
                      <a:pt x="24782" y="6131"/>
                    </a:cubicBezTo>
                    <a:cubicBezTo>
                      <a:pt x="25096" y="6336"/>
                      <a:pt x="25669" y="6473"/>
                      <a:pt x="26297" y="6473"/>
                    </a:cubicBezTo>
                    <a:cubicBezTo>
                      <a:pt x="26912" y="6473"/>
                      <a:pt x="27376" y="6336"/>
                      <a:pt x="27540" y="6131"/>
                    </a:cubicBezTo>
                    <a:cubicBezTo>
                      <a:pt x="27881" y="6336"/>
                      <a:pt x="28468" y="6473"/>
                      <a:pt x="29083" y="6473"/>
                    </a:cubicBezTo>
                    <a:cubicBezTo>
                      <a:pt x="29342" y="6473"/>
                      <a:pt x="29574" y="6445"/>
                      <a:pt x="29752" y="6404"/>
                    </a:cubicBezTo>
                    <a:lnTo>
                      <a:pt x="26475" y="1"/>
                    </a:lnTo>
                    <a:close/>
                  </a:path>
                </a:pathLst>
              </a:custGeom>
              <a:solidFill>
                <a:srgbClr val="6D8FB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28"/>
              <p:cNvSpPr/>
              <p:nvPr/>
            </p:nvSpPr>
            <p:spPr>
              <a:xfrm>
                <a:off x="7933680" y="3818830"/>
                <a:ext cx="1250625" cy="272093"/>
              </a:xfrm>
              <a:custGeom>
                <a:avLst/>
                <a:gdLst/>
                <a:ahLst/>
                <a:cxnLst/>
                <a:rect l="l" t="t" r="r" b="b"/>
                <a:pathLst>
                  <a:path w="29752" h="6473" fill="none" extrusionOk="0">
                    <a:moveTo>
                      <a:pt x="26475" y="1"/>
                    </a:moveTo>
                    <a:lnTo>
                      <a:pt x="3524" y="1"/>
                    </a:lnTo>
                    <a:lnTo>
                      <a:pt x="1" y="6213"/>
                    </a:lnTo>
                    <a:cubicBezTo>
                      <a:pt x="192" y="6363"/>
                      <a:pt x="602" y="6473"/>
                      <a:pt x="1134" y="6473"/>
                    </a:cubicBezTo>
                    <a:cubicBezTo>
                      <a:pt x="1749" y="6473"/>
                      <a:pt x="2349" y="6336"/>
                      <a:pt x="2691" y="6131"/>
                    </a:cubicBezTo>
                    <a:cubicBezTo>
                      <a:pt x="2841" y="6336"/>
                      <a:pt x="3305" y="6473"/>
                      <a:pt x="3933" y="6473"/>
                    </a:cubicBezTo>
                    <a:cubicBezTo>
                      <a:pt x="4548" y="6473"/>
                      <a:pt x="5135" y="6336"/>
                      <a:pt x="5449" y="6131"/>
                    </a:cubicBezTo>
                    <a:cubicBezTo>
                      <a:pt x="5626" y="6336"/>
                      <a:pt x="6104" y="6473"/>
                      <a:pt x="6718" y="6473"/>
                    </a:cubicBezTo>
                    <a:cubicBezTo>
                      <a:pt x="7346" y="6473"/>
                      <a:pt x="7920" y="6336"/>
                      <a:pt x="8220" y="6131"/>
                    </a:cubicBezTo>
                    <a:cubicBezTo>
                      <a:pt x="8411" y="6336"/>
                      <a:pt x="8903" y="6473"/>
                      <a:pt x="9517" y="6473"/>
                    </a:cubicBezTo>
                    <a:cubicBezTo>
                      <a:pt x="10132" y="6473"/>
                      <a:pt x="10692" y="6336"/>
                      <a:pt x="10978" y="6131"/>
                    </a:cubicBezTo>
                    <a:cubicBezTo>
                      <a:pt x="11183" y="6336"/>
                      <a:pt x="11702" y="6473"/>
                      <a:pt x="12316" y="6473"/>
                    </a:cubicBezTo>
                    <a:cubicBezTo>
                      <a:pt x="12931" y="6473"/>
                      <a:pt x="13477" y="6336"/>
                      <a:pt x="13736" y="6131"/>
                    </a:cubicBezTo>
                    <a:cubicBezTo>
                      <a:pt x="13968" y="6336"/>
                      <a:pt x="14487" y="6473"/>
                      <a:pt x="15115" y="6473"/>
                    </a:cubicBezTo>
                    <a:cubicBezTo>
                      <a:pt x="15730" y="6473"/>
                      <a:pt x="16262" y="6336"/>
                      <a:pt x="16494" y="6131"/>
                    </a:cubicBezTo>
                    <a:cubicBezTo>
                      <a:pt x="16754" y="6336"/>
                      <a:pt x="17286" y="6473"/>
                      <a:pt x="17900" y="6473"/>
                    </a:cubicBezTo>
                    <a:cubicBezTo>
                      <a:pt x="18529" y="6473"/>
                      <a:pt x="19034" y="6336"/>
                      <a:pt x="19252" y="6131"/>
                    </a:cubicBezTo>
                    <a:cubicBezTo>
                      <a:pt x="19539" y="6336"/>
                      <a:pt x="20085" y="6473"/>
                      <a:pt x="20699" y="6473"/>
                    </a:cubicBezTo>
                    <a:cubicBezTo>
                      <a:pt x="21314" y="6473"/>
                      <a:pt x="21819" y="6336"/>
                      <a:pt x="22024" y="6131"/>
                    </a:cubicBezTo>
                    <a:cubicBezTo>
                      <a:pt x="22310" y="6336"/>
                      <a:pt x="22884" y="6473"/>
                      <a:pt x="23498" y="6473"/>
                    </a:cubicBezTo>
                    <a:cubicBezTo>
                      <a:pt x="24113" y="6473"/>
                      <a:pt x="24604" y="6336"/>
                      <a:pt x="24782" y="6131"/>
                    </a:cubicBezTo>
                    <a:cubicBezTo>
                      <a:pt x="25096" y="6336"/>
                      <a:pt x="25669" y="6473"/>
                      <a:pt x="26297" y="6473"/>
                    </a:cubicBezTo>
                    <a:cubicBezTo>
                      <a:pt x="26912" y="6473"/>
                      <a:pt x="27376" y="6336"/>
                      <a:pt x="27540" y="6131"/>
                    </a:cubicBezTo>
                    <a:cubicBezTo>
                      <a:pt x="27881" y="6336"/>
                      <a:pt x="28468" y="6473"/>
                      <a:pt x="29083" y="6473"/>
                    </a:cubicBezTo>
                    <a:cubicBezTo>
                      <a:pt x="29342" y="6473"/>
                      <a:pt x="29574" y="6445"/>
                      <a:pt x="29752" y="6404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28"/>
              <p:cNvSpPr/>
              <p:nvPr/>
            </p:nvSpPr>
            <p:spPr>
              <a:xfrm>
                <a:off x="7977902" y="4024301"/>
                <a:ext cx="1171389" cy="26440"/>
              </a:xfrm>
              <a:custGeom>
                <a:avLst/>
                <a:gdLst/>
                <a:ahLst/>
                <a:cxnLst/>
                <a:rect l="l" t="t" r="r" b="b"/>
                <a:pathLst>
                  <a:path w="27867" h="629" extrusionOk="0">
                    <a:moveTo>
                      <a:pt x="2280" y="1"/>
                    </a:moveTo>
                    <a:lnTo>
                      <a:pt x="2226" y="28"/>
                    </a:lnTo>
                    <a:cubicBezTo>
                      <a:pt x="1646" y="228"/>
                      <a:pt x="1058" y="435"/>
                      <a:pt x="565" y="435"/>
                    </a:cubicBezTo>
                    <a:cubicBezTo>
                      <a:pt x="386" y="435"/>
                      <a:pt x="218" y="408"/>
                      <a:pt x="69" y="342"/>
                    </a:cubicBezTo>
                    <a:lnTo>
                      <a:pt x="0" y="506"/>
                    </a:lnTo>
                    <a:cubicBezTo>
                      <a:pt x="170" y="579"/>
                      <a:pt x="357" y="610"/>
                      <a:pt x="556" y="610"/>
                    </a:cubicBezTo>
                    <a:cubicBezTo>
                      <a:pt x="1063" y="610"/>
                      <a:pt x="1648" y="411"/>
                      <a:pt x="2226" y="206"/>
                    </a:cubicBezTo>
                    <a:cubicBezTo>
                      <a:pt x="2488" y="503"/>
                      <a:pt x="2853" y="598"/>
                      <a:pt x="3254" y="598"/>
                    </a:cubicBezTo>
                    <a:cubicBezTo>
                      <a:pt x="3626" y="598"/>
                      <a:pt x="4029" y="516"/>
                      <a:pt x="4410" y="438"/>
                    </a:cubicBezTo>
                    <a:cubicBezTo>
                      <a:pt x="4588" y="397"/>
                      <a:pt x="4752" y="369"/>
                      <a:pt x="4902" y="342"/>
                    </a:cubicBezTo>
                    <a:cubicBezTo>
                      <a:pt x="5157" y="543"/>
                      <a:pt x="5470" y="604"/>
                      <a:pt x="5802" y="604"/>
                    </a:cubicBezTo>
                    <a:cubicBezTo>
                      <a:pt x="6056" y="604"/>
                      <a:pt x="6321" y="569"/>
                      <a:pt x="6581" y="533"/>
                    </a:cubicBezTo>
                    <a:cubicBezTo>
                      <a:pt x="6851" y="495"/>
                      <a:pt x="7101" y="456"/>
                      <a:pt x="7336" y="456"/>
                    </a:cubicBezTo>
                    <a:cubicBezTo>
                      <a:pt x="7433" y="456"/>
                      <a:pt x="7527" y="463"/>
                      <a:pt x="7619" y="479"/>
                    </a:cubicBezTo>
                    <a:cubicBezTo>
                      <a:pt x="7810" y="479"/>
                      <a:pt x="8001" y="506"/>
                      <a:pt x="8206" y="520"/>
                    </a:cubicBezTo>
                    <a:cubicBezTo>
                      <a:pt x="8431" y="548"/>
                      <a:pt x="8666" y="577"/>
                      <a:pt x="8904" y="577"/>
                    </a:cubicBezTo>
                    <a:cubicBezTo>
                      <a:pt x="9230" y="577"/>
                      <a:pt x="9562" y="523"/>
                      <a:pt x="9885" y="342"/>
                    </a:cubicBezTo>
                    <a:cubicBezTo>
                      <a:pt x="10302" y="462"/>
                      <a:pt x="10731" y="506"/>
                      <a:pt x="11162" y="506"/>
                    </a:cubicBezTo>
                    <a:cubicBezTo>
                      <a:pt x="11761" y="506"/>
                      <a:pt x="12364" y="421"/>
                      <a:pt x="12944" y="342"/>
                    </a:cubicBezTo>
                    <a:cubicBezTo>
                      <a:pt x="13094" y="342"/>
                      <a:pt x="13258" y="397"/>
                      <a:pt x="13421" y="479"/>
                    </a:cubicBezTo>
                    <a:cubicBezTo>
                      <a:pt x="13599" y="547"/>
                      <a:pt x="13776" y="629"/>
                      <a:pt x="13968" y="629"/>
                    </a:cubicBezTo>
                    <a:lnTo>
                      <a:pt x="14009" y="615"/>
                    </a:lnTo>
                    <a:cubicBezTo>
                      <a:pt x="14384" y="479"/>
                      <a:pt x="14732" y="434"/>
                      <a:pt x="15072" y="434"/>
                    </a:cubicBezTo>
                    <a:cubicBezTo>
                      <a:pt x="15411" y="434"/>
                      <a:pt x="15743" y="479"/>
                      <a:pt x="16084" y="520"/>
                    </a:cubicBezTo>
                    <a:cubicBezTo>
                      <a:pt x="16453" y="574"/>
                      <a:pt x="16835" y="629"/>
                      <a:pt x="17244" y="629"/>
                    </a:cubicBezTo>
                    <a:cubicBezTo>
                      <a:pt x="17367" y="629"/>
                      <a:pt x="17490" y="547"/>
                      <a:pt x="17627" y="465"/>
                    </a:cubicBezTo>
                    <a:cubicBezTo>
                      <a:pt x="17722" y="410"/>
                      <a:pt x="17831" y="342"/>
                      <a:pt x="17886" y="342"/>
                    </a:cubicBezTo>
                    <a:lnTo>
                      <a:pt x="18050" y="356"/>
                    </a:lnTo>
                    <a:cubicBezTo>
                      <a:pt x="18594" y="431"/>
                      <a:pt x="19101" y="503"/>
                      <a:pt x="19605" y="503"/>
                    </a:cubicBezTo>
                    <a:cubicBezTo>
                      <a:pt x="20011" y="503"/>
                      <a:pt x="20415" y="456"/>
                      <a:pt x="20835" y="328"/>
                    </a:cubicBezTo>
                    <a:cubicBezTo>
                      <a:pt x="20866" y="316"/>
                      <a:pt x="20902" y="311"/>
                      <a:pt x="20943" y="311"/>
                    </a:cubicBezTo>
                    <a:cubicBezTo>
                      <a:pt x="21083" y="311"/>
                      <a:pt x="21276" y="374"/>
                      <a:pt x="21477" y="438"/>
                    </a:cubicBezTo>
                    <a:cubicBezTo>
                      <a:pt x="21723" y="533"/>
                      <a:pt x="21996" y="629"/>
                      <a:pt x="22255" y="629"/>
                    </a:cubicBezTo>
                    <a:cubicBezTo>
                      <a:pt x="22501" y="629"/>
                      <a:pt x="22692" y="533"/>
                      <a:pt x="22842" y="451"/>
                    </a:cubicBezTo>
                    <a:cubicBezTo>
                      <a:pt x="22999" y="378"/>
                      <a:pt x="23139" y="305"/>
                      <a:pt x="23318" y="305"/>
                    </a:cubicBezTo>
                    <a:cubicBezTo>
                      <a:pt x="23374" y="305"/>
                      <a:pt x="23433" y="312"/>
                      <a:pt x="23498" y="328"/>
                    </a:cubicBezTo>
                    <a:cubicBezTo>
                      <a:pt x="23607" y="369"/>
                      <a:pt x="23702" y="410"/>
                      <a:pt x="23784" y="438"/>
                    </a:cubicBezTo>
                    <a:cubicBezTo>
                      <a:pt x="24016" y="547"/>
                      <a:pt x="24221" y="629"/>
                      <a:pt x="24494" y="629"/>
                    </a:cubicBezTo>
                    <a:cubicBezTo>
                      <a:pt x="24767" y="629"/>
                      <a:pt x="25054" y="547"/>
                      <a:pt x="25314" y="479"/>
                    </a:cubicBezTo>
                    <a:cubicBezTo>
                      <a:pt x="25587" y="410"/>
                      <a:pt x="25846" y="342"/>
                      <a:pt x="26078" y="342"/>
                    </a:cubicBezTo>
                    <a:cubicBezTo>
                      <a:pt x="26201" y="369"/>
                      <a:pt x="26324" y="397"/>
                      <a:pt x="26447" y="438"/>
                    </a:cubicBezTo>
                    <a:cubicBezTo>
                      <a:pt x="26774" y="533"/>
                      <a:pt x="27102" y="629"/>
                      <a:pt x="27430" y="629"/>
                    </a:cubicBezTo>
                    <a:cubicBezTo>
                      <a:pt x="27580" y="629"/>
                      <a:pt x="27730" y="615"/>
                      <a:pt x="27867" y="547"/>
                    </a:cubicBezTo>
                    <a:lnTo>
                      <a:pt x="27798" y="383"/>
                    </a:lnTo>
                    <a:cubicBezTo>
                      <a:pt x="27682" y="435"/>
                      <a:pt x="27556" y="455"/>
                      <a:pt x="27422" y="455"/>
                    </a:cubicBezTo>
                    <a:cubicBezTo>
                      <a:pt x="27132" y="455"/>
                      <a:pt x="26810" y="358"/>
                      <a:pt x="26501" y="274"/>
                    </a:cubicBezTo>
                    <a:cubicBezTo>
                      <a:pt x="26365" y="233"/>
                      <a:pt x="26242" y="192"/>
                      <a:pt x="26119" y="165"/>
                    </a:cubicBezTo>
                    <a:lnTo>
                      <a:pt x="26092" y="165"/>
                    </a:lnTo>
                    <a:cubicBezTo>
                      <a:pt x="25819" y="165"/>
                      <a:pt x="25546" y="233"/>
                      <a:pt x="25273" y="301"/>
                    </a:cubicBezTo>
                    <a:cubicBezTo>
                      <a:pt x="25013" y="369"/>
                      <a:pt x="24740" y="451"/>
                      <a:pt x="24494" y="451"/>
                    </a:cubicBezTo>
                    <a:cubicBezTo>
                      <a:pt x="24262" y="451"/>
                      <a:pt x="24085" y="369"/>
                      <a:pt x="23853" y="274"/>
                    </a:cubicBezTo>
                    <a:cubicBezTo>
                      <a:pt x="23757" y="247"/>
                      <a:pt x="23675" y="206"/>
                      <a:pt x="23552" y="165"/>
                    </a:cubicBezTo>
                    <a:cubicBezTo>
                      <a:pt x="23460" y="139"/>
                      <a:pt x="23376" y="128"/>
                      <a:pt x="23298" y="128"/>
                    </a:cubicBezTo>
                    <a:cubicBezTo>
                      <a:pt x="23088" y="128"/>
                      <a:pt x="22924" y="208"/>
                      <a:pt x="22774" y="287"/>
                    </a:cubicBezTo>
                    <a:cubicBezTo>
                      <a:pt x="22610" y="369"/>
                      <a:pt x="22460" y="451"/>
                      <a:pt x="22255" y="451"/>
                    </a:cubicBezTo>
                    <a:cubicBezTo>
                      <a:pt x="22023" y="451"/>
                      <a:pt x="21777" y="356"/>
                      <a:pt x="21532" y="274"/>
                    </a:cubicBezTo>
                    <a:cubicBezTo>
                      <a:pt x="21318" y="196"/>
                      <a:pt x="21118" y="125"/>
                      <a:pt x="20957" y="125"/>
                    </a:cubicBezTo>
                    <a:cubicBezTo>
                      <a:pt x="20891" y="125"/>
                      <a:pt x="20832" y="137"/>
                      <a:pt x="20781" y="165"/>
                    </a:cubicBezTo>
                    <a:cubicBezTo>
                      <a:pt x="20382" y="279"/>
                      <a:pt x="19996" y="322"/>
                      <a:pt x="19606" y="322"/>
                    </a:cubicBezTo>
                    <a:cubicBezTo>
                      <a:pt x="19113" y="322"/>
                      <a:pt x="18612" y="254"/>
                      <a:pt x="18064" y="178"/>
                    </a:cubicBezTo>
                    <a:lnTo>
                      <a:pt x="17900" y="165"/>
                    </a:lnTo>
                    <a:cubicBezTo>
                      <a:pt x="17791" y="165"/>
                      <a:pt x="17668" y="233"/>
                      <a:pt x="17531" y="315"/>
                    </a:cubicBezTo>
                    <a:cubicBezTo>
                      <a:pt x="17436" y="369"/>
                      <a:pt x="17313" y="451"/>
                      <a:pt x="17244" y="451"/>
                    </a:cubicBezTo>
                    <a:cubicBezTo>
                      <a:pt x="16835" y="451"/>
                      <a:pt x="16466" y="397"/>
                      <a:pt x="16098" y="342"/>
                    </a:cubicBezTo>
                    <a:cubicBezTo>
                      <a:pt x="15762" y="296"/>
                      <a:pt x="15436" y="253"/>
                      <a:pt x="15100" y="253"/>
                    </a:cubicBezTo>
                    <a:cubicBezTo>
                      <a:pt x="14738" y="253"/>
                      <a:pt x="14364" y="303"/>
                      <a:pt x="13954" y="451"/>
                    </a:cubicBezTo>
                    <a:cubicBezTo>
                      <a:pt x="13804" y="438"/>
                      <a:pt x="13654" y="383"/>
                      <a:pt x="13490" y="315"/>
                    </a:cubicBezTo>
                    <a:cubicBezTo>
                      <a:pt x="13312" y="233"/>
                      <a:pt x="13135" y="165"/>
                      <a:pt x="12930" y="165"/>
                    </a:cubicBezTo>
                    <a:cubicBezTo>
                      <a:pt x="12347" y="243"/>
                      <a:pt x="11754" y="322"/>
                      <a:pt x="11168" y="322"/>
                    </a:cubicBezTo>
                    <a:cubicBezTo>
                      <a:pt x="10740" y="322"/>
                      <a:pt x="10314" y="280"/>
                      <a:pt x="9899" y="165"/>
                    </a:cubicBezTo>
                    <a:lnTo>
                      <a:pt x="9858" y="151"/>
                    </a:lnTo>
                    <a:lnTo>
                      <a:pt x="9831" y="165"/>
                    </a:lnTo>
                    <a:cubicBezTo>
                      <a:pt x="9524" y="342"/>
                      <a:pt x="9208" y="396"/>
                      <a:pt x="8891" y="396"/>
                    </a:cubicBezTo>
                    <a:cubicBezTo>
                      <a:pt x="8671" y="396"/>
                      <a:pt x="8451" y="370"/>
                      <a:pt x="8233" y="342"/>
                    </a:cubicBezTo>
                    <a:cubicBezTo>
                      <a:pt x="8015" y="328"/>
                      <a:pt x="7810" y="301"/>
                      <a:pt x="7646" y="301"/>
                    </a:cubicBezTo>
                    <a:cubicBezTo>
                      <a:pt x="7550" y="285"/>
                      <a:pt x="7449" y="278"/>
                      <a:pt x="7346" y="278"/>
                    </a:cubicBezTo>
                    <a:cubicBezTo>
                      <a:pt x="7095" y="278"/>
                      <a:pt x="6824" y="317"/>
                      <a:pt x="6554" y="356"/>
                    </a:cubicBezTo>
                    <a:cubicBezTo>
                      <a:pt x="6298" y="386"/>
                      <a:pt x="6036" y="422"/>
                      <a:pt x="5790" y="422"/>
                    </a:cubicBezTo>
                    <a:cubicBezTo>
                      <a:pt x="5484" y="422"/>
                      <a:pt x="5203" y="367"/>
                      <a:pt x="4984" y="178"/>
                    </a:cubicBezTo>
                    <a:lnTo>
                      <a:pt x="4956" y="151"/>
                    </a:lnTo>
                    <a:lnTo>
                      <a:pt x="4915" y="165"/>
                    </a:lnTo>
                    <a:cubicBezTo>
                      <a:pt x="4738" y="192"/>
                      <a:pt x="4560" y="219"/>
                      <a:pt x="4383" y="260"/>
                    </a:cubicBezTo>
                    <a:cubicBezTo>
                      <a:pt x="3988" y="340"/>
                      <a:pt x="3590" y="424"/>
                      <a:pt x="3235" y="424"/>
                    </a:cubicBezTo>
                    <a:cubicBezTo>
                      <a:pt x="2866" y="424"/>
                      <a:pt x="2544" y="334"/>
                      <a:pt x="2321" y="55"/>
                    </a:cubicBezTo>
                    <a:lnTo>
                      <a:pt x="2280" y="1"/>
                    </a:ln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28"/>
              <p:cNvSpPr/>
              <p:nvPr/>
            </p:nvSpPr>
            <p:spPr>
              <a:xfrm>
                <a:off x="7977902" y="4024301"/>
                <a:ext cx="1171389" cy="32745"/>
              </a:xfrm>
              <a:custGeom>
                <a:avLst/>
                <a:gdLst/>
                <a:ahLst/>
                <a:cxnLst/>
                <a:rect l="l" t="t" r="r" b="b"/>
                <a:pathLst>
                  <a:path w="27867" h="779" fill="none" extrusionOk="0">
                    <a:moveTo>
                      <a:pt x="27430" y="629"/>
                    </a:moveTo>
                    <a:cubicBezTo>
                      <a:pt x="27102" y="629"/>
                      <a:pt x="26774" y="533"/>
                      <a:pt x="26447" y="438"/>
                    </a:cubicBezTo>
                    <a:cubicBezTo>
                      <a:pt x="26324" y="397"/>
                      <a:pt x="26201" y="369"/>
                      <a:pt x="26078" y="342"/>
                    </a:cubicBezTo>
                    <a:cubicBezTo>
                      <a:pt x="25846" y="342"/>
                      <a:pt x="25587" y="410"/>
                      <a:pt x="25314" y="479"/>
                    </a:cubicBezTo>
                    <a:cubicBezTo>
                      <a:pt x="25054" y="547"/>
                      <a:pt x="24767" y="629"/>
                      <a:pt x="24494" y="629"/>
                    </a:cubicBezTo>
                    <a:cubicBezTo>
                      <a:pt x="24221" y="629"/>
                      <a:pt x="24016" y="547"/>
                      <a:pt x="23784" y="438"/>
                    </a:cubicBezTo>
                    <a:cubicBezTo>
                      <a:pt x="23702" y="410"/>
                      <a:pt x="23607" y="369"/>
                      <a:pt x="23498" y="328"/>
                    </a:cubicBezTo>
                    <a:cubicBezTo>
                      <a:pt x="23225" y="260"/>
                      <a:pt x="23047" y="356"/>
                      <a:pt x="22842" y="451"/>
                    </a:cubicBezTo>
                    <a:cubicBezTo>
                      <a:pt x="22692" y="533"/>
                      <a:pt x="22501" y="629"/>
                      <a:pt x="22255" y="629"/>
                    </a:cubicBezTo>
                    <a:cubicBezTo>
                      <a:pt x="21996" y="629"/>
                      <a:pt x="21723" y="533"/>
                      <a:pt x="21477" y="438"/>
                    </a:cubicBezTo>
                    <a:cubicBezTo>
                      <a:pt x="21218" y="356"/>
                      <a:pt x="20972" y="274"/>
                      <a:pt x="20835" y="328"/>
                    </a:cubicBezTo>
                    <a:cubicBezTo>
                      <a:pt x="19893" y="615"/>
                      <a:pt x="19033" y="492"/>
                      <a:pt x="18050" y="356"/>
                    </a:cubicBezTo>
                    <a:lnTo>
                      <a:pt x="17886" y="342"/>
                    </a:lnTo>
                    <a:cubicBezTo>
                      <a:pt x="17831" y="342"/>
                      <a:pt x="17722" y="410"/>
                      <a:pt x="17627" y="465"/>
                    </a:cubicBezTo>
                    <a:cubicBezTo>
                      <a:pt x="17490" y="547"/>
                      <a:pt x="17367" y="629"/>
                      <a:pt x="17244" y="629"/>
                    </a:cubicBezTo>
                    <a:cubicBezTo>
                      <a:pt x="16835" y="629"/>
                      <a:pt x="16453" y="574"/>
                      <a:pt x="16084" y="520"/>
                    </a:cubicBezTo>
                    <a:cubicBezTo>
                      <a:pt x="15401" y="438"/>
                      <a:pt x="14759" y="342"/>
                      <a:pt x="14009" y="615"/>
                    </a:cubicBezTo>
                    <a:lnTo>
                      <a:pt x="13968" y="629"/>
                    </a:lnTo>
                    <a:cubicBezTo>
                      <a:pt x="13776" y="629"/>
                      <a:pt x="13599" y="547"/>
                      <a:pt x="13421" y="479"/>
                    </a:cubicBezTo>
                    <a:cubicBezTo>
                      <a:pt x="13258" y="397"/>
                      <a:pt x="13094" y="342"/>
                      <a:pt x="12944" y="342"/>
                    </a:cubicBezTo>
                    <a:cubicBezTo>
                      <a:pt x="11947" y="479"/>
                      <a:pt x="10882" y="629"/>
                      <a:pt x="9885" y="342"/>
                    </a:cubicBezTo>
                    <a:cubicBezTo>
                      <a:pt x="9325" y="656"/>
                      <a:pt x="8738" y="588"/>
                      <a:pt x="8206" y="520"/>
                    </a:cubicBezTo>
                    <a:cubicBezTo>
                      <a:pt x="8001" y="506"/>
                      <a:pt x="7810" y="479"/>
                      <a:pt x="7619" y="479"/>
                    </a:cubicBezTo>
                    <a:cubicBezTo>
                      <a:pt x="7305" y="424"/>
                      <a:pt x="6963" y="479"/>
                      <a:pt x="6581" y="533"/>
                    </a:cubicBezTo>
                    <a:cubicBezTo>
                      <a:pt x="5980" y="615"/>
                      <a:pt x="5352" y="697"/>
                      <a:pt x="4902" y="342"/>
                    </a:cubicBezTo>
                    <a:cubicBezTo>
                      <a:pt x="4752" y="369"/>
                      <a:pt x="4588" y="397"/>
                      <a:pt x="4410" y="438"/>
                    </a:cubicBezTo>
                    <a:cubicBezTo>
                      <a:pt x="3618" y="601"/>
                      <a:pt x="2731" y="779"/>
                      <a:pt x="2226" y="206"/>
                    </a:cubicBezTo>
                    <a:cubicBezTo>
                      <a:pt x="1420" y="492"/>
                      <a:pt x="601" y="765"/>
                      <a:pt x="0" y="506"/>
                    </a:cubicBezTo>
                    <a:lnTo>
                      <a:pt x="69" y="342"/>
                    </a:lnTo>
                    <a:cubicBezTo>
                      <a:pt x="628" y="588"/>
                      <a:pt x="1434" y="301"/>
                      <a:pt x="2226" y="28"/>
                    </a:cubicBezTo>
                    <a:lnTo>
                      <a:pt x="2280" y="1"/>
                    </a:lnTo>
                    <a:lnTo>
                      <a:pt x="2321" y="55"/>
                    </a:lnTo>
                    <a:cubicBezTo>
                      <a:pt x="2758" y="601"/>
                      <a:pt x="3577" y="424"/>
                      <a:pt x="4383" y="260"/>
                    </a:cubicBezTo>
                    <a:cubicBezTo>
                      <a:pt x="4560" y="219"/>
                      <a:pt x="4738" y="192"/>
                      <a:pt x="4915" y="165"/>
                    </a:cubicBezTo>
                    <a:lnTo>
                      <a:pt x="4956" y="151"/>
                    </a:lnTo>
                    <a:lnTo>
                      <a:pt x="4984" y="178"/>
                    </a:lnTo>
                    <a:cubicBezTo>
                      <a:pt x="5380" y="520"/>
                      <a:pt x="5980" y="424"/>
                      <a:pt x="6554" y="356"/>
                    </a:cubicBezTo>
                    <a:cubicBezTo>
                      <a:pt x="6936" y="301"/>
                      <a:pt x="7318" y="247"/>
                      <a:pt x="7646" y="301"/>
                    </a:cubicBezTo>
                    <a:cubicBezTo>
                      <a:pt x="7810" y="301"/>
                      <a:pt x="8015" y="328"/>
                      <a:pt x="8233" y="342"/>
                    </a:cubicBezTo>
                    <a:cubicBezTo>
                      <a:pt x="8766" y="410"/>
                      <a:pt x="9312" y="465"/>
                      <a:pt x="9831" y="165"/>
                    </a:cubicBezTo>
                    <a:lnTo>
                      <a:pt x="9858" y="151"/>
                    </a:lnTo>
                    <a:lnTo>
                      <a:pt x="9899" y="165"/>
                    </a:lnTo>
                    <a:cubicBezTo>
                      <a:pt x="10882" y="438"/>
                      <a:pt x="11920" y="301"/>
                      <a:pt x="12930" y="165"/>
                    </a:cubicBezTo>
                    <a:cubicBezTo>
                      <a:pt x="13135" y="165"/>
                      <a:pt x="13312" y="233"/>
                      <a:pt x="13490" y="315"/>
                    </a:cubicBezTo>
                    <a:cubicBezTo>
                      <a:pt x="13654" y="383"/>
                      <a:pt x="13804" y="438"/>
                      <a:pt x="13954" y="451"/>
                    </a:cubicBezTo>
                    <a:cubicBezTo>
                      <a:pt x="14746" y="165"/>
                      <a:pt x="15401" y="247"/>
                      <a:pt x="16098" y="342"/>
                    </a:cubicBezTo>
                    <a:cubicBezTo>
                      <a:pt x="16466" y="397"/>
                      <a:pt x="16835" y="451"/>
                      <a:pt x="17244" y="451"/>
                    </a:cubicBezTo>
                    <a:cubicBezTo>
                      <a:pt x="17313" y="451"/>
                      <a:pt x="17436" y="369"/>
                      <a:pt x="17531" y="315"/>
                    </a:cubicBezTo>
                    <a:cubicBezTo>
                      <a:pt x="17668" y="233"/>
                      <a:pt x="17791" y="165"/>
                      <a:pt x="17900" y="165"/>
                    </a:cubicBezTo>
                    <a:lnTo>
                      <a:pt x="18064" y="178"/>
                    </a:lnTo>
                    <a:cubicBezTo>
                      <a:pt x="19047" y="315"/>
                      <a:pt x="19879" y="424"/>
                      <a:pt x="20781" y="165"/>
                    </a:cubicBezTo>
                    <a:cubicBezTo>
                      <a:pt x="20958" y="69"/>
                      <a:pt x="21231" y="165"/>
                      <a:pt x="21532" y="274"/>
                    </a:cubicBezTo>
                    <a:cubicBezTo>
                      <a:pt x="21777" y="356"/>
                      <a:pt x="22023" y="451"/>
                      <a:pt x="22255" y="451"/>
                    </a:cubicBezTo>
                    <a:cubicBezTo>
                      <a:pt x="22460" y="451"/>
                      <a:pt x="22610" y="369"/>
                      <a:pt x="22774" y="287"/>
                    </a:cubicBezTo>
                    <a:cubicBezTo>
                      <a:pt x="22979" y="178"/>
                      <a:pt x="23211" y="69"/>
                      <a:pt x="23552" y="165"/>
                    </a:cubicBezTo>
                    <a:cubicBezTo>
                      <a:pt x="23675" y="206"/>
                      <a:pt x="23757" y="247"/>
                      <a:pt x="23853" y="274"/>
                    </a:cubicBezTo>
                    <a:cubicBezTo>
                      <a:pt x="24085" y="369"/>
                      <a:pt x="24262" y="451"/>
                      <a:pt x="24494" y="451"/>
                    </a:cubicBezTo>
                    <a:cubicBezTo>
                      <a:pt x="24740" y="451"/>
                      <a:pt x="25013" y="369"/>
                      <a:pt x="25273" y="301"/>
                    </a:cubicBezTo>
                    <a:cubicBezTo>
                      <a:pt x="25546" y="233"/>
                      <a:pt x="25819" y="165"/>
                      <a:pt x="26092" y="165"/>
                    </a:cubicBezTo>
                    <a:lnTo>
                      <a:pt x="26119" y="165"/>
                    </a:lnTo>
                    <a:cubicBezTo>
                      <a:pt x="26242" y="192"/>
                      <a:pt x="26365" y="233"/>
                      <a:pt x="26501" y="274"/>
                    </a:cubicBezTo>
                    <a:cubicBezTo>
                      <a:pt x="26952" y="397"/>
                      <a:pt x="27430" y="547"/>
                      <a:pt x="27798" y="383"/>
                    </a:cubicBezTo>
                    <a:lnTo>
                      <a:pt x="27867" y="547"/>
                    </a:lnTo>
                    <a:cubicBezTo>
                      <a:pt x="27730" y="615"/>
                      <a:pt x="27580" y="629"/>
                      <a:pt x="27430" y="6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28"/>
              <p:cNvSpPr/>
              <p:nvPr/>
            </p:nvSpPr>
            <p:spPr>
              <a:xfrm>
                <a:off x="8003165" y="3978986"/>
                <a:ext cx="1121452" cy="25852"/>
              </a:xfrm>
              <a:custGeom>
                <a:avLst/>
                <a:gdLst/>
                <a:ahLst/>
                <a:cxnLst/>
                <a:rect l="l" t="t" r="r" b="b"/>
                <a:pathLst>
                  <a:path w="26679" h="615" extrusionOk="0">
                    <a:moveTo>
                      <a:pt x="2103" y="0"/>
                    </a:moveTo>
                    <a:lnTo>
                      <a:pt x="2062" y="27"/>
                    </a:lnTo>
                    <a:cubicBezTo>
                      <a:pt x="1625" y="282"/>
                      <a:pt x="1103" y="422"/>
                      <a:pt x="658" y="422"/>
                    </a:cubicBezTo>
                    <a:cubicBezTo>
                      <a:pt x="435" y="422"/>
                      <a:pt x="232" y="387"/>
                      <a:pt x="68" y="314"/>
                    </a:cubicBezTo>
                    <a:lnTo>
                      <a:pt x="0" y="478"/>
                    </a:lnTo>
                    <a:cubicBezTo>
                      <a:pt x="181" y="559"/>
                      <a:pt x="410" y="599"/>
                      <a:pt x="659" y="599"/>
                    </a:cubicBezTo>
                    <a:cubicBezTo>
                      <a:pt x="1123" y="599"/>
                      <a:pt x="1659" y="462"/>
                      <a:pt x="2103" y="205"/>
                    </a:cubicBezTo>
                    <a:cubicBezTo>
                      <a:pt x="2517" y="446"/>
                      <a:pt x="2944" y="567"/>
                      <a:pt x="3388" y="567"/>
                    </a:cubicBezTo>
                    <a:cubicBezTo>
                      <a:pt x="3748" y="567"/>
                      <a:pt x="4120" y="487"/>
                      <a:pt x="4506" y="328"/>
                    </a:cubicBezTo>
                    <a:cubicBezTo>
                      <a:pt x="4756" y="465"/>
                      <a:pt x="5034" y="507"/>
                      <a:pt x="5330" y="507"/>
                    </a:cubicBezTo>
                    <a:cubicBezTo>
                      <a:pt x="5535" y="507"/>
                      <a:pt x="5749" y="487"/>
                      <a:pt x="5967" y="464"/>
                    </a:cubicBezTo>
                    <a:cubicBezTo>
                      <a:pt x="6203" y="447"/>
                      <a:pt x="6444" y="424"/>
                      <a:pt x="6688" y="424"/>
                    </a:cubicBezTo>
                    <a:cubicBezTo>
                      <a:pt x="6825" y="424"/>
                      <a:pt x="6962" y="431"/>
                      <a:pt x="7100" y="451"/>
                    </a:cubicBezTo>
                    <a:cubicBezTo>
                      <a:pt x="7305" y="451"/>
                      <a:pt x="7509" y="464"/>
                      <a:pt x="7714" y="464"/>
                    </a:cubicBezTo>
                    <a:cubicBezTo>
                      <a:pt x="7925" y="474"/>
                      <a:pt x="8137" y="483"/>
                      <a:pt x="8352" y="483"/>
                    </a:cubicBezTo>
                    <a:cubicBezTo>
                      <a:pt x="8763" y="483"/>
                      <a:pt x="9181" y="449"/>
                      <a:pt x="9612" y="314"/>
                    </a:cubicBezTo>
                    <a:cubicBezTo>
                      <a:pt x="9673" y="298"/>
                      <a:pt x="9735" y="291"/>
                      <a:pt x="9796" y="291"/>
                    </a:cubicBezTo>
                    <a:cubicBezTo>
                      <a:pt x="9994" y="291"/>
                      <a:pt x="10192" y="364"/>
                      <a:pt x="10390" y="437"/>
                    </a:cubicBezTo>
                    <a:cubicBezTo>
                      <a:pt x="10595" y="505"/>
                      <a:pt x="10813" y="587"/>
                      <a:pt x="11046" y="587"/>
                    </a:cubicBezTo>
                    <a:cubicBezTo>
                      <a:pt x="11278" y="587"/>
                      <a:pt x="11482" y="505"/>
                      <a:pt x="11674" y="423"/>
                    </a:cubicBezTo>
                    <a:cubicBezTo>
                      <a:pt x="11850" y="361"/>
                      <a:pt x="12011" y="291"/>
                      <a:pt x="12186" y="291"/>
                    </a:cubicBezTo>
                    <a:cubicBezTo>
                      <a:pt x="12241" y="291"/>
                      <a:pt x="12297" y="298"/>
                      <a:pt x="12356" y="314"/>
                    </a:cubicBezTo>
                    <a:lnTo>
                      <a:pt x="12384" y="328"/>
                    </a:lnTo>
                    <a:cubicBezTo>
                      <a:pt x="12438" y="328"/>
                      <a:pt x="12561" y="382"/>
                      <a:pt x="12657" y="437"/>
                    </a:cubicBezTo>
                    <a:cubicBezTo>
                      <a:pt x="12793" y="519"/>
                      <a:pt x="12930" y="587"/>
                      <a:pt x="13012" y="587"/>
                    </a:cubicBezTo>
                    <a:cubicBezTo>
                      <a:pt x="13094" y="601"/>
                      <a:pt x="13175" y="615"/>
                      <a:pt x="13257" y="615"/>
                    </a:cubicBezTo>
                    <a:cubicBezTo>
                      <a:pt x="13517" y="615"/>
                      <a:pt x="13749" y="533"/>
                      <a:pt x="13967" y="451"/>
                    </a:cubicBezTo>
                    <a:cubicBezTo>
                      <a:pt x="14196" y="374"/>
                      <a:pt x="14407" y="298"/>
                      <a:pt x="14643" y="298"/>
                    </a:cubicBezTo>
                    <a:cubicBezTo>
                      <a:pt x="14703" y="298"/>
                      <a:pt x="14764" y="303"/>
                      <a:pt x="14828" y="314"/>
                    </a:cubicBezTo>
                    <a:cubicBezTo>
                      <a:pt x="14991" y="341"/>
                      <a:pt x="15142" y="382"/>
                      <a:pt x="15292" y="410"/>
                    </a:cubicBezTo>
                    <a:cubicBezTo>
                      <a:pt x="15610" y="472"/>
                      <a:pt x="15922" y="531"/>
                      <a:pt x="16236" y="531"/>
                    </a:cubicBezTo>
                    <a:cubicBezTo>
                      <a:pt x="16540" y="531"/>
                      <a:pt x="16846" y="476"/>
                      <a:pt x="17162" y="314"/>
                    </a:cubicBezTo>
                    <a:cubicBezTo>
                      <a:pt x="17215" y="302"/>
                      <a:pt x="17267" y="296"/>
                      <a:pt x="17319" y="296"/>
                    </a:cubicBezTo>
                    <a:cubicBezTo>
                      <a:pt x="17499" y="296"/>
                      <a:pt x="17679" y="360"/>
                      <a:pt x="17859" y="423"/>
                    </a:cubicBezTo>
                    <a:cubicBezTo>
                      <a:pt x="18063" y="505"/>
                      <a:pt x="18268" y="587"/>
                      <a:pt x="18500" y="587"/>
                    </a:cubicBezTo>
                    <a:cubicBezTo>
                      <a:pt x="18732" y="587"/>
                      <a:pt x="18937" y="505"/>
                      <a:pt x="19142" y="437"/>
                    </a:cubicBezTo>
                    <a:cubicBezTo>
                      <a:pt x="19330" y="364"/>
                      <a:pt x="19517" y="291"/>
                      <a:pt x="19711" y="291"/>
                    </a:cubicBezTo>
                    <a:cubicBezTo>
                      <a:pt x="19771" y="291"/>
                      <a:pt x="19832" y="298"/>
                      <a:pt x="19893" y="314"/>
                    </a:cubicBezTo>
                    <a:cubicBezTo>
                      <a:pt x="20350" y="451"/>
                      <a:pt x="20791" y="519"/>
                      <a:pt x="21210" y="519"/>
                    </a:cubicBezTo>
                    <a:cubicBezTo>
                      <a:pt x="21630" y="519"/>
                      <a:pt x="22030" y="451"/>
                      <a:pt x="22405" y="314"/>
                    </a:cubicBezTo>
                    <a:cubicBezTo>
                      <a:pt x="22460" y="298"/>
                      <a:pt x="22519" y="291"/>
                      <a:pt x="22582" y="291"/>
                    </a:cubicBezTo>
                    <a:cubicBezTo>
                      <a:pt x="22785" y="291"/>
                      <a:pt x="23022" y="364"/>
                      <a:pt x="23252" y="437"/>
                    </a:cubicBezTo>
                    <a:cubicBezTo>
                      <a:pt x="23484" y="505"/>
                      <a:pt x="23743" y="587"/>
                      <a:pt x="23962" y="587"/>
                    </a:cubicBezTo>
                    <a:cubicBezTo>
                      <a:pt x="24125" y="587"/>
                      <a:pt x="24248" y="519"/>
                      <a:pt x="24358" y="451"/>
                    </a:cubicBezTo>
                    <a:cubicBezTo>
                      <a:pt x="24494" y="367"/>
                      <a:pt x="24614" y="291"/>
                      <a:pt x="24798" y="291"/>
                    </a:cubicBezTo>
                    <a:cubicBezTo>
                      <a:pt x="24854" y="291"/>
                      <a:pt x="24915" y="298"/>
                      <a:pt x="24986" y="314"/>
                    </a:cubicBezTo>
                    <a:cubicBezTo>
                      <a:pt x="25122" y="355"/>
                      <a:pt x="25245" y="396"/>
                      <a:pt x="25382" y="437"/>
                    </a:cubicBezTo>
                    <a:cubicBezTo>
                      <a:pt x="25643" y="512"/>
                      <a:pt x="25917" y="599"/>
                      <a:pt x="26225" y="599"/>
                    </a:cubicBezTo>
                    <a:cubicBezTo>
                      <a:pt x="26368" y="599"/>
                      <a:pt x="26518" y="580"/>
                      <a:pt x="26679" y="533"/>
                    </a:cubicBezTo>
                    <a:lnTo>
                      <a:pt x="26624" y="355"/>
                    </a:lnTo>
                    <a:cubicBezTo>
                      <a:pt x="26476" y="400"/>
                      <a:pt x="26336" y="418"/>
                      <a:pt x="26203" y="418"/>
                    </a:cubicBezTo>
                    <a:cubicBezTo>
                      <a:pt x="25929" y="418"/>
                      <a:pt x="25679" y="342"/>
                      <a:pt x="25422" y="260"/>
                    </a:cubicBezTo>
                    <a:cubicBezTo>
                      <a:pt x="25300" y="219"/>
                      <a:pt x="25163" y="178"/>
                      <a:pt x="25027" y="150"/>
                    </a:cubicBezTo>
                    <a:cubicBezTo>
                      <a:pt x="24938" y="127"/>
                      <a:pt x="24858" y="118"/>
                      <a:pt x="24786" y="118"/>
                    </a:cubicBezTo>
                    <a:cubicBezTo>
                      <a:pt x="24556" y="118"/>
                      <a:pt x="24397" y="214"/>
                      <a:pt x="24262" y="287"/>
                    </a:cubicBezTo>
                    <a:cubicBezTo>
                      <a:pt x="24166" y="355"/>
                      <a:pt x="24071" y="410"/>
                      <a:pt x="23962" y="410"/>
                    </a:cubicBezTo>
                    <a:cubicBezTo>
                      <a:pt x="23770" y="410"/>
                      <a:pt x="23525" y="341"/>
                      <a:pt x="23293" y="260"/>
                    </a:cubicBezTo>
                    <a:cubicBezTo>
                      <a:pt x="23062" y="189"/>
                      <a:pt x="22817" y="119"/>
                      <a:pt x="22590" y="119"/>
                    </a:cubicBezTo>
                    <a:cubicBezTo>
                      <a:pt x="22507" y="119"/>
                      <a:pt x="22427" y="129"/>
                      <a:pt x="22350" y="150"/>
                    </a:cubicBezTo>
                    <a:cubicBezTo>
                      <a:pt x="21989" y="280"/>
                      <a:pt x="21606" y="345"/>
                      <a:pt x="21205" y="345"/>
                    </a:cubicBezTo>
                    <a:cubicBezTo>
                      <a:pt x="20804" y="345"/>
                      <a:pt x="20384" y="280"/>
                      <a:pt x="19947" y="150"/>
                    </a:cubicBezTo>
                    <a:cubicBezTo>
                      <a:pt x="19861" y="129"/>
                      <a:pt x="19779" y="120"/>
                      <a:pt x="19700" y="120"/>
                    </a:cubicBezTo>
                    <a:cubicBezTo>
                      <a:pt x="19476" y="120"/>
                      <a:pt x="19275" y="193"/>
                      <a:pt x="19074" y="273"/>
                    </a:cubicBezTo>
                    <a:cubicBezTo>
                      <a:pt x="18883" y="341"/>
                      <a:pt x="18691" y="410"/>
                      <a:pt x="18500" y="410"/>
                    </a:cubicBezTo>
                    <a:cubicBezTo>
                      <a:pt x="18295" y="410"/>
                      <a:pt x="18104" y="328"/>
                      <a:pt x="17913" y="260"/>
                    </a:cubicBezTo>
                    <a:cubicBezTo>
                      <a:pt x="17733" y="189"/>
                      <a:pt x="17545" y="119"/>
                      <a:pt x="17339" y="119"/>
                    </a:cubicBezTo>
                    <a:cubicBezTo>
                      <a:pt x="17265" y="119"/>
                      <a:pt x="17188" y="129"/>
                      <a:pt x="17108" y="150"/>
                    </a:cubicBezTo>
                    <a:lnTo>
                      <a:pt x="17094" y="150"/>
                    </a:lnTo>
                    <a:cubicBezTo>
                      <a:pt x="16803" y="302"/>
                      <a:pt x="16528" y="355"/>
                      <a:pt x="16248" y="355"/>
                    </a:cubicBezTo>
                    <a:cubicBezTo>
                      <a:pt x="15951" y="355"/>
                      <a:pt x="15650" y="296"/>
                      <a:pt x="15319" y="232"/>
                    </a:cubicBezTo>
                    <a:cubicBezTo>
                      <a:pt x="15169" y="205"/>
                      <a:pt x="15019" y="164"/>
                      <a:pt x="14855" y="150"/>
                    </a:cubicBezTo>
                    <a:cubicBezTo>
                      <a:pt x="14768" y="130"/>
                      <a:pt x="14685" y="122"/>
                      <a:pt x="14604" y="122"/>
                    </a:cubicBezTo>
                    <a:cubicBezTo>
                      <a:pt x="14354" y="122"/>
                      <a:pt x="14129" y="204"/>
                      <a:pt x="13913" y="287"/>
                    </a:cubicBezTo>
                    <a:cubicBezTo>
                      <a:pt x="13694" y="360"/>
                      <a:pt x="13491" y="433"/>
                      <a:pt x="13261" y="433"/>
                    </a:cubicBezTo>
                    <a:cubicBezTo>
                      <a:pt x="13190" y="433"/>
                      <a:pt x="13116" y="426"/>
                      <a:pt x="13039" y="410"/>
                    </a:cubicBezTo>
                    <a:cubicBezTo>
                      <a:pt x="12971" y="410"/>
                      <a:pt x="12848" y="341"/>
                      <a:pt x="12752" y="287"/>
                    </a:cubicBezTo>
                    <a:cubicBezTo>
                      <a:pt x="12616" y="219"/>
                      <a:pt x="12493" y="150"/>
                      <a:pt x="12397" y="137"/>
                    </a:cubicBezTo>
                    <a:cubicBezTo>
                      <a:pt x="12326" y="121"/>
                      <a:pt x="12258" y="114"/>
                      <a:pt x="12193" y="114"/>
                    </a:cubicBezTo>
                    <a:cubicBezTo>
                      <a:pt x="11981" y="114"/>
                      <a:pt x="11793" y="187"/>
                      <a:pt x="11605" y="260"/>
                    </a:cubicBezTo>
                    <a:cubicBezTo>
                      <a:pt x="11428" y="341"/>
                      <a:pt x="11250" y="410"/>
                      <a:pt x="11046" y="410"/>
                    </a:cubicBezTo>
                    <a:cubicBezTo>
                      <a:pt x="10854" y="410"/>
                      <a:pt x="10650" y="341"/>
                      <a:pt x="10458" y="273"/>
                    </a:cubicBezTo>
                    <a:cubicBezTo>
                      <a:pt x="10247" y="193"/>
                      <a:pt x="10036" y="120"/>
                      <a:pt x="9813" y="120"/>
                    </a:cubicBezTo>
                    <a:cubicBezTo>
                      <a:pt x="9734" y="120"/>
                      <a:pt x="9653" y="129"/>
                      <a:pt x="9571" y="150"/>
                    </a:cubicBezTo>
                    <a:cubicBezTo>
                      <a:pt x="9156" y="274"/>
                      <a:pt x="8764" y="306"/>
                      <a:pt x="8373" y="306"/>
                    </a:cubicBezTo>
                    <a:cubicBezTo>
                      <a:pt x="8159" y="306"/>
                      <a:pt x="7945" y="297"/>
                      <a:pt x="7728" y="287"/>
                    </a:cubicBezTo>
                    <a:cubicBezTo>
                      <a:pt x="7523" y="287"/>
                      <a:pt x="7318" y="273"/>
                      <a:pt x="7113" y="273"/>
                    </a:cubicBezTo>
                    <a:cubicBezTo>
                      <a:pt x="6971" y="254"/>
                      <a:pt x="6829" y="246"/>
                      <a:pt x="6688" y="246"/>
                    </a:cubicBezTo>
                    <a:cubicBezTo>
                      <a:pt x="6436" y="246"/>
                      <a:pt x="6189" y="269"/>
                      <a:pt x="5953" y="287"/>
                    </a:cubicBezTo>
                    <a:cubicBezTo>
                      <a:pt x="5736" y="304"/>
                      <a:pt x="5524" y="323"/>
                      <a:pt x="5322" y="323"/>
                    </a:cubicBezTo>
                    <a:cubicBezTo>
                      <a:pt x="5040" y="323"/>
                      <a:pt x="4777" y="286"/>
                      <a:pt x="4547" y="150"/>
                    </a:cubicBezTo>
                    <a:lnTo>
                      <a:pt x="4519" y="137"/>
                    </a:lnTo>
                    <a:lnTo>
                      <a:pt x="4478" y="150"/>
                    </a:lnTo>
                    <a:cubicBezTo>
                      <a:pt x="4100" y="303"/>
                      <a:pt x="3739" y="379"/>
                      <a:pt x="3390" y="379"/>
                    </a:cubicBezTo>
                    <a:cubicBezTo>
                      <a:pt x="2957" y="379"/>
                      <a:pt x="2544" y="262"/>
                      <a:pt x="2144" y="27"/>
                    </a:cubicBezTo>
                    <a:lnTo>
                      <a:pt x="2103" y="0"/>
                    </a:ln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28"/>
              <p:cNvSpPr/>
              <p:nvPr/>
            </p:nvSpPr>
            <p:spPr>
              <a:xfrm>
                <a:off x="8003165" y="3978986"/>
                <a:ext cx="1121452" cy="29887"/>
              </a:xfrm>
              <a:custGeom>
                <a:avLst/>
                <a:gdLst/>
                <a:ahLst/>
                <a:cxnLst/>
                <a:rect l="l" t="t" r="r" b="b"/>
                <a:pathLst>
                  <a:path w="26679" h="711" fill="none" extrusionOk="0">
                    <a:moveTo>
                      <a:pt x="13257" y="615"/>
                    </a:moveTo>
                    <a:cubicBezTo>
                      <a:pt x="13175" y="615"/>
                      <a:pt x="13094" y="601"/>
                      <a:pt x="13012" y="587"/>
                    </a:cubicBezTo>
                    <a:cubicBezTo>
                      <a:pt x="12930" y="587"/>
                      <a:pt x="12793" y="519"/>
                      <a:pt x="12657" y="437"/>
                    </a:cubicBezTo>
                    <a:cubicBezTo>
                      <a:pt x="12561" y="382"/>
                      <a:pt x="12438" y="328"/>
                      <a:pt x="12384" y="328"/>
                    </a:cubicBezTo>
                    <a:lnTo>
                      <a:pt x="12356" y="314"/>
                    </a:lnTo>
                    <a:cubicBezTo>
                      <a:pt x="12111" y="246"/>
                      <a:pt x="11906" y="341"/>
                      <a:pt x="11674" y="423"/>
                    </a:cubicBezTo>
                    <a:cubicBezTo>
                      <a:pt x="11482" y="505"/>
                      <a:pt x="11278" y="587"/>
                      <a:pt x="11046" y="587"/>
                    </a:cubicBezTo>
                    <a:cubicBezTo>
                      <a:pt x="10813" y="587"/>
                      <a:pt x="10595" y="505"/>
                      <a:pt x="10390" y="437"/>
                    </a:cubicBezTo>
                    <a:cubicBezTo>
                      <a:pt x="10131" y="341"/>
                      <a:pt x="9871" y="246"/>
                      <a:pt x="9612" y="314"/>
                    </a:cubicBezTo>
                    <a:cubicBezTo>
                      <a:pt x="8957" y="519"/>
                      <a:pt x="8329" y="492"/>
                      <a:pt x="7714" y="464"/>
                    </a:cubicBezTo>
                    <a:cubicBezTo>
                      <a:pt x="7509" y="464"/>
                      <a:pt x="7305" y="451"/>
                      <a:pt x="7100" y="451"/>
                    </a:cubicBezTo>
                    <a:cubicBezTo>
                      <a:pt x="6717" y="396"/>
                      <a:pt x="6335" y="437"/>
                      <a:pt x="5967" y="464"/>
                    </a:cubicBezTo>
                    <a:cubicBezTo>
                      <a:pt x="5434" y="519"/>
                      <a:pt x="4929" y="560"/>
                      <a:pt x="4506" y="328"/>
                    </a:cubicBezTo>
                    <a:cubicBezTo>
                      <a:pt x="3645" y="683"/>
                      <a:pt x="2854" y="642"/>
                      <a:pt x="2103" y="205"/>
                    </a:cubicBezTo>
                    <a:cubicBezTo>
                      <a:pt x="1420" y="601"/>
                      <a:pt x="519" y="710"/>
                      <a:pt x="0" y="478"/>
                    </a:cubicBezTo>
                    <a:lnTo>
                      <a:pt x="68" y="314"/>
                    </a:lnTo>
                    <a:cubicBezTo>
                      <a:pt x="560" y="533"/>
                      <a:pt x="1406" y="410"/>
                      <a:pt x="2062" y="27"/>
                    </a:cubicBezTo>
                    <a:lnTo>
                      <a:pt x="2103" y="0"/>
                    </a:lnTo>
                    <a:lnTo>
                      <a:pt x="2144" y="27"/>
                    </a:lnTo>
                    <a:cubicBezTo>
                      <a:pt x="2867" y="451"/>
                      <a:pt x="3632" y="492"/>
                      <a:pt x="4478" y="150"/>
                    </a:cubicBezTo>
                    <a:lnTo>
                      <a:pt x="4519" y="137"/>
                    </a:lnTo>
                    <a:lnTo>
                      <a:pt x="4547" y="150"/>
                    </a:lnTo>
                    <a:cubicBezTo>
                      <a:pt x="4943" y="382"/>
                      <a:pt x="5434" y="328"/>
                      <a:pt x="5953" y="287"/>
                    </a:cubicBezTo>
                    <a:cubicBezTo>
                      <a:pt x="6322" y="260"/>
                      <a:pt x="6717" y="219"/>
                      <a:pt x="7113" y="273"/>
                    </a:cubicBezTo>
                    <a:cubicBezTo>
                      <a:pt x="7318" y="273"/>
                      <a:pt x="7523" y="287"/>
                      <a:pt x="7728" y="287"/>
                    </a:cubicBezTo>
                    <a:cubicBezTo>
                      <a:pt x="8342" y="314"/>
                      <a:pt x="8929" y="341"/>
                      <a:pt x="9571" y="150"/>
                    </a:cubicBezTo>
                    <a:cubicBezTo>
                      <a:pt x="9885" y="68"/>
                      <a:pt x="10172" y="164"/>
                      <a:pt x="10458" y="273"/>
                    </a:cubicBezTo>
                    <a:cubicBezTo>
                      <a:pt x="10650" y="341"/>
                      <a:pt x="10854" y="410"/>
                      <a:pt x="11046" y="410"/>
                    </a:cubicBezTo>
                    <a:cubicBezTo>
                      <a:pt x="11250" y="410"/>
                      <a:pt x="11428" y="341"/>
                      <a:pt x="11605" y="260"/>
                    </a:cubicBezTo>
                    <a:cubicBezTo>
                      <a:pt x="11851" y="164"/>
                      <a:pt x="12097" y="68"/>
                      <a:pt x="12397" y="137"/>
                    </a:cubicBezTo>
                    <a:cubicBezTo>
                      <a:pt x="12493" y="150"/>
                      <a:pt x="12616" y="219"/>
                      <a:pt x="12752" y="287"/>
                    </a:cubicBezTo>
                    <a:cubicBezTo>
                      <a:pt x="12848" y="341"/>
                      <a:pt x="12971" y="410"/>
                      <a:pt x="13039" y="410"/>
                    </a:cubicBezTo>
                    <a:cubicBezTo>
                      <a:pt x="13367" y="478"/>
                      <a:pt x="13626" y="382"/>
                      <a:pt x="13913" y="287"/>
                    </a:cubicBezTo>
                    <a:cubicBezTo>
                      <a:pt x="14199" y="178"/>
                      <a:pt x="14500" y="68"/>
                      <a:pt x="14855" y="150"/>
                    </a:cubicBezTo>
                    <a:cubicBezTo>
                      <a:pt x="15019" y="164"/>
                      <a:pt x="15169" y="205"/>
                      <a:pt x="15319" y="232"/>
                    </a:cubicBezTo>
                    <a:cubicBezTo>
                      <a:pt x="15961" y="355"/>
                      <a:pt x="16493" y="464"/>
                      <a:pt x="17094" y="150"/>
                    </a:cubicBezTo>
                    <a:lnTo>
                      <a:pt x="17108" y="150"/>
                    </a:lnTo>
                    <a:cubicBezTo>
                      <a:pt x="17408" y="68"/>
                      <a:pt x="17667" y="164"/>
                      <a:pt x="17913" y="260"/>
                    </a:cubicBezTo>
                    <a:cubicBezTo>
                      <a:pt x="18104" y="328"/>
                      <a:pt x="18295" y="410"/>
                      <a:pt x="18500" y="410"/>
                    </a:cubicBezTo>
                    <a:cubicBezTo>
                      <a:pt x="18691" y="410"/>
                      <a:pt x="18883" y="341"/>
                      <a:pt x="19074" y="273"/>
                    </a:cubicBezTo>
                    <a:cubicBezTo>
                      <a:pt x="19347" y="164"/>
                      <a:pt x="19620" y="68"/>
                      <a:pt x="19947" y="150"/>
                    </a:cubicBezTo>
                    <a:cubicBezTo>
                      <a:pt x="20821" y="410"/>
                      <a:pt x="21627" y="410"/>
                      <a:pt x="22350" y="150"/>
                    </a:cubicBezTo>
                    <a:cubicBezTo>
                      <a:pt x="22637" y="68"/>
                      <a:pt x="22979" y="164"/>
                      <a:pt x="23293" y="260"/>
                    </a:cubicBezTo>
                    <a:cubicBezTo>
                      <a:pt x="23525" y="341"/>
                      <a:pt x="23770" y="410"/>
                      <a:pt x="23962" y="410"/>
                    </a:cubicBezTo>
                    <a:cubicBezTo>
                      <a:pt x="24071" y="410"/>
                      <a:pt x="24166" y="355"/>
                      <a:pt x="24262" y="287"/>
                    </a:cubicBezTo>
                    <a:cubicBezTo>
                      <a:pt x="24439" y="191"/>
                      <a:pt x="24658" y="55"/>
                      <a:pt x="25027" y="150"/>
                    </a:cubicBezTo>
                    <a:cubicBezTo>
                      <a:pt x="25163" y="178"/>
                      <a:pt x="25300" y="219"/>
                      <a:pt x="25422" y="260"/>
                    </a:cubicBezTo>
                    <a:cubicBezTo>
                      <a:pt x="25805" y="382"/>
                      <a:pt x="26173" y="492"/>
                      <a:pt x="26624" y="355"/>
                    </a:cubicBezTo>
                    <a:lnTo>
                      <a:pt x="26679" y="533"/>
                    </a:lnTo>
                    <a:cubicBezTo>
                      <a:pt x="26173" y="683"/>
                      <a:pt x="25764" y="546"/>
                      <a:pt x="25382" y="437"/>
                    </a:cubicBezTo>
                    <a:cubicBezTo>
                      <a:pt x="25245" y="396"/>
                      <a:pt x="25122" y="355"/>
                      <a:pt x="24986" y="314"/>
                    </a:cubicBezTo>
                    <a:cubicBezTo>
                      <a:pt x="24685" y="246"/>
                      <a:pt x="24535" y="341"/>
                      <a:pt x="24358" y="451"/>
                    </a:cubicBezTo>
                    <a:cubicBezTo>
                      <a:pt x="24248" y="519"/>
                      <a:pt x="24125" y="587"/>
                      <a:pt x="23962" y="587"/>
                    </a:cubicBezTo>
                    <a:cubicBezTo>
                      <a:pt x="23743" y="587"/>
                      <a:pt x="23484" y="505"/>
                      <a:pt x="23252" y="437"/>
                    </a:cubicBezTo>
                    <a:cubicBezTo>
                      <a:pt x="22951" y="341"/>
                      <a:pt x="22637" y="246"/>
                      <a:pt x="22405" y="314"/>
                    </a:cubicBezTo>
                    <a:cubicBezTo>
                      <a:pt x="21654" y="587"/>
                      <a:pt x="20808" y="587"/>
                      <a:pt x="19893" y="314"/>
                    </a:cubicBezTo>
                    <a:cubicBezTo>
                      <a:pt x="19633" y="246"/>
                      <a:pt x="19388" y="341"/>
                      <a:pt x="19142" y="437"/>
                    </a:cubicBezTo>
                    <a:cubicBezTo>
                      <a:pt x="18937" y="505"/>
                      <a:pt x="18732" y="587"/>
                      <a:pt x="18500" y="587"/>
                    </a:cubicBezTo>
                    <a:cubicBezTo>
                      <a:pt x="18268" y="587"/>
                      <a:pt x="18063" y="505"/>
                      <a:pt x="17859" y="423"/>
                    </a:cubicBezTo>
                    <a:cubicBezTo>
                      <a:pt x="17626" y="341"/>
                      <a:pt x="17394" y="260"/>
                      <a:pt x="17162" y="314"/>
                    </a:cubicBezTo>
                    <a:cubicBezTo>
                      <a:pt x="16521" y="642"/>
                      <a:pt x="15920" y="533"/>
                      <a:pt x="15292" y="410"/>
                    </a:cubicBezTo>
                    <a:cubicBezTo>
                      <a:pt x="15142" y="382"/>
                      <a:pt x="14991" y="341"/>
                      <a:pt x="14828" y="314"/>
                    </a:cubicBezTo>
                    <a:cubicBezTo>
                      <a:pt x="14513" y="260"/>
                      <a:pt x="14254" y="355"/>
                      <a:pt x="13967" y="451"/>
                    </a:cubicBezTo>
                    <a:cubicBezTo>
                      <a:pt x="13749" y="533"/>
                      <a:pt x="13517" y="615"/>
                      <a:pt x="13257" y="61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28"/>
              <p:cNvSpPr/>
              <p:nvPr/>
            </p:nvSpPr>
            <p:spPr>
              <a:xfrm>
                <a:off x="8026663" y="3939136"/>
                <a:ext cx="1076138" cy="23245"/>
              </a:xfrm>
              <a:custGeom>
                <a:avLst/>
                <a:gdLst/>
                <a:ahLst/>
                <a:cxnLst/>
                <a:rect l="l" t="t" r="r" b="b"/>
                <a:pathLst>
                  <a:path w="25601" h="553" extrusionOk="0">
                    <a:moveTo>
                      <a:pt x="14095" y="1"/>
                    </a:moveTo>
                    <a:cubicBezTo>
                      <a:pt x="13955" y="1"/>
                      <a:pt x="13820" y="26"/>
                      <a:pt x="13695" y="88"/>
                    </a:cubicBezTo>
                    <a:cubicBezTo>
                      <a:pt x="13445" y="248"/>
                      <a:pt x="13231" y="301"/>
                      <a:pt x="13030" y="301"/>
                    </a:cubicBezTo>
                    <a:cubicBezTo>
                      <a:pt x="12836" y="301"/>
                      <a:pt x="12654" y="251"/>
                      <a:pt x="12466" y="197"/>
                    </a:cubicBezTo>
                    <a:cubicBezTo>
                      <a:pt x="12275" y="143"/>
                      <a:pt x="12070" y="74"/>
                      <a:pt x="11852" y="74"/>
                    </a:cubicBezTo>
                    <a:cubicBezTo>
                      <a:pt x="11524" y="74"/>
                      <a:pt x="11197" y="129"/>
                      <a:pt x="10869" y="170"/>
                    </a:cubicBezTo>
                    <a:cubicBezTo>
                      <a:pt x="10568" y="210"/>
                      <a:pt x="10278" y="247"/>
                      <a:pt x="10003" y="247"/>
                    </a:cubicBezTo>
                    <a:cubicBezTo>
                      <a:pt x="9716" y="247"/>
                      <a:pt x="9447" y="207"/>
                      <a:pt x="9203" y="88"/>
                    </a:cubicBezTo>
                    <a:lnTo>
                      <a:pt x="9162" y="74"/>
                    </a:lnTo>
                    <a:lnTo>
                      <a:pt x="9121" y="88"/>
                    </a:lnTo>
                    <a:cubicBezTo>
                      <a:pt x="8794" y="265"/>
                      <a:pt x="8394" y="354"/>
                      <a:pt x="7991" y="354"/>
                    </a:cubicBezTo>
                    <a:cubicBezTo>
                      <a:pt x="7589" y="354"/>
                      <a:pt x="7182" y="265"/>
                      <a:pt x="6841" y="88"/>
                    </a:cubicBezTo>
                    <a:lnTo>
                      <a:pt x="6800" y="74"/>
                    </a:lnTo>
                    <a:lnTo>
                      <a:pt x="6759" y="88"/>
                    </a:lnTo>
                    <a:cubicBezTo>
                      <a:pt x="6459" y="253"/>
                      <a:pt x="6168" y="303"/>
                      <a:pt x="5885" y="303"/>
                    </a:cubicBezTo>
                    <a:cubicBezTo>
                      <a:pt x="5652" y="303"/>
                      <a:pt x="5424" y="269"/>
                      <a:pt x="5203" y="238"/>
                    </a:cubicBezTo>
                    <a:cubicBezTo>
                      <a:pt x="4971" y="209"/>
                      <a:pt x="4739" y="180"/>
                      <a:pt x="4512" y="180"/>
                    </a:cubicBezTo>
                    <a:cubicBezTo>
                      <a:pt x="4418" y="180"/>
                      <a:pt x="4325" y="185"/>
                      <a:pt x="4233" y="197"/>
                    </a:cubicBezTo>
                    <a:cubicBezTo>
                      <a:pt x="4056" y="197"/>
                      <a:pt x="3865" y="225"/>
                      <a:pt x="3660" y="238"/>
                    </a:cubicBezTo>
                    <a:cubicBezTo>
                      <a:pt x="3439" y="261"/>
                      <a:pt x="3215" y="285"/>
                      <a:pt x="3006" y="285"/>
                    </a:cubicBezTo>
                    <a:cubicBezTo>
                      <a:pt x="2724" y="285"/>
                      <a:pt x="2469" y="243"/>
                      <a:pt x="2281" y="102"/>
                    </a:cubicBezTo>
                    <a:lnTo>
                      <a:pt x="2267" y="88"/>
                    </a:lnTo>
                    <a:cubicBezTo>
                      <a:pt x="2203" y="58"/>
                      <a:pt x="2127" y="45"/>
                      <a:pt x="2043" y="45"/>
                    </a:cubicBezTo>
                    <a:cubicBezTo>
                      <a:pt x="1789" y="45"/>
                      <a:pt x="1462" y="163"/>
                      <a:pt x="1175" y="265"/>
                    </a:cubicBezTo>
                    <a:cubicBezTo>
                      <a:pt x="1107" y="293"/>
                      <a:pt x="1038" y="306"/>
                      <a:pt x="984" y="334"/>
                    </a:cubicBezTo>
                    <a:cubicBezTo>
                      <a:pt x="883" y="364"/>
                      <a:pt x="792" y="376"/>
                      <a:pt x="704" y="376"/>
                    </a:cubicBezTo>
                    <a:cubicBezTo>
                      <a:pt x="553" y="376"/>
                      <a:pt x="411" y="341"/>
                      <a:pt x="247" y="306"/>
                    </a:cubicBezTo>
                    <a:cubicBezTo>
                      <a:pt x="178" y="279"/>
                      <a:pt x="110" y="265"/>
                      <a:pt x="42" y="252"/>
                    </a:cubicBezTo>
                    <a:lnTo>
                      <a:pt x="1" y="429"/>
                    </a:lnTo>
                    <a:cubicBezTo>
                      <a:pt x="69" y="443"/>
                      <a:pt x="137" y="457"/>
                      <a:pt x="206" y="470"/>
                    </a:cubicBezTo>
                    <a:cubicBezTo>
                      <a:pt x="369" y="511"/>
                      <a:pt x="520" y="552"/>
                      <a:pt x="697" y="552"/>
                    </a:cubicBezTo>
                    <a:cubicBezTo>
                      <a:pt x="806" y="552"/>
                      <a:pt x="916" y="539"/>
                      <a:pt x="1038" y="498"/>
                    </a:cubicBezTo>
                    <a:cubicBezTo>
                      <a:pt x="1093" y="484"/>
                      <a:pt x="1161" y="457"/>
                      <a:pt x="1230" y="429"/>
                    </a:cubicBezTo>
                    <a:cubicBezTo>
                      <a:pt x="1481" y="342"/>
                      <a:pt x="1811" y="228"/>
                      <a:pt x="2037" y="228"/>
                    </a:cubicBezTo>
                    <a:cubicBezTo>
                      <a:pt x="2094" y="228"/>
                      <a:pt x="2144" y="235"/>
                      <a:pt x="2185" y="252"/>
                    </a:cubicBezTo>
                    <a:cubicBezTo>
                      <a:pt x="2412" y="413"/>
                      <a:pt x="2709" y="460"/>
                      <a:pt x="3023" y="460"/>
                    </a:cubicBezTo>
                    <a:cubicBezTo>
                      <a:pt x="3239" y="460"/>
                      <a:pt x="3462" y="438"/>
                      <a:pt x="3674" y="416"/>
                    </a:cubicBezTo>
                    <a:cubicBezTo>
                      <a:pt x="3878" y="402"/>
                      <a:pt x="4069" y="375"/>
                      <a:pt x="4247" y="375"/>
                    </a:cubicBezTo>
                    <a:cubicBezTo>
                      <a:pt x="4335" y="363"/>
                      <a:pt x="4424" y="358"/>
                      <a:pt x="4514" y="358"/>
                    </a:cubicBezTo>
                    <a:cubicBezTo>
                      <a:pt x="4731" y="358"/>
                      <a:pt x="4953" y="387"/>
                      <a:pt x="5175" y="416"/>
                    </a:cubicBezTo>
                    <a:cubicBezTo>
                      <a:pt x="5405" y="452"/>
                      <a:pt x="5638" y="486"/>
                      <a:pt x="5876" y="486"/>
                    </a:cubicBezTo>
                    <a:cubicBezTo>
                      <a:pt x="6175" y="486"/>
                      <a:pt x="6481" y="433"/>
                      <a:pt x="6800" y="265"/>
                    </a:cubicBezTo>
                    <a:cubicBezTo>
                      <a:pt x="7162" y="443"/>
                      <a:pt x="7578" y="532"/>
                      <a:pt x="7993" y="532"/>
                    </a:cubicBezTo>
                    <a:cubicBezTo>
                      <a:pt x="8408" y="532"/>
                      <a:pt x="8821" y="443"/>
                      <a:pt x="9176" y="265"/>
                    </a:cubicBezTo>
                    <a:cubicBezTo>
                      <a:pt x="9434" y="384"/>
                      <a:pt x="9713" y="424"/>
                      <a:pt x="10009" y="424"/>
                    </a:cubicBezTo>
                    <a:cubicBezTo>
                      <a:pt x="10292" y="424"/>
                      <a:pt x="10589" y="387"/>
                      <a:pt x="10896" y="347"/>
                    </a:cubicBezTo>
                    <a:cubicBezTo>
                      <a:pt x="11210" y="306"/>
                      <a:pt x="11538" y="252"/>
                      <a:pt x="11852" y="252"/>
                    </a:cubicBezTo>
                    <a:cubicBezTo>
                      <a:pt x="12043" y="252"/>
                      <a:pt x="12234" y="306"/>
                      <a:pt x="12425" y="361"/>
                    </a:cubicBezTo>
                    <a:cubicBezTo>
                      <a:pt x="12623" y="422"/>
                      <a:pt x="12825" y="481"/>
                      <a:pt x="13047" y="481"/>
                    </a:cubicBezTo>
                    <a:cubicBezTo>
                      <a:pt x="13268" y="481"/>
                      <a:pt x="13511" y="422"/>
                      <a:pt x="13791" y="252"/>
                    </a:cubicBezTo>
                    <a:cubicBezTo>
                      <a:pt x="13884" y="201"/>
                      <a:pt x="13991" y="180"/>
                      <a:pt x="14106" y="180"/>
                    </a:cubicBezTo>
                    <a:cubicBezTo>
                      <a:pt x="14359" y="180"/>
                      <a:pt x="14651" y="281"/>
                      <a:pt x="14924" y="375"/>
                    </a:cubicBezTo>
                    <a:cubicBezTo>
                      <a:pt x="15060" y="416"/>
                      <a:pt x="15197" y="470"/>
                      <a:pt x="15320" y="498"/>
                    </a:cubicBezTo>
                    <a:cubicBezTo>
                      <a:pt x="15404" y="518"/>
                      <a:pt x="15483" y="526"/>
                      <a:pt x="15556" y="526"/>
                    </a:cubicBezTo>
                    <a:cubicBezTo>
                      <a:pt x="15779" y="526"/>
                      <a:pt x="15954" y="447"/>
                      <a:pt x="16098" y="375"/>
                    </a:cubicBezTo>
                    <a:cubicBezTo>
                      <a:pt x="16221" y="306"/>
                      <a:pt x="16317" y="252"/>
                      <a:pt x="16426" y="252"/>
                    </a:cubicBezTo>
                    <a:cubicBezTo>
                      <a:pt x="16740" y="252"/>
                      <a:pt x="17067" y="320"/>
                      <a:pt x="17395" y="375"/>
                    </a:cubicBezTo>
                    <a:cubicBezTo>
                      <a:pt x="17711" y="428"/>
                      <a:pt x="18020" y="479"/>
                      <a:pt x="18308" y="479"/>
                    </a:cubicBezTo>
                    <a:cubicBezTo>
                      <a:pt x="18605" y="479"/>
                      <a:pt x="18880" y="425"/>
                      <a:pt x="19115" y="265"/>
                    </a:cubicBezTo>
                    <a:cubicBezTo>
                      <a:pt x="19525" y="432"/>
                      <a:pt x="19933" y="495"/>
                      <a:pt x="20315" y="495"/>
                    </a:cubicBezTo>
                    <a:cubicBezTo>
                      <a:pt x="20811" y="495"/>
                      <a:pt x="21265" y="389"/>
                      <a:pt x="21628" y="265"/>
                    </a:cubicBezTo>
                    <a:cubicBezTo>
                      <a:pt x="21899" y="424"/>
                      <a:pt x="22164" y="477"/>
                      <a:pt x="22424" y="477"/>
                    </a:cubicBezTo>
                    <a:cubicBezTo>
                      <a:pt x="22700" y="477"/>
                      <a:pt x="22971" y="417"/>
                      <a:pt x="23239" y="361"/>
                    </a:cubicBezTo>
                    <a:cubicBezTo>
                      <a:pt x="23484" y="320"/>
                      <a:pt x="23744" y="252"/>
                      <a:pt x="24003" y="252"/>
                    </a:cubicBezTo>
                    <a:cubicBezTo>
                      <a:pt x="24167" y="252"/>
                      <a:pt x="24358" y="306"/>
                      <a:pt x="24549" y="375"/>
                    </a:cubicBezTo>
                    <a:cubicBezTo>
                      <a:pt x="24762" y="442"/>
                      <a:pt x="25002" y="510"/>
                      <a:pt x="25264" y="510"/>
                    </a:cubicBezTo>
                    <a:cubicBezTo>
                      <a:pt x="25372" y="510"/>
                      <a:pt x="25485" y="498"/>
                      <a:pt x="25601" y="470"/>
                    </a:cubicBezTo>
                    <a:lnTo>
                      <a:pt x="25560" y="293"/>
                    </a:lnTo>
                    <a:cubicBezTo>
                      <a:pt x="25456" y="321"/>
                      <a:pt x="25355" y="332"/>
                      <a:pt x="25258" y="332"/>
                    </a:cubicBezTo>
                    <a:cubicBezTo>
                      <a:pt x="25023" y="332"/>
                      <a:pt x="24807" y="265"/>
                      <a:pt x="24604" y="197"/>
                    </a:cubicBezTo>
                    <a:cubicBezTo>
                      <a:pt x="24399" y="143"/>
                      <a:pt x="24194" y="74"/>
                      <a:pt x="24003" y="74"/>
                    </a:cubicBezTo>
                    <a:cubicBezTo>
                      <a:pt x="23730" y="74"/>
                      <a:pt x="23457" y="143"/>
                      <a:pt x="23198" y="197"/>
                    </a:cubicBezTo>
                    <a:cubicBezTo>
                      <a:pt x="22943" y="251"/>
                      <a:pt x="22697" y="301"/>
                      <a:pt x="22452" y="301"/>
                    </a:cubicBezTo>
                    <a:cubicBezTo>
                      <a:pt x="22199" y="301"/>
                      <a:pt x="21946" y="248"/>
                      <a:pt x="21682" y="88"/>
                    </a:cubicBezTo>
                    <a:lnTo>
                      <a:pt x="21641" y="74"/>
                    </a:lnTo>
                    <a:lnTo>
                      <a:pt x="21600" y="88"/>
                    </a:lnTo>
                    <a:cubicBezTo>
                      <a:pt x="21250" y="205"/>
                      <a:pt x="20801" y="313"/>
                      <a:pt x="20307" y="313"/>
                    </a:cubicBezTo>
                    <a:cubicBezTo>
                      <a:pt x="19937" y="313"/>
                      <a:pt x="19541" y="252"/>
                      <a:pt x="19143" y="88"/>
                    </a:cubicBezTo>
                    <a:lnTo>
                      <a:pt x="19102" y="61"/>
                    </a:lnTo>
                    <a:lnTo>
                      <a:pt x="19061" y="102"/>
                    </a:lnTo>
                    <a:cubicBezTo>
                      <a:pt x="18849" y="252"/>
                      <a:pt x="18597" y="303"/>
                      <a:pt x="18318" y="303"/>
                    </a:cubicBezTo>
                    <a:cubicBezTo>
                      <a:pt x="18040" y="303"/>
                      <a:pt x="17736" y="252"/>
                      <a:pt x="17422" y="197"/>
                    </a:cubicBezTo>
                    <a:cubicBezTo>
                      <a:pt x="17095" y="143"/>
                      <a:pt x="16753" y="74"/>
                      <a:pt x="16426" y="74"/>
                    </a:cubicBezTo>
                    <a:cubicBezTo>
                      <a:pt x="16276" y="74"/>
                      <a:pt x="16153" y="143"/>
                      <a:pt x="16016" y="211"/>
                    </a:cubicBezTo>
                    <a:cubicBezTo>
                      <a:pt x="15867" y="285"/>
                      <a:pt x="15719" y="351"/>
                      <a:pt x="15538" y="351"/>
                    </a:cubicBezTo>
                    <a:cubicBezTo>
                      <a:pt x="15486" y="351"/>
                      <a:pt x="15432" y="346"/>
                      <a:pt x="15374" y="334"/>
                    </a:cubicBezTo>
                    <a:cubicBezTo>
                      <a:pt x="15252" y="293"/>
                      <a:pt x="15115" y="252"/>
                      <a:pt x="14978" y="197"/>
                    </a:cubicBezTo>
                    <a:cubicBezTo>
                      <a:pt x="14694" y="105"/>
                      <a:pt x="14384" y="1"/>
                      <a:pt x="14095" y="1"/>
                    </a:cubicBez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28"/>
              <p:cNvSpPr/>
              <p:nvPr/>
            </p:nvSpPr>
            <p:spPr>
              <a:xfrm>
                <a:off x="8026663" y="3934765"/>
                <a:ext cx="1076138" cy="31610"/>
              </a:xfrm>
              <a:custGeom>
                <a:avLst/>
                <a:gdLst/>
                <a:ahLst/>
                <a:cxnLst/>
                <a:rect l="l" t="t" r="r" b="b"/>
                <a:pathLst>
                  <a:path w="25601" h="752" fill="none" extrusionOk="0">
                    <a:moveTo>
                      <a:pt x="697" y="656"/>
                    </a:moveTo>
                    <a:cubicBezTo>
                      <a:pt x="520" y="656"/>
                      <a:pt x="369" y="615"/>
                      <a:pt x="206" y="574"/>
                    </a:cubicBezTo>
                    <a:cubicBezTo>
                      <a:pt x="137" y="561"/>
                      <a:pt x="69" y="547"/>
                      <a:pt x="1" y="533"/>
                    </a:cubicBezTo>
                    <a:lnTo>
                      <a:pt x="42" y="356"/>
                    </a:lnTo>
                    <a:cubicBezTo>
                      <a:pt x="110" y="369"/>
                      <a:pt x="178" y="383"/>
                      <a:pt x="247" y="410"/>
                    </a:cubicBezTo>
                    <a:cubicBezTo>
                      <a:pt x="506" y="465"/>
                      <a:pt x="711" y="520"/>
                      <a:pt x="984" y="438"/>
                    </a:cubicBezTo>
                    <a:cubicBezTo>
                      <a:pt x="1038" y="410"/>
                      <a:pt x="1107" y="397"/>
                      <a:pt x="1175" y="369"/>
                    </a:cubicBezTo>
                    <a:cubicBezTo>
                      <a:pt x="1557" y="233"/>
                      <a:pt x="2008" y="69"/>
                      <a:pt x="2267" y="192"/>
                    </a:cubicBezTo>
                    <a:lnTo>
                      <a:pt x="2281" y="206"/>
                    </a:lnTo>
                    <a:cubicBezTo>
                      <a:pt x="2609" y="451"/>
                      <a:pt x="3141" y="397"/>
                      <a:pt x="3660" y="342"/>
                    </a:cubicBezTo>
                    <a:cubicBezTo>
                      <a:pt x="3865" y="329"/>
                      <a:pt x="4056" y="301"/>
                      <a:pt x="4233" y="301"/>
                    </a:cubicBezTo>
                    <a:cubicBezTo>
                      <a:pt x="4547" y="260"/>
                      <a:pt x="4875" y="301"/>
                      <a:pt x="5203" y="342"/>
                    </a:cubicBezTo>
                    <a:cubicBezTo>
                      <a:pt x="5694" y="410"/>
                      <a:pt x="6213" y="492"/>
                      <a:pt x="6759" y="192"/>
                    </a:cubicBezTo>
                    <a:lnTo>
                      <a:pt x="6800" y="178"/>
                    </a:lnTo>
                    <a:lnTo>
                      <a:pt x="6841" y="192"/>
                    </a:lnTo>
                    <a:cubicBezTo>
                      <a:pt x="7524" y="547"/>
                      <a:pt x="8466" y="547"/>
                      <a:pt x="9121" y="192"/>
                    </a:cubicBezTo>
                    <a:lnTo>
                      <a:pt x="9162" y="178"/>
                    </a:lnTo>
                    <a:lnTo>
                      <a:pt x="9203" y="192"/>
                    </a:lnTo>
                    <a:cubicBezTo>
                      <a:pt x="9681" y="424"/>
                      <a:pt x="10254" y="356"/>
                      <a:pt x="10869" y="274"/>
                    </a:cubicBezTo>
                    <a:cubicBezTo>
                      <a:pt x="11197" y="233"/>
                      <a:pt x="11524" y="178"/>
                      <a:pt x="11852" y="178"/>
                    </a:cubicBezTo>
                    <a:cubicBezTo>
                      <a:pt x="12070" y="178"/>
                      <a:pt x="12275" y="247"/>
                      <a:pt x="12466" y="301"/>
                    </a:cubicBezTo>
                    <a:cubicBezTo>
                      <a:pt x="12849" y="410"/>
                      <a:pt x="13204" y="506"/>
                      <a:pt x="13695" y="192"/>
                    </a:cubicBezTo>
                    <a:cubicBezTo>
                      <a:pt x="14077" y="1"/>
                      <a:pt x="14555" y="165"/>
                      <a:pt x="14978" y="301"/>
                    </a:cubicBezTo>
                    <a:cubicBezTo>
                      <a:pt x="15115" y="356"/>
                      <a:pt x="15252" y="397"/>
                      <a:pt x="15374" y="438"/>
                    </a:cubicBezTo>
                    <a:cubicBezTo>
                      <a:pt x="15634" y="492"/>
                      <a:pt x="15825" y="410"/>
                      <a:pt x="16016" y="315"/>
                    </a:cubicBezTo>
                    <a:cubicBezTo>
                      <a:pt x="16153" y="247"/>
                      <a:pt x="16276" y="178"/>
                      <a:pt x="16426" y="178"/>
                    </a:cubicBezTo>
                    <a:cubicBezTo>
                      <a:pt x="16753" y="178"/>
                      <a:pt x="17095" y="247"/>
                      <a:pt x="17422" y="301"/>
                    </a:cubicBezTo>
                    <a:cubicBezTo>
                      <a:pt x="18050" y="410"/>
                      <a:pt x="18638" y="506"/>
                      <a:pt x="19061" y="206"/>
                    </a:cubicBezTo>
                    <a:lnTo>
                      <a:pt x="19102" y="165"/>
                    </a:lnTo>
                    <a:lnTo>
                      <a:pt x="19143" y="192"/>
                    </a:lnTo>
                    <a:cubicBezTo>
                      <a:pt x="20071" y="574"/>
                      <a:pt x="20986" y="397"/>
                      <a:pt x="21600" y="192"/>
                    </a:cubicBezTo>
                    <a:lnTo>
                      <a:pt x="21641" y="178"/>
                    </a:lnTo>
                    <a:lnTo>
                      <a:pt x="21682" y="192"/>
                    </a:lnTo>
                    <a:cubicBezTo>
                      <a:pt x="22201" y="506"/>
                      <a:pt x="22679" y="410"/>
                      <a:pt x="23198" y="301"/>
                    </a:cubicBezTo>
                    <a:cubicBezTo>
                      <a:pt x="23457" y="247"/>
                      <a:pt x="23730" y="178"/>
                      <a:pt x="24003" y="178"/>
                    </a:cubicBezTo>
                    <a:cubicBezTo>
                      <a:pt x="24194" y="178"/>
                      <a:pt x="24399" y="247"/>
                      <a:pt x="24604" y="301"/>
                    </a:cubicBezTo>
                    <a:cubicBezTo>
                      <a:pt x="24891" y="397"/>
                      <a:pt x="25205" y="492"/>
                      <a:pt x="25560" y="397"/>
                    </a:cubicBezTo>
                    <a:lnTo>
                      <a:pt x="25601" y="574"/>
                    </a:lnTo>
                    <a:cubicBezTo>
                      <a:pt x="25205" y="670"/>
                      <a:pt x="24850" y="574"/>
                      <a:pt x="24549" y="479"/>
                    </a:cubicBezTo>
                    <a:cubicBezTo>
                      <a:pt x="24358" y="410"/>
                      <a:pt x="24167" y="356"/>
                      <a:pt x="24003" y="356"/>
                    </a:cubicBezTo>
                    <a:cubicBezTo>
                      <a:pt x="23744" y="356"/>
                      <a:pt x="23484" y="424"/>
                      <a:pt x="23239" y="465"/>
                    </a:cubicBezTo>
                    <a:cubicBezTo>
                      <a:pt x="22720" y="574"/>
                      <a:pt x="22187" y="697"/>
                      <a:pt x="21628" y="369"/>
                    </a:cubicBezTo>
                    <a:cubicBezTo>
                      <a:pt x="20986" y="588"/>
                      <a:pt x="20058" y="752"/>
                      <a:pt x="19115" y="369"/>
                    </a:cubicBezTo>
                    <a:cubicBezTo>
                      <a:pt x="18651" y="683"/>
                      <a:pt x="18037" y="588"/>
                      <a:pt x="17395" y="479"/>
                    </a:cubicBezTo>
                    <a:cubicBezTo>
                      <a:pt x="17067" y="424"/>
                      <a:pt x="16740" y="356"/>
                      <a:pt x="16426" y="356"/>
                    </a:cubicBezTo>
                    <a:cubicBezTo>
                      <a:pt x="16317" y="356"/>
                      <a:pt x="16221" y="410"/>
                      <a:pt x="16098" y="479"/>
                    </a:cubicBezTo>
                    <a:cubicBezTo>
                      <a:pt x="15907" y="574"/>
                      <a:pt x="15661" y="683"/>
                      <a:pt x="15320" y="602"/>
                    </a:cubicBezTo>
                    <a:cubicBezTo>
                      <a:pt x="15197" y="574"/>
                      <a:pt x="15060" y="520"/>
                      <a:pt x="14924" y="479"/>
                    </a:cubicBezTo>
                    <a:cubicBezTo>
                      <a:pt x="14528" y="342"/>
                      <a:pt x="14091" y="192"/>
                      <a:pt x="13791" y="356"/>
                    </a:cubicBezTo>
                    <a:cubicBezTo>
                      <a:pt x="13231" y="697"/>
                      <a:pt x="12821" y="588"/>
                      <a:pt x="12425" y="465"/>
                    </a:cubicBezTo>
                    <a:cubicBezTo>
                      <a:pt x="12234" y="410"/>
                      <a:pt x="12043" y="356"/>
                      <a:pt x="11852" y="356"/>
                    </a:cubicBezTo>
                    <a:cubicBezTo>
                      <a:pt x="11538" y="356"/>
                      <a:pt x="11210" y="410"/>
                      <a:pt x="10896" y="451"/>
                    </a:cubicBezTo>
                    <a:cubicBezTo>
                      <a:pt x="10268" y="533"/>
                      <a:pt x="9681" y="602"/>
                      <a:pt x="9176" y="369"/>
                    </a:cubicBezTo>
                    <a:cubicBezTo>
                      <a:pt x="8466" y="724"/>
                      <a:pt x="7524" y="724"/>
                      <a:pt x="6800" y="369"/>
                    </a:cubicBezTo>
                    <a:cubicBezTo>
                      <a:pt x="6227" y="670"/>
                      <a:pt x="5694" y="602"/>
                      <a:pt x="5175" y="520"/>
                    </a:cubicBezTo>
                    <a:cubicBezTo>
                      <a:pt x="4861" y="479"/>
                      <a:pt x="4547" y="438"/>
                      <a:pt x="4247" y="479"/>
                    </a:cubicBezTo>
                    <a:cubicBezTo>
                      <a:pt x="4069" y="479"/>
                      <a:pt x="3878" y="506"/>
                      <a:pt x="3674" y="520"/>
                    </a:cubicBezTo>
                    <a:cubicBezTo>
                      <a:pt x="3155" y="574"/>
                      <a:pt x="2568" y="629"/>
                      <a:pt x="2185" y="356"/>
                    </a:cubicBezTo>
                    <a:cubicBezTo>
                      <a:pt x="1981" y="274"/>
                      <a:pt x="1544" y="424"/>
                      <a:pt x="1230" y="533"/>
                    </a:cubicBezTo>
                    <a:cubicBezTo>
                      <a:pt x="1161" y="561"/>
                      <a:pt x="1093" y="588"/>
                      <a:pt x="1038" y="602"/>
                    </a:cubicBezTo>
                    <a:cubicBezTo>
                      <a:pt x="916" y="643"/>
                      <a:pt x="806" y="656"/>
                      <a:pt x="697" y="65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28"/>
              <p:cNvSpPr/>
              <p:nvPr/>
            </p:nvSpPr>
            <p:spPr>
              <a:xfrm>
                <a:off x="8048480" y="3902649"/>
                <a:ext cx="1034229" cy="18958"/>
              </a:xfrm>
              <a:custGeom>
                <a:avLst/>
                <a:gdLst/>
                <a:ahLst/>
                <a:cxnLst/>
                <a:rect l="l" t="t" r="r" b="b"/>
                <a:pathLst>
                  <a:path w="24604" h="451" extrusionOk="0">
                    <a:moveTo>
                      <a:pt x="1625" y="0"/>
                    </a:moveTo>
                    <a:lnTo>
                      <a:pt x="1584" y="28"/>
                    </a:lnTo>
                    <a:cubicBezTo>
                      <a:pt x="1274" y="195"/>
                      <a:pt x="982" y="246"/>
                      <a:pt x="706" y="246"/>
                    </a:cubicBezTo>
                    <a:cubicBezTo>
                      <a:pt x="508" y="246"/>
                      <a:pt x="319" y="220"/>
                      <a:pt x="137" y="191"/>
                    </a:cubicBezTo>
                    <a:lnTo>
                      <a:pt x="28" y="178"/>
                    </a:lnTo>
                    <a:lnTo>
                      <a:pt x="1" y="355"/>
                    </a:lnTo>
                    <a:lnTo>
                      <a:pt x="124" y="369"/>
                    </a:lnTo>
                    <a:cubicBezTo>
                      <a:pt x="302" y="398"/>
                      <a:pt x="498" y="427"/>
                      <a:pt x="708" y="427"/>
                    </a:cubicBezTo>
                    <a:cubicBezTo>
                      <a:pt x="995" y="427"/>
                      <a:pt x="1308" y="373"/>
                      <a:pt x="1639" y="191"/>
                    </a:cubicBezTo>
                    <a:cubicBezTo>
                      <a:pt x="2014" y="316"/>
                      <a:pt x="2479" y="380"/>
                      <a:pt x="2996" y="380"/>
                    </a:cubicBezTo>
                    <a:cubicBezTo>
                      <a:pt x="3327" y="380"/>
                      <a:pt x="3679" y="354"/>
                      <a:pt x="4042" y="301"/>
                    </a:cubicBezTo>
                    <a:cubicBezTo>
                      <a:pt x="4146" y="289"/>
                      <a:pt x="4249" y="284"/>
                      <a:pt x="4350" y="284"/>
                    </a:cubicBezTo>
                    <a:cubicBezTo>
                      <a:pt x="4596" y="284"/>
                      <a:pt x="4834" y="313"/>
                      <a:pt x="5066" y="342"/>
                    </a:cubicBezTo>
                    <a:cubicBezTo>
                      <a:pt x="5297" y="371"/>
                      <a:pt x="5522" y="398"/>
                      <a:pt x="5747" y="398"/>
                    </a:cubicBezTo>
                    <a:cubicBezTo>
                      <a:pt x="6042" y="398"/>
                      <a:pt x="6334" y="352"/>
                      <a:pt x="6636" y="205"/>
                    </a:cubicBezTo>
                    <a:cubicBezTo>
                      <a:pt x="6923" y="369"/>
                      <a:pt x="7291" y="451"/>
                      <a:pt x="7660" y="451"/>
                    </a:cubicBezTo>
                    <a:cubicBezTo>
                      <a:pt x="8042" y="451"/>
                      <a:pt x="8438" y="369"/>
                      <a:pt x="8780" y="205"/>
                    </a:cubicBezTo>
                    <a:cubicBezTo>
                      <a:pt x="9104" y="349"/>
                      <a:pt x="9492" y="406"/>
                      <a:pt x="9889" y="406"/>
                    </a:cubicBezTo>
                    <a:cubicBezTo>
                      <a:pt x="10396" y="406"/>
                      <a:pt x="10918" y="314"/>
                      <a:pt x="11347" y="191"/>
                    </a:cubicBezTo>
                    <a:cubicBezTo>
                      <a:pt x="11733" y="364"/>
                      <a:pt x="12122" y="449"/>
                      <a:pt x="12510" y="449"/>
                    </a:cubicBezTo>
                    <a:cubicBezTo>
                      <a:pt x="12890" y="449"/>
                      <a:pt x="13269" y="367"/>
                      <a:pt x="13640" y="205"/>
                    </a:cubicBezTo>
                    <a:cubicBezTo>
                      <a:pt x="13958" y="364"/>
                      <a:pt x="14301" y="417"/>
                      <a:pt x="14655" y="417"/>
                    </a:cubicBezTo>
                    <a:cubicBezTo>
                      <a:pt x="15030" y="417"/>
                      <a:pt x="15418" y="357"/>
                      <a:pt x="15798" y="301"/>
                    </a:cubicBezTo>
                    <a:cubicBezTo>
                      <a:pt x="15897" y="289"/>
                      <a:pt x="15999" y="284"/>
                      <a:pt x="16101" y="284"/>
                    </a:cubicBezTo>
                    <a:cubicBezTo>
                      <a:pt x="16347" y="284"/>
                      <a:pt x="16598" y="313"/>
                      <a:pt x="16849" y="342"/>
                    </a:cubicBezTo>
                    <a:cubicBezTo>
                      <a:pt x="17091" y="371"/>
                      <a:pt x="17329" y="398"/>
                      <a:pt x="17555" y="398"/>
                    </a:cubicBezTo>
                    <a:cubicBezTo>
                      <a:pt x="17850" y="398"/>
                      <a:pt x="18125" y="352"/>
                      <a:pt x="18364" y="205"/>
                    </a:cubicBezTo>
                    <a:cubicBezTo>
                      <a:pt x="18751" y="351"/>
                      <a:pt x="19138" y="407"/>
                      <a:pt x="19502" y="407"/>
                    </a:cubicBezTo>
                    <a:cubicBezTo>
                      <a:pt x="19986" y="407"/>
                      <a:pt x="20430" y="308"/>
                      <a:pt x="20781" y="191"/>
                    </a:cubicBezTo>
                    <a:cubicBezTo>
                      <a:pt x="21082" y="361"/>
                      <a:pt x="21386" y="419"/>
                      <a:pt x="21684" y="419"/>
                    </a:cubicBezTo>
                    <a:cubicBezTo>
                      <a:pt x="22008" y="419"/>
                      <a:pt x="22325" y="351"/>
                      <a:pt x="22624" y="287"/>
                    </a:cubicBezTo>
                    <a:cubicBezTo>
                      <a:pt x="22788" y="246"/>
                      <a:pt x="22938" y="205"/>
                      <a:pt x="23061" y="191"/>
                    </a:cubicBezTo>
                    <a:cubicBezTo>
                      <a:pt x="23239" y="191"/>
                      <a:pt x="23416" y="246"/>
                      <a:pt x="23594" y="301"/>
                    </a:cubicBezTo>
                    <a:cubicBezTo>
                      <a:pt x="23813" y="360"/>
                      <a:pt x="24047" y="427"/>
                      <a:pt x="24306" y="427"/>
                    </a:cubicBezTo>
                    <a:cubicBezTo>
                      <a:pt x="24401" y="427"/>
                      <a:pt x="24501" y="418"/>
                      <a:pt x="24604" y="396"/>
                    </a:cubicBezTo>
                    <a:lnTo>
                      <a:pt x="24577" y="219"/>
                    </a:lnTo>
                    <a:cubicBezTo>
                      <a:pt x="24484" y="241"/>
                      <a:pt x="24395" y="250"/>
                      <a:pt x="24308" y="250"/>
                    </a:cubicBezTo>
                    <a:cubicBezTo>
                      <a:pt x="24074" y="250"/>
                      <a:pt x="23857" y="183"/>
                      <a:pt x="23648" y="123"/>
                    </a:cubicBezTo>
                    <a:cubicBezTo>
                      <a:pt x="23457" y="69"/>
                      <a:pt x="23266" y="14"/>
                      <a:pt x="23047" y="14"/>
                    </a:cubicBezTo>
                    <a:cubicBezTo>
                      <a:pt x="22897" y="41"/>
                      <a:pt x="22733" y="69"/>
                      <a:pt x="22583" y="109"/>
                    </a:cubicBezTo>
                    <a:cubicBezTo>
                      <a:pt x="22280" y="174"/>
                      <a:pt x="21973" y="243"/>
                      <a:pt x="21664" y="243"/>
                    </a:cubicBezTo>
                    <a:cubicBezTo>
                      <a:pt x="21389" y="243"/>
                      <a:pt x="21112" y="188"/>
                      <a:pt x="20836" y="28"/>
                    </a:cubicBezTo>
                    <a:lnTo>
                      <a:pt x="20795" y="0"/>
                    </a:lnTo>
                    <a:lnTo>
                      <a:pt x="20754" y="14"/>
                    </a:lnTo>
                    <a:cubicBezTo>
                      <a:pt x="20419" y="123"/>
                      <a:pt x="19986" y="223"/>
                      <a:pt x="19511" y="223"/>
                    </a:cubicBezTo>
                    <a:cubicBezTo>
                      <a:pt x="19154" y="223"/>
                      <a:pt x="18773" y="166"/>
                      <a:pt x="18392" y="14"/>
                    </a:cubicBezTo>
                    <a:lnTo>
                      <a:pt x="18337" y="0"/>
                    </a:lnTo>
                    <a:lnTo>
                      <a:pt x="18296" y="28"/>
                    </a:lnTo>
                    <a:cubicBezTo>
                      <a:pt x="18087" y="175"/>
                      <a:pt x="17830" y="221"/>
                      <a:pt x="17547" y="221"/>
                    </a:cubicBezTo>
                    <a:cubicBezTo>
                      <a:pt x="17331" y="221"/>
                      <a:pt x="17099" y="194"/>
                      <a:pt x="16862" y="164"/>
                    </a:cubicBezTo>
                    <a:cubicBezTo>
                      <a:pt x="16611" y="135"/>
                      <a:pt x="16354" y="106"/>
                      <a:pt x="16094" y="106"/>
                    </a:cubicBezTo>
                    <a:cubicBezTo>
                      <a:pt x="15986" y="106"/>
                      <a:pt x="15878" y="111"/>
                      <a:pt x="15770" y="123"/>
                    </a:cubicBezTo>
                    <a:cubicBezTo>
                      <a:pt x="15403" y="179"/>
                      <a:pt x="15029" y="238"/>
                      <a:pt x="14669" y="238"/>
                    </a:cubicBezTo>
                    <a:cubicBezTo>
                      <a:pt x="14320" y="238"/>
                      <a:pt x="13984" y="182"/>
                      <a:pt x="13681" y="14"/>
                    </a:cubicBezTo>
                    <a:lnTo>
                      <a:pt x="13640" y="0"/>
                    </a:lnTo>
                    <a:lnTo>
                      <a:pt x="13599" y="14"/>
                    </a:lnTo>
                    <a:cubicBezTo>
                      <a:pt x="13238" y="185"/>
                      <a:pt x="12872" y="270"/>
                      <a:pt x="12505" y="270"/>
                    </a:cubicBezTo>
                    <a:cubicBezTo>
                      <a:pt x="12138" y="270"/>
                      <a:pt x="11770" y="185"/>
                      <a:pt x="11401" y="14"/>
                    </a:cubicBezTo>
                    <a:lnTo>
                      <a:pt x="11360" y="0"/>
                    </a:lnTo>
                    <a:lnTo>
                      <a:pt x="11333" y="14"/>
                    </a:lnTo>
                    <a:cubicBezTo>
                      <a:pt x="10918" y="135"/>
                      <a:pt x="10406" y="226"/>
                      <a:pt x="9912" y="226"/>
                    </a:cubicBezTo>
                    <a:cubicBezTo>
                      <a:pt x="9513" y="226"/>
                      <a:pt x="9124" y="166"/>
                      <a:pt x="8807" y="14"/>
                    </a:cubicBezTo>
                    <a:lnTo>
                      <a:pt x="8780" y="0"/>
                    </a:lnTo>
                    <a:lnTo>
                      <a:pt x="8739" y="14"/>
                    </a:lnTo>
                    <a:cubicBezTo>
                      <a:pt x="8411" y="181"/>
                      <a:pt x="8020" y="267"/>
                      <a:pt x="7646" y="267"/>
                    </a:cubicBezTo>
                    <a:cubicBezTo>
                      <a:pt x="7287" y="267"/>
                      <a:pt x="6945" y="188"/>
                      <a:pt x="6691" y="28"/>
                    </a:cubicBezTo>
                    <a:lnTo>
                      <a:pt x="6650" y="0"/>
                    </a:lnTo>
                    <a:lnTo>
                      <a:pt x="6609" y="14"/>
                    </a:lnTo>
                    <a:cubicBezTo>
                      <a:pt x="6310" y="171"/>
                      <a:pt x="6026" y="220"/>
                      <a:pt x="5739" y="220"/>
                    </a:cubicBezTo>
                    <a:cubicBezTo>
                      <a:pt x="5527" y="220"/>
                      <a:pt x="5314" y="193"/>
                      <a:pt x="5093" y="164"/>
                    </a:cubicBezTo>
                    <a:cubicBezTo>
                      <a:pt x="4852" y="135"/>
                      <a:pt x="4604" y="106"/>
                      <a:pt x="4344" y="106"/>
                    </a:cubicBezTo>
                    <a:cubicBezTo>
                      <a:pt x="4236" y="106"/>
                      <a:pt x="4127" y="111"/>
                      <a:pt x="4015" y="123"/>
                    </a:cubicBezTo>
                    <a:cubicBezTo>
                      <a:pt x="3658" y="176"/>
                      <a:pt x="3309" y="203"/>
                      <a:pt x="2981" y="203"/>
                    </a:cubicBezTo>
                    <a:cubicBezTo>
                      <a:pt x="2470" y="203"/>
                      <a:pt x="2011" y="139"/>
                      <a:pt x="1653" y="14"/>
                    </a:cubicBezTo>
                    <a:lnTo>
                      <a:pt x="1625" y="0"/>
                    </a:ln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28"/>
              <p:cNvSpPr/>
              <p:nvPr/>
            </p:nvSpPr>
            <p:spPr>
              <a:xfrm>
                <a:off x="8048480" y="3902649"/>
                <a:ext cx="1034229" cy="22993"/>
              </a:xfrm>
              <a:custGeom>
                <a:avLst/>
                <a:gdLst/>
                <a:ahLst/>
                <a:cxnLst/>
                <a:rect l="l" t="t" r="r" b="b"/>
                <a:pathLst>
                  <a:path w="24604" h="547" fill="none" extrusionOk="0">
                    <a:moveTo>
                      <a:pt x="7660" y="451"/>
                    </a:moveTo>
                    <a:cubicBezTo>
                      <a:pt x="7291" y="451"/>
                      <a:pt x="6923" y="369"/>
                      <a:pt x="6636" y="205"/>
                    </a:cubicBezTo>
                    <a:cubicBezTo>
                      <a:pt x="6104" y="464"/>
                      <a:pt x="5598" y="410"/>
                      <a:pt x="5066" y="342"/>
                    </a:cubicBezTo>
                    <a:cubicBezTo>
                      <a:pt x="4738" y="301"/>
                      <a:pt x="4397" y="260"/>
                      <a:pt x="4042" y="301"/>
                    </a:cubicBezTo>
                    <a:cubicBezTo>
                      <a:pt x="3114" y="437"/>
                      <a:pt x="2253" y="396"/>
                      <a:pt x="1639" y="191"/>
                    </a:cubicBezTo>
                    <a:cubicBezTo>
                      <a:pt x="1066" y="505"/>
                      <a:pt x="547" y="437"/>
                      <a:pt x="124" y="369"/>
                    </a:cubicBezTo>
                    <a:lnTo>
                      <a:pt x="1" y="355"/>
                    </a:lnTo>
                    <a:lnTo>
                      <a:pt x="28" y="178"/>
                    </a:lnTo>
                    <a:lnTo>
                      <a:pt x="137" y="191"/>
                    </a:lnTo>
                    <a:cubicBezTo>
                      <a:pt x="574" y="260"/>
                      <a:pt x="1052" y="314"/>
                      <a:pt x="1584" y="28"/>
                    </a:cubicBezTo>
                    <a:lnTo>
                      <a:pt x="1625" y="0"/>
                    </a:lnTo>
                    <a:lnTo>
                      <a:pt x="1653" y="14"/>
                    </a:lnTo>
                    <a:cubicBezTo>
                      <a:pt x="2240" y="219"/>
                      <a:pt x="3100" y="260"/>
                      <a:pt x="4015" y="123"/>
                    </a:cubicBezTo>
                    <a:cubicBezTo>
                      <a:pt x="4397" y="82"/>
                      <a:pt x="4752" y="123"/>
                      <a:pt x="5093" y="164"/>
                    </a:cubicBezTo>
                    <a:cubicBezTo>
                      <a:pt x="5612" y="232"/>
                      <a:pt x="6090" y="287"/>
                      <a:pt x="6609" y="14"/>
                    </a:cubicBezTo>
                    <a:lnTo>
                      <a:pt x="6650" y="0"/>
                    </a:lnTo>
                    <a:lnTo>
                      <a:pt x="6691" y="28"/>
                    </a:lnTo>
                    <a:cubicBezTo>
                      <a:pt x="7210" y="355"/>
                      <a:pt x="8097" y="342"/>
                      <a:pt x="8739" y="14"/>
                    </a:cubicBezTo>
                    <a:lnTo>
                      <a:pt x="8780" y="0"/>
                    </a:lnTo>
                    <a:lnTo>
                      <a:pt x="8807" y="14"/>
                    </a:lnTo>
                    <a:cubicBezTo>
                      <a:pt x="9517" y="355"/>
                      <a:pt x="10582" y="232"/>
                      <a:pt x="11333" y="14"/>
                    </a:cubicBezTo>
                    <a:lnTo>
                      <a:pt x="11360" y="0"/>
                    </a:lnTo>
                    <a:lnTo>
                      <a:pt x="11401" y="14"/>
                    </a:lnTo>
                    <a:cubicBezTo>
                      <a:pt x="12138" y="355"/>
                      <a:pt x="12876" y="355"/>
                      <a:pt x="13599" y="14"/>
                    </a:cubicBezTo>
                    <a:lnTo>
                      <a:pt x="13640" y="0"/>
                    </a:lnTo>
                    <a:lnTo>
                      <a:pt x="13681" y="14"/>
                    </a:lnTo>
                    <a:cubicBezTo>
                      <a:pt x="14296" y="355"/>
                      <a:pt x="15047" y="232"/>
                      <a:pt x="15770" y="123"/>
                    </a:cubicBezTo>
                    <a:cubicBezTo>
                      <a:pt x="16139" y="82"/>
                      <a:pt x="16507" y="123"/>
                      <a:pt x="16862" y="164"/>
                    </a:cubicBezTo>
                    <a:cubicBezTo>
                      <a:pt x="17409" y="232"/>
                      <a:pt x="17927" y="287"/>
                      <a:pt x="18296" y="28"/>
                    </a:cubicBezTo>
                    <a:lnTo>
                      <a:pt x="18337" y="0"/>
                    </a:lnTo>
                    <a:lnTo>
                      <a:pt x="18392" y="14"/>
                    </a:lnTo>
                    <a:cubicBezTo>
                      <a:pt x="19279" y="369"/>
                      <a:pt x="20167" y="205"/>
                      <a:pt x="20754" y="14"/>
                    </a:cubicBezTo>
                    <a:lnTo>
                      <a:pt x="20795" y="0"/>
                    </a:lnTo>
                    <a:lnTo>
                      <a:pt x="20836" y="28"/>
                    </a:lnTo>
                    <a:cubicBezTo>
                      <a:pt x="21423" y="369"/>
                      <a:pt x="22010" y="232"/>
                      <a:pt x="22583" y="109"/>
                    </a:cubicBezTo>
                    <a:cubicBezTo>
                      <a:pt x="22733" y="69"/>
                      <a:pt x="22897" y="41"/>
                      <a:pt x="23047" y="14"/>
                    </a:cubicBezTo>
                    <a:cubicBezTo>
                      <a:pt x="23266" y="14"/>
                      <a:pt x="23457" y="69"/>
                      <a:pt x="23648" y="123"/>
                    </a:cubicBezTo>
                    <a:cubicBezTo>
                      <a:pt x="23935" y="205"/>
                      <a:pt x="24235" y="301"/>
                      <a:pt x="24577" y="219"/>
                    </a:cubicBezTo>
                    <a:lnTo>
                      <a:pt x="24604" y="396"/>
                    </a:lnTo>
                    <a:cubicBezTo>
                      <a:pt x="24222" y="478"/>
                      <a:pt x="23894" y="383"/>
                      <a:pt x="23594" y="301"/>
                    </a:cubicBezTo>
                    <a:cubicBezTo>
                      <a:pt x="23416" y="246"/>
                      <a:pt x="23239" y="191"/>
                      <a:pt x="23061" y="191"/>
                    </a:cubicBezTo>
                    <a:cubicBezTo>
                      <a:pt x="22938" y="205"/>
                      <a:pt x="22788" y="246"/>
                      <a:pt x="22624" y="287"/>
                    </a:cubicBezTo>
                    <a:cubicBezTo>
                      <a:pt x="22051" y="410"/>
                      <a:pt x="21409" y="546"/>
                      <a:pt x="20781" y="191"/>
                    </a:cubicBezTo>
                    <a:cubicBezTo>
                      <a:pt x="20167" y="396"/>
                      <a:pt x="19265" y="546"/>
                      <a:pt x="18364" y="205"/>
                    </a:cubicBezTo>
                    <a:cubicBezTo>
                      <a:pt x="17941" y="464"/>
                      <a:pt x="17409" y="410"/>
                      <a:pt x="16849" y="342"/>
                    </a:cubicBezTo>
                    <a:cubicBezTo>
                      <a:pt x="16494" y="301"/>
                      <a:pt x="16139" y="260"/>
                      <a:pt x="15798" y="301"/>
                    </a:cubicBezTo>
                    <a:cubicBezTo>
                      <a:pt x="15060" y="410"/>
                      <a:pt x="14296" y="533"/>
                      <a:pt x="13640" y="205"/>
                    </a:cubicBezTo>
                    <a:cubicBezTo>
                      <a:pt x="12889" y="533"/>
                      <a:pt x="12111" y="533"/>
                      <a:pt x="11347" y="191"/>
                    </a:cubicBezTo>
                    <a:cubicBezTo>
                      <a:pt x="10582" y="410"/>
                      <a:pt x="9517" y="533"/>
                      <a:pt x="8780" y="205"/>
                    </a:cubicBezTo>
                    <a:cubicBezTo>
                      <a:pt x="8438" y="369"/>
                      <a:pt x="8042" y="451"/>
                      <a:pt x="7660" y="45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28"/>
              <p:cNvSpPr/>
              <p:nvPr/>
            </p:nvSpPr>
            <p:spPr>
              <a:xfrm>
                <a:off x="8068573" y="3865910"/>
                <a:ext cx="998668" cy="18411"/>
              </a:xfrm>
              <a:custGeom>
                <a:avLst/>
                <a:gdLst/>
                <a:ahLst/>
                <a:cxnLst/>
                <a:rect l="l" t="t" r="r" b="b"/>
                <a:pathLst>
                  <a:path w="23758" h="438" extrusionOk="0">
                    <a:moveTo>
                      <a:pt x="1830" y="0"/>
                    </a:moveTo>
                    <a:lnTo>
                      <a:pt x="1789" y="14"/>
                    </a:lnTo>
                    <a:cubicBezTo>
                      <a:pt x="1318" y="168"/>
                      <a:pt x="888" y="207"/>
                      <a:pt x="494" y="207"/>
                    </a:cubicBezTo>
                    <a:cubicBezTo>
                      <a:pt x="328" y="207"/>
                      <a:pt x="168" y="200"/>
                      <a:pt x="14" y="192"/>
                    </a:cubicBezTo>
                    <a:lnTo>
                      <a:pt x="0" y="369"/>
                    </a:lnTo>
                    <a:cubicBezTo>
                      <a:pt x="165" y="382"/>
                      <a:pt x="335" y="390"/>
                      <a:pt x="511" y="390"/>
                    </a:cubicBezTo>
                    <a:cubicBezTo>
                      <a:pt x="905" y="390"/>
                      <a:pt x="1331" y="347"/>
                      <a:pt x="1803" y="205"/>
                    </a:cubicBezTo>
                    <a:cubicBezTo>
                      <a:pt x="2048" y="355"/>
                      <a:pt x="2390" y="431"/>
                      <a:pt x="2776" y="431"/>
                    </a:cubicBezTo>
                    <a:cubicBezTo>
                      <a:pt x="3161" y="431"/>
                      <a:pt x="3591" y="355"/>
                      <a:pt x="4015" y="205"/>
                    </a:cubicBezTo>
                    <a:cubicBezTo>
                      <a:pt x="4335" y="355"/>
                      <a:pt x="4718" y="431"/>
                      <a:pt x="5122" y="431"/>
                    </a:cubicBezTo>
                    <a:cubicBezTo>
                      <a:pt x="5527" y="431"/>
                      <a:pt x="5953" y="355"/>
                      <a:pt x="6363" y="205"/>
                    </a:cubicBezTo>
                    <a:cubicBezTo>
                      <a:pt x="6668" y="340"/>
                      <a:pt x="7016" y="392"/>
                      <a:pt x="7367" y="392"/>
                    </a:cubicBezTo>
                    <a:cubicBezTo>
                      <a:pt x="7834" y="392"/>
                      <a:pt x="8308" y="301"/>
                      <a:pt x="8698" y="192"/>
                    </a:cubicBezTo>
                    <a:cubicBezTo>
                      <a:pt x="8984" y="355"/>
                      <a:pt x="9380" y="437"/>
                      <a:pt x="9790" y="437"/>
                    </a:cubicBezTo>
                    <a:cubicBezTo>
                      <a:pt x="10186" y="437"/>
                      <a:pt x="10595" y="355"/>
                      <a:pt x="10909" y="205"/>
                    </a:cubicBezTo>
                    <a:cubicBezTo>
                      <a:pt x="11247" y="345"/>
                      <a:pt x="11579" y="398"/>
                      <a:pt x="11900" y="398"/>
                    </a:cubicBezTo>
                    <a:cubicBezTo>
                      <a:pt x="12333" y="398"/>
                      <a:pt x="12745" y="301"/>
                      <a:pt x="13121" y="192"/>
                    </a:cubicBezTo>
                    <a:cubicBezTo>
                      <a:pt x="13176" y="192"/>
                      <a:pt x="13285" y="246"/>
                      <a:pt x="13367" y="287"/>
                    </a:cubicBezTo>
                    <a:cubicBezTo>
                      <a:pt x="13504" y="342"/>
                      <a:pt x="13613" y="410"/>
                      <a:pt x="13708" y="410"/>
                    </a:cubicBezTo>
                    <a:cubicBezTo>
                      <a:pt x="14296" y="410"/>
                      <a:pt x="14883" y="410"/>
                      <a:pt x="15320" y="205"/>
                    </a:cubicBezTo>
                    <a:cubicBezTo>
                      <a:pt x="15709" y="355"/>
                      <a:pt x="16128" y="431"/>
                      <a:pt x="16533" y="431"/>
                    </a:cubicBezTo>
                    <a:cubicBezTo>
                      <a:pt x="16937" y="431"/>
                      <a:pt x="17327" y="355"/>
                      <a:pt x="17654" y="205"/>
                    </a:cubicBezTo>
                    <a:cubicBezTo>
                      <a:pt x="18030" y="340"/>
                      <a:pt x="18405" y="392"/>
                      <a:pt x="18759" y="392"/>
                    </a:cubicBezTo>
                    <a:cubicBezTo>
                      <a:pt x="19228" y="392"/>
                      <a:pt x="19660" y="301"/>
                      <a:pt x="20003" y="192"/>
                    </a:cubicBezTo>
                    <a:cubicBezTo>
                      <a:pt x="20356" y="351"/>
                      <a:pt x="20738" y="405"/>
                      <a:pt x="21129" y="405"/>
                    </a:cubicBezTo>
                    <a:cubicBezTo>
                      <a:pt x="21507" y="405"/>
                      <a:pt x="21893" y="355"/>
                      <a:pt x="22269" y="301"/>
                    </a:cubicBezTo>
                    <a:cubicBezTo>
                      <a:pt x="22322" y="284"/>
                      <a:pt x="22380" y="278"/>
                      <a:pt x="22440" y="278"/>
                    </a:cubicBezTo>
                    <a:cubicBezTo>
                      <a:pt x="22580" y="278"/>
                      <a:pt x="22739" y="313"/>
                      <a:pt x="22911" y="342"/>
                    </a:cubicBezTo>
                    <a:cubicBezTo>
                      <a:pt x="23112" y="380"/>
                      <a:pt x="23313" y="425"/>
                      <a:pt x="23509" y="425"/>
                    </a:cubicBezTo>
                    <a:cubicBezTo>
                      <a:pt x="23593" y="425"/>
                      <a:pt x="23676" y="417"/>
                      <a:pt x="23757" y="396"/>
                    </a:cubicBezTo>
                    <a:lnTo>
                      <a:pt x="23716" y="233"/>
                    </a:lnTo>
                    <a:cubicBezTo>
                      <a:pt x="23660" y="243"/>
                      <a:pt x="23601" y="247"/>
                      <a:pt x="23540" y="247"/>
                    </a:cubicBezTo>
                    <a:cubicBezTo>
                      <a:pt x="23352" y="247"/>
                      <a:pt x="23148" y="206"/>
                      <a:pt x="22952" y="164"/>
                    </a:cubicBezTo>
                    <a:cubicBezTo>
                      <a:pt x="22770" y="128"/>
                      <a:pt x="22600" y="98"/>
                      <a:pt x="22450" y="98"/>
                    </a:cubicBezTo>
                    <a:cubicBezTo>
                      <a:pt x="22375" y="98"/>
                      <a:pt x="22305" y="105"/>
                      <a:pt x="22242" y="123"/>
                    </a:cubicBezTo>
                    <a:cubicBezTo>
                      <a:pt x="21879" y="176"/>
                      <a:pt x="21507" y="222"/>
                      <a:pt x="21145" y="222"/>
                    </a:cubicBezTo>
                    <a:cubicBezTo>
                      <a:pt x="20758" y="222"/>
                      <a:pt x="20382" y="169"/>
                      <a:pt x="20044" y="14"/>
                    </a:cubicBezTo>
                    <a:lnTo>
                      <a:pt x="20003" y="0"/>
                    </a:lnTo>
                    <a:lnTo>
                      <a:pt x="19975" y="14"/>
                    </a:lnTo>
                    <a:cubicBezTo>
                      <a:pt x="19650" y="122"/>
                      <a:pt x="19233" y="218"/>
                      <a:pt x="18776" y="218"/>
                    </a:cubicBezTo>
                    <a:cubicBezTo>
                      <a:pt x="18427" y="218"/>
                      <a:pt x="18054" y="162"/>
                      <a:pt x="17682" y="14"/>
                    </a:cubicBezTo>
                    <a:lnTo>
                      <a:pt x="17654" y="0"/>
                    </a:lnTo>
                    <a:lnTo>
                      <a:pt x="17613" y="28"/>
                    </a:lnTo>
                    <a:cubicBezTo>
                      <a:pt x="17303" y="176"/>
                      <a:pt x="16932" y="251"/>
                      <a:pt x="16544" y="251"/>
                    </a:cubicBezTo>
                    <a:cubicBezTo>
                      <a:pt x="16148" y="251"/>
                      <a:pt x="15733" y="173"/>
                      <a:pt x="15347" y="14"/>
                    </a:cubicBezTo>
                    <a:lnTo>
                      <a:pt x="15306" y="0"/>
                    </a:lnTo>
                    <a:lnTo>
                      <a:pt x="15265" y="28"/>
                    </a:lnTo>
                    <a:cubicBezTo>
                      <a:pt x="14883" y="219"/>
                      <a:pt x="14282" y="219"/>
                      <a:pt x="13708" y="219"/>
                    </a:cubicBezTo>
                    <a:cubicBezTo>
                      <a:pt x="13654" y="219"/>
                      <a:pt x="13545" y="164"/>
                      <a:pt x="13449" y="123"/>
                    </a:cubicBezTo>
                    <a:cubicBezTo>
                      <a:pt x="13326" y="69"/>
                      <a:pt x="13203" y="14"/>
                      <a:pt x="13108" y="14"/>
                    </a:cubicBezTo>
                    <a:lnTo>
                      <a:pt x="13080" y="14"/>
                    </a:lnTo>
                    <a:cubicBezTo>
                      <a:pt x="12727" y="122"/>
                      <a:pt x="12335" y="212"/>
                      <a:pt x="11923" y="212"/>
                    </a:cubicBezTo>
                    <a:cubicBezTo>
                      <a:pt x="11603" y="212"/>
                      <a:pt x="11271" y="157"/>
                      <a:pt x="10937" y="14"/>
                    </a:cubicBezTo>
                    <a:lnTo>
                      <a:pt x="10909" y="0"/>
                    </a:lnTo>
                    <a:lnTo>
                      <a:pt x="10869" y="28"/>
                    </a:lnTo>
                    <a:cubicBezTo>
                      <a:pt x="10582" y="178"/>
                      <a:pt x="10186" y="253"/>
                      <a:pt x="9795" y="253"/>
                    </a:cubicBezTo>
                    <a:cubicBezTo>
                      <a:pt x="9404" y="253"/>
                      <a:pt x="9019" y="178"/>
                      <a:pt x="8752" y="28"/>
                    </a:cubicBezTo>
                    <a:lnTo>
                      <a:pt x="8725" y="0"/>
                    </a:lnTo>
                    <a:lnTo>
                      <a:pt x="8684" y="14"/>
                    </a:lnTo>
                    <a:cubicBezTo>
                      <a:pt x="8300" y="124"/>
                      <a:pt x="7830" y="220"/>
                      <a:pt x="7370" y="220"/>
                    </a:cubicBezTo>
                    <a:cubicBezTo>
                      <a:pt x="7030" y="220"/>
                      <a:pt x="6695" y="167"/>
                      <a:pt x="6404" y="28"/>
                    </a:cubicBezTo>
                    <a:lnTo>
                      <a:pt x="6363" y="0"/>
                    </a:lnTo>
                    <a:lnTo>
                      <a:pt x="6322" y="14"/>
                    </a:lnTo>
                    <a:cubicBezTo>
                      <a:pt x="5929" y="173"/>
                      <a:pt x="5511" y="251"/>
                      <a:pt x="5114" y="251"/>
                    </a:cubicBezTo>
                    <a:cubicBezTo>
                      <a:pt x="4727" y="251"/>
                      <a:pt x="4359" y="176"/>
                      <a:pt x="4056" y="28"/>
                    </a:cubicBezTo>
                    <a:lnTo>
                      <a:pt x="4015" y="0"/>
                    </a:lnTo>
                    <a:lnTo>
                      <a:pt x="3987" y="14"/>
                    </a:lnTo>
                    <a:cubicBezTo>
                      <a:pt x="3573" y="173"/>
                      <a:pt x="3145" y="251"/>
                      <a:pt x="2766" y="251"/>
                    </a:cubicBezTo>
                    <a:cubicBezTo>
                      <a:pt x="2396" y="251"/>
                      <a:pt x="2073" y="176"/>
                      <a:pt x="1857" y="28"/>
                    </a:cubicBezTo>
                    <a:lnTo>
                      <a:pt x="1830" y="0"/>
                    </a:ln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28"/>
              <p:cNvSpPr/>
              <p:nvPr/>
            </p:nvSpPr>
            <p:spPr>
              <a:xfrm>
                <a:off x="8068573" y="3865910"/>
                <a:ext cx="998668" cy="22405"/>
              </a:xfrm>
              <a:custGeom>
                <a:avLst/>
                <a:gdLst/>
                <a:ahLst/>
                <a:cxnLst/>
                <a:rect l="l" t="t" r="r" b="b"/>
                <a:pathLst>
                  <a:path w="23758" h="533" fill="none" extrusionOk="0">
                    <a:moveTo>
                      <a:pt x="9790" y="437"/>
                    </a:moveTo>
                    <a:cubicBezTo>
                      <a:pt x="9380" y="437"/>
                      <a:pt x="8984" y="355"/>
                      <a:pt x="8698" y="192"/>
                    </a:cubicBezTo>
                    <a:cubicBezTo>
                      <a:pt x="8015" y="383"/>
                      <a:pt x="7073" y="519"/>
                      <a:pt x="6363" y="205"/>
                    </a:cubicBezTo>
                    <a:cubicBezTo>
                      <a:pt x="5544" y="506"/>
                      <a:pt x="4656" y="506"/>
                      <a:pt x="4015" y="205"/>
                    </a:cubicBezTo>
                    <a:cubicBezTo>
                      <a:pt x="3168" y="506"/>
                      <a:pt x="2294" y="506"/>
                      <a:pt x="1803" y="205"/>
                    </a:cubicBezTo>
                    <a:cubicBezTo>
                      <a:pt x="1120" y="410"/>
                      <a:pt x="533" y="410"/>
                      <a:pt x="0" y="369"/>
                    </a:cubicBezTo>
                    <a:lnTo>
                      <a:pt x="14" y="192"/>
                    </a:lnTo>
                    <a:cubicBezTo>
                      <a:pt x="533" y="219"/>
                      <a:pt x="1120" y="233"/>
                      <a:pt x="1789" y="14"/>
                    </a:cubicBezTo>
                    <a:lnTo>
                      <a:pt x="1830" y="0"/>
                    </a:lnTo>
                    <a:lnTo>
                      <a:pt x="1857" y="28"/>
                    </a:lnTo>
                    <a:cubicBezTo>
                      <a:pt x="2294" y="328"/>
                      <a:pt x="3168" y="328"/>
                      <a:pt x="3987" y="14"/>
                    </a:cubicBezTo>
                    <a:lnTo>
                      <a:pt x="4015" y="0"/>
                    </a:lnTo>
                    <a:lnTo>
                      <a:pt x="4056" y="28"/>
                    </a:lnTo>
                    <a:cubicBezTo>
                      <a:pt x="4670" y="328"/>
                      <a:pt x="5544" y="328"/>
                      <a:pt x="6322" y="14"/>
                    </a:cubicBezTo>
                    <a:lnTo>
                      <a:pt x="6363" y="0"/>
                    </a:lnTo>
                    <a:lnTo>
                      <a:pt x="6404" y="28"/>
                    </a:lnTo>
                    <a:cubicBezTo>
                      <a:pt x="7087" y="355"/>
                      <a:pt x="8015" y="205"/>
                      <a:pt x="8684" y="14"/>
                    </a:cubicBezTo>
                    <a:lnTo>
                      <a:pt x="8725" y="0"/>
                    </a:lnTo>
                    <a:lnTo>
                      <a:pt x="8752" y="28"/>
                    </a:lnTo>
                    <a:cubicBezTo>
                      <a:pt x="9285" y="328"/>
                      <a:pt x="10295" y="328"/>
                      <a:pt x="10869" y="28"/>
                    </a:cubicBezTo>
                    <a:lnTo>
                      <a:pt x="10909" y="0"/>
                    </a:lnTo>
                    <a:lnTo>
                      <a:pt x="10937" y="14"/>
                    </a:lnTo>
                    <a:cubicBezTo>
                      <a:pt x="11701" y="342"/>
                      <a:pt x="12452" y="205"/>
                      <a:pt x="13080" y="14"/>
                    </a:cubicBezTo>
                    <a:lnTo>
                      <a:pt x="13108" y="14"/>
                    </a:lnTo>
                    <a:cubicBezTo>
                      <a:pt x="13203" y="14"/>
                      <a:pt x="13326" y="69"/>
                      <a:pt x="13449" y="123"/>
                    </a:cubicBezTo>
                    <a:cubicBezTo>
                      <a:pt x="13545" y="164"/>
                      <a:pt x="13654" y="219"/>
                      <a:pt x="13708" y="219"/>
                    </a:cubicBezTo>
                    <a:cubicBezTo>
                      <a:pt x="14282" y="219"/>
                      <a:pt x="14883" y="219"/>
                      <a:pt x="15265" y="28"/>
                    </a:cubicBezTo>
                    <a:lnTo>
                      <a:pt x="15306" y="0"/>
                    </a:lnTo>
                    <a:lnTo>
                      <a:pt x="15347" y="14"/>
                    </a:lnTo>
                    <a:cubicBezTo>
                      <a:pt x="16111" y="328"/>
                      <a:pt x="16985" y="328"/>
                      <a:pt x="17613" y="28"/>
                    </a:cubicBezTo>
                    <a:lnTo>
                      <a:pt x="17654" y="0"/>
                    </a:lnTo>
                    <a:lnTo>
                      <a:pt x="17682" y="14"/>
                    </a:lnTo>
                    <a:cubicBezTo>
                      <a:pt x="18542" y="355"/>
                      <a:pt x="19402" y="205"/>
                      <a:pt x="19975" y="14"/>
                    </a:cubicBezTo>
                    <a:lnTo>
                      <a:pt x="20003" y="0"/>
                    </a:lnTo>
                    <a:lnTo>
                      <a:pt x="20044" y="14"/>
                    </a:lnTo>
                    <a:cubicBezTo>
                      <a:pt x="20699" y="314"/>
                      <a:pt x="21491" y="233"/>
                      <a:pt x="22242" y="123"/>
                    </a:cubicBezTo>
                    <a:cubicBezTo>
                      <a:pt x="22433" y="69"/>
                      <a:pt x="22679" y="110"/>
                      <a:pt x="22952" y="164"/>
                    </a:cubicBezTo>
                    <a:cubicBezTo>
                      <a:pt x="23211" y="219"/>
                      <a:pt x="23484" y="274"/>
                      <a:pt x="23716" y="233"/>
                    </a:cubicBezTo>
                    <a:lnTo>
                      <a:pt x="23757" y="396"/>
                    </a:lnTo>
                    <a:cubicBezTo>
                      <a:pt x="23484" y="465"/>
                      <a:pt x="23197" y="396"/>
                      <a:pt x="22911" y="342"/>
                    </a:cubicBezTo>
                    <a:cubicBezTo>
                      <a:pt x="22665" y="301"/>
                      <a:pt x="22447" y="246"/>
                      <a:pt x="22269" y="301"/>
                    </a:cubicBezTo>
                    <a:cubicBezTo>
                      <a:pt x="21504" y="410"/>
                      <a:pt x="20699" y="506"/>
                      <a:pt x="20003" y="192"/>
                    </a:cubicBezTo>
                    <a:cubicBezTo>
                      <a:pt x="19402" y="383"/>
                      <a:pt x="18528" y="519"/>
                      <a:pt x="17654" y="205"/>
                    </a:cubicBezTo>
                    <a:cubicBezTo>
                      <a:pt x="16999" y="506"/>
                      <a:pt x="16098" y="506"/>
                      <a:pt x="15320" y="205"/>
                    </a:cubicBezTo>
                    <a:cubicBezTo>
                      <a:pt x="14883" y="410"/>
                      <a:pt x="14296" y="410"/>
                      <a:pt x="13708" y="410"/>
                    </a:cubicBezTo>
                    <a:cubicBezTo>
                      <a:pt x="13613" y="410"/>
                      <a:pt x="13504" y="342"/>
                      <a:pt x="13367" y="287"/>
                    </a:cubicBezTo>
                    <a:cubicBezTo>
                      <a:pt x="13285" y="246"/>
                      <a:pt x="13176" y="192"/>
                      <a:pt x="13121" y="192"/>
                    </a:cubicBezTo>
                    <a:cubicBezTo>
                      <a:pt x="12466" y="383"/>
                      <a:pt x="11701" y="533"/>
                      <a:pt x="10909" y="205"/>
                    </a:cubicBezTo>
                    <a:cubicBezTo>
                      <a:pt x="10595" y="355"/>
                      <a:pt x="10186" y="437"/>
                      <a:pt x="9790" y="43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28"/>
              <p:cNvSpPr/>
              <p:nvPr/>
            </p:nvSpPr>
            <p:spPr>
              <a:xfrm>
                <a:off x="8086942" y="3832030"/>
                <a:ext cx="962475" cy="17445"/>
              </a:xfrm>
              <a:custGeom>
                <a:avLst/>
                <a:gdLst/>
                <a:ahLst/>
                <a:cxnLst/>
                <a:rect l="l" t="t" r="r" b="b"/>
                <a:pathLst>
                  <a:path w="22897" h="415" extrusionOk="0">
                    <a:moveTo>
                      <a:pt x="1680" y="1"/>
                    </a:moveTo>
                    <a:lnTo>
                      <a:pt x="1666" y="15"/>
                    </a:lnTo>
                    <a:cubicBezTo>
                      <a:pt x="1365" y="180"/>
                      <a:pt x="1071" y="220"/>
                      <a:pt x="755" y="220"/>
                    </a:cubicBezTo>
                    <a:cubicBezTo>
                      <a:pt x="626" y="220"/>
                      <a:pt x="494" y="214"/>
                      <a:pt x="355" y="206"/>
                    </a:cubicBezTo>
                    <a:cubicBezTo>
                      <a:pt x="246" y="206"/>
                      <a:pt x="123" y="192"/>
                      <a:pt x="0" y="192"/>
                    </a:cubicBezTo>
                    <a:lnTo>
                      <a:pt x="0" y="370"/>
                    </a:lnTo>
                    <a:cubicBezTo>
                      <a:pt x="123" y="370"/>
                      <a:pt x="233" y="383"/>
                      <a:pt x="342" y="383"/>
                    </a:cubicBezTo>
                    <a:cubicBezTo>
                      <a:pt x="480" y="391"/>
                      <a:pt x="616" y="398"/>
                      <a:pt x="750" y="398"/>
                    </a:cubicBezTo>
                    <a:cubicBezTo>
                      <a:pt x="1080" y="398"/>
                      <a:pt x="1400" y="357"/>
                      <a:pt x="1721" y="192"/>
                    </a:cubicBezTo>
                    <a:cubicBezTo>
                      <a:pt x="1775" y="192"/>
                      <a:pt x="1844" y="233"/>
                      <a:pt x="1912" y="274"/>
                    </a:cubicBezTo>
                    <a:cubicBezTo>
                      <a:pt x="2007" y="329"/>
                      <a:pt x="2103" y="383"/>
                      <a:pt x="2199" y="383"/>
                    </a:cubicBezTo>
                    <a:cubicBezTo>
                      <a:pt x="2485" y="383"/>
                      <a:pt x="2786" y="356"/>
                      <a:pt x="3086" y="329"/>
                    </a:cubicBezTo>
                    <a:cubicBezTo>
                      <a:pt x="3359" y="315"/>
                      <a:pt x="3659" y="288"/>
                      <a:pt x="3933" y="288"/>
                    </a:cubicBezTo>
                    <a:cubicBezTo>
                      <a:pt x="4342" y="383"/>
                      <a:pt x="4916" y="383"/>
                      <a:pt x="5339" y="383"/>
                    </a:cubicBezTo>
                    <a:cubicBezTo>
                      <a:pt x="5503" y="383"/>
                      <a:pt x="5639" y="329"/>
                      <a:pt x="5762" y="274"/>
                    </a:cubicBezTo>
                    <a:cubicBezTo>
                      <a:pt x="5871" y="233"/>
                      <a:pt x="5981" y="192"/>
                      <a:pt x="6103" y="192"/>
                    </a:cubicBezTo>
                    <a:cubicBezTo>
                      <a:pt x="6226" y="192"/>
                      <a:pt x="6308" y="233"/>
                      <a:pt x="6390" y="274"/>
                    </a:cubicBezTo>
                    <a:cubicBezTo>
                      <a:pt x="6499" y="329"/>
                      <a:pt x="6609" y="383"/>
                      <a:pt x="6759" y="383"/>
                    </a:cubicBezTo>
                    <a:cubicBezTo>
                      <a:pt x="6904" y="401"/>
                      <a:pt x="7052" y="409"/>
                      <a:pt x="7199" y="409"/>
                    </a:cubicBezTo>
                    <a:cubicBezTo>
                      <a:pt x="7493" y="409"/>
                      <a:pt x="7787" y="379"/>
                      <a:pt x="8070" y="342"/>
                    </a:cubicBezTo>
                    <a:cubicBezTo>
                      <a:pt x="8356" y="315"/>
                      <a:pt x="8643" y="288"/>
                      <a:pt x="8902" y="288"/>
                    </a:cubicBezTo>
                    <a:cubicBezTo>
                      <a:pt x="9401" y="386"/>
                      <a:pt x="9928" y="408"/>
                      <a:pt x="10458" y="408"/>
                    </a:cubicBezTo>
                    <a:cubicBezTo>
                      <a:pt x="10741" y="408"/>
                      <a:pt x="11025" y="402"/>
                      <a:pt x="11305" y="397"/>
                    </a:cubicBezTo>
                    <a:cubicBezTo>
                      <a:pt x="11565" y="383"/>
                      <a:pt x="11811" y="383"/>
                      <a:pt x="12056" y="383"/>
                    </a:cubicBezTo>
                    <a:cubicBezTo>
                      <a:pt x="12152" y="383"/>
                      <a:pt x="12261" y="329"/>
                      <a:pt x="12384" y="274"/>
                    </a:cubicBezTo>
                    <a:cubicBezTo>
                      <a:pt x="12466" y="233"/>
                      <a:pt x="12575" y="192"/>
                      <a:pt x="12616" y="192"/>
                    </a:cubicBezTo>
                    <a:cubicBezTo>
                      <a:pt x="12671" y="192"/>
                      <a:pt x="12780" y="233"/>
                      <a:pt x="12875" y="274"/>
                    </a:cubicBezTo>
                    <a:cubicBezTo>
                      <a:pt x="12998" y="329"/>
                      <a:pt x="13108" y="383"/>
                      <a:pt x="13203" y="383"/>
                    </a:cubicBezTo>
                    <a:cubicBezTo>
                      <a:pt x="13490" y="383"/>
                      <a:pt x="13790" y="356"/>
                      <a:pt x="14063" y="329"/>
                    </a:cubicBezTo>
                    <a:cubicBezTo>
                      <a:pt x="14336" y="315"/>
                      <a:pt x="14623" y="288"/>
                      <a:pt x="14896" y="288"/>
                    </a:cubicBezTo>
                    <a:cubicBezTo>
                      <a:pt x="15347" y="383"/>
                      <a:pt x="15920" y="383"/>
                      <a:pt x="16343" y="383"/>
                    </a:cubicBezTo>
                    <a:cubicBezTo>
                      <a:pt x="16521" y="383"/>
                      <a:pt x="16630" y="329"/>
                      <a:pt x="16726" y="274"/>
                    </a:cubicBezTo>
                    <a:cubicBezTo>
                      <a:pt x="16821" y="233"/>
                      <a:pt x="16890" y="192"/>
                      <a:pt x="17012" y="192"/>
                    </a:cubicBezTo>
                    <a:cubicBezTo>
                      <a:pt x="17135" y="192"/>
                      <a:pt x="17245" y="233"/>
                      <a:pt x="17367" y="274"/>
                    </a:cubicBezTo>
                    <a:cubicBezTo>
                      <a:pt x="17490" y="329"/>
                      <a:pt x="17613" y="383"/>
                      <a:pt x="17763" y="383"/>
                    </a:cubicBezTo>
                    <a:cubicBezTo>
                      <a:pt x="17925" y="406"/>
                      <a:pt x="18084" y="415"/>
                      <a:pt x="18240" y="415"/>
                    </a:cubicBezTo>
                    <a:cubicBezTo>
                      <a:pt x="18452" y="415"/>
                      <a:pt x="18659" y="399"/>
                      <a:pt x="18856" y="383"/>
                    </a:cubicBezTo>
                    <a:cubicBezTo>
                      <a:pt x="19053" y="367"/>
                      <a:pt x="19254" y="352"/>
                      <a:pt x="19460" y="352"/>
                    </a:cubicBezTo>
                    <a:cubicBezTo>
                      <a:pt x="19611" y="352"/>
                      <a:pt x="19765" y="360"/>
                      <a:pt x="19921" y="383"/>
                    </a:cubicBezTo>
                    <a:cubicBezTo>
                      <a:pt x="20139" y="410"/>
                      <a:pt x="20357" y="410"/>
                      <a:pt x="20576" y="410"/>
                    </a:cubicBezTo>
                    <a:cubicBezTo>
                      <a:pt x="20849" y="410"/>
                      <a:pt x="21122" y="397"/>
                      <a:pt x="21381" y="383"/>
                    </a:cubicBezTo>
                    <a:cubicBezTo>
                      <a:pt x="21658" y="376"/>
                      <a:pt x="21926" y="364"/>
                      <a:pt x="22197" y="364"/>
                    </a:cubicBezTo>
                    <a:cubicBezTo>
                      <a:pt x="22422" y="364"/>
                      <a:pt x="22648" y="372"/>
                      <a:pt x="22883" y="397"/>
                    </a:cubicBezTo>
                    <a:lnTo>
                      <a:pt x="22897" y="219"/>
                    </a:lnTo>
                    <a:cubicBezTo>
                      <a:pt x="22662" y="195"/>
                      <a:pt x="22427" y="187"/>
                      <a:pt x="22194" y="187"/>
                    </a:cubicBezTo>
                    <a:cubicBezTo>
                      <a:pt x="21914" y="187"/>
                      <a:pt x="21637" y="198"/>
                      <a:pt x="21368" y="206"/>
                    </a:cubicBezTo>
                    <a:cubicBezTo>
                      <a:pt x="21113" y="221"/>
                      <a:pt x="20854" y="232"/>
                      <a:pt x="20592" y="232"/>
                    </a:cubicBezTo>
                    <a:cubicBezTo>
                      <a:pt x="20375" y="232"/>
                      <a:pt x="20156" y="224"/>
                      <a:pt x="19934" y="206"/>
                    </a:cubicBezTo>
                    <a:cubicBezTo>
                      <a:pt x="19773" y="183"/>
                      <a:pt x="19616" y="174"/>
                      <a:pt x="19462" y="174"/>
                    </a:cubicBezTo>
                    <a:cubicBezTo>
                      <a:pt x="19252" y="174"/>
                      <a:pt x="19047" y="190"/>
                      <a:pt x="18842" y="206"/>
                    </a:cubicBezTo>
                    <a:cubicBezTo>
                      <a:pt x="18637" y="221"/>
                      <a:pt x="18441" y="237"/>
                      <a:pt x="18239" y="237"/>
                    </a:cubicBezTo>
                    <a:cubicBezTo>
                      <a:pt x="18090" y="237"/>
                      <a:pt x="17939" y="229"/>
                      <a:pt x="17777" y="206"/>
                    </a:cubicBezTo>
                    <a:cubicBezTo>
                      <a:pt x="17654" y="206"/>
                      <a:pt x="17545" y="165"/>
                      <a:pt x="17436" y="110"/>
                    </a:cubicBezTo>
                    <a:cubicBezTo>
                      <a:pt x="17299" y="56"/>
                      <a:pt x="17176" y="1"/>
                      <a:pt x="17012" y="1"/>
                    </a:cubicBezTo>
                    <a:cubicBezTo>
                      <a:pt x="16849" y="1"/>
                      <a:pt x="16739" y="69"/>
                      <a:pt x="16644" y="110"/>
                    </a:cubicBezTo>
                    <a:cubicBezTo>
                      <a:pt x="16548" y="165"/>
                      <a:pt x="16466" y="206"/>
                      <a:pt x="16343" y="206"/>
                    </a:cubicBezTo>
                    <a:cubicBezTo>
                      <a:pt x="15934" y="206"/>
                      <a:pt x="15360" y="206"/>
                      <a:pt x="14923" y="110"/>
                    </a:cubicBezTo>
                    <a:lnTo>
                      <a:pt x="14910" y="110"/>
                    </a:lnTo>
                    <a:cubicBezTo>
                      <a:pt x="14609" y="110"/>
                      <a:pt x="14323" y="137"/>
                      <a:pt x="14050" y="151"/>
                    </a:cubicBezTo>
                    <a:cubicBezTo>
                      <a:pt x="13777" y="178"/>
                      <a:pt x="13490" y="206"/>
                      <a:pt x="13203" y="206"/>
                    </a:cubicBezTo>
                    <a:cubicBezTo>
                      <a:pt x="13149" y="206"/>
                      <a:pt x="13039" y="151"/>
                      <a:pt x="12944" y="110"/>
                    </a:cubicBezTo>
                    <a:cubicBezTo>
                      <a:pt x="12821" y="56"/>
                      <a:pt x="12712" y="1"/>
                      <a:pt x="12616" y="1"/>
                    </a:cubicBezTo>
                    <a:cubicBezTo>
                      <a:pt x="12534" y="1"/>
                      <a:pt x="12425" y="56"/>
                      <a:pt x="12302" y="110"/>
                    </a:cubicBezTo>
                    <a:cubicBezTo>
                      <a:pt x="12220" y="151"/>
                      <a:pt x="12111" y="206"/>
                      <a:pt x="12056" y="206"/>
                    </a:cubicBezTo>
                    <a:cubicBezTo>
                      <a:pt x="11811" y="206"/>
                      <a:pt x="11565" y="206"/>
                      <a:pt x="11292" y="219"/>
                    </a:cubicBezTo>
                    <a:cubicBezTo>
                      <a:pt x="11016" y="224"/>
                      <a:pt x="10737" y="231"/>
                      <a:pt x="10459" y="231"/>
                    </a:cubicBezTo>
                    <a:cubicBezTo>
                      <a:pt x="9938" y="231"/>
                      <a:pt x="9419" y="208"/>
                      <a:pt x="8930" y="110"/>
                    </a:cubicBezTo>
                    <a:cubicBezTo>
                      <a:pt x="8643" y="110"/>
                      <a:pt x="8343" y="137"/>
                      <a:pt x="8056" y="165"/>
                    </a:cubicBezTo>
                    <a:cubicBezTo>
                      <a:pt x="7774" y="201"/>
                      <a:pt x="7485" y="231"/>
                      <a:pt x="7199" y="231"/>
                    </a:cubicBezTo>
                    <a:cubicBezTo>
                      <a:pt x="7056" y="231"/>
                      <a:pt x="6914" y="224"/>
                      <a:pt x="6772" y="206"/>
                    </a:cubicBezTo>
                    <a:cubicBezTo>
                      <a:pt x="6650" y="206"/>
                      <a:pt x="6568" y="165"/>
                      <a:pt x="6472" y="110"/>
                    </a:cubicBezTo>
                    <a:cubicBezTo>
                      <a:pt x="6376" y="69"/>
                      <a:pt x="6267" y="1"/>
                      <a:pt x="6103" y="1"/>
                    </a:cubicBezTo>
                    <a:cubicBezTo>
                      <a:pt x="5940" y="1"/>
                      <a:pt x="5817" y="56"/>
                      <a:pt x="5694" y="110"/>
                    </a:cubicBezTo>
                    <a:cubicBezTo>
                      <a:pt x="5571" y="165"/>
                      <a:pt x="5475" y="206"/>
                      <a:pt x="5339" y="206"/>
                    </a:cubicBezTo>
                    <a:cubicBezTo>
                      <a:pt x="4929" y="206"/>
                      <a:pt x="4356" y="206"/>
                      <a:pt x="3974" y="110"/>
                    </a:cubicBezTo>
                    <a:lnTo>
                      <a:pt x="3946" y="110"/>
                    </a:lnTo>
                    <a:cubicBezTo>
                      <a:pt x="3659" y="110"/>
                      <a:pt x="3359" y="124"/>
                      <a:pt x="3072" y="151"/>
                    </a:cubicBezTo>
                    <a:cubicBezTo>
                      <a:pt x="2772" y="178"/>
                      <a:pt x="2485" y="206"/>
                      <a:pt x="2199" y="206"/>
                    </a:cubicBezTo>
                    <a:cubicBezTo>
                      <a:pt x="2158" y="206"/>
                      <a:pt x="2076" y="165"/>
                      <a:pt x="1994" y="124"/>
                    </a:cubicBezTo>
                    <a:cubicBezTo>
                      <a:pt x="1898" y="69"/>
                      <a:pt x="1803" y="1"/>
                      <a:pt x="1707" y="1"/>
                    </a:cubicBez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28"/>
              <p:cNvSpPr/>
              <p:nvPr/>
            </p:nvSpPr>
            <p:spPr>
              <a:xfrm>
                <a:off x="8086942" y="3832030"/>
                <a:ext cx="962475" cy="18411"/>
              </a:xfrm>
              <a:custGeom>
                <a:avLst/>
                <a:gdLst/>
                <a:ahLst/>
                <a:cxnLst/>
                <a:rect l="l" t="t" r="r" b="b"/>
                <a:pathLst>
                  <a:path w="22897" h="438" fill="none" extrusionOk="0">
                    <a:moveTo>
                      <a:pt x="20576" y="410"/>
                    </a:moveTo>
                    <a:cubicBezTo>
                      <a:pt x="20357" y="410"/>
                      <a:pt x="20139" y="410"/>
                      <a:pt x="19921" y="383"/>
                    </a:cubicBezTo>
                    <a:cubicBezTo>
                      <a:pt x="19552" y="329"/>
                      <a:pt x="19197" y="356"/>
                      <a:pt x="18856" y="383"/>
                    </a:cubicBezTo>
                    <a:cubicBezTo>
                      <a:pt x="18514" y="410"/>
                      <a:pt x="18146" y="438"/>
                      <a:pt x="17763" y="383"/>
                    </a:cubicBezTo>
                    <a:cubicBezTo>
                      <a:pt x="17613" y="383"/>
                      <a:pt x="17490" y="329"/>
                      <a:pt x="17367" y="274"/>
                    </a:cubicBezTo>
                    <a:cubicBezTo>
                      <a:pt x="17245" y="233"/>
                      <a:pt x="17135" y="192"/>
                      <a:pt x="17012" y="192"/>
                    </a:cubicBezTo>
                    <a:cubicBezTo>
                      <a:pt x="16890" y="192"/>
                      <a:pt x="16821" y="233"/>
                      <a:pt x="16726" y="274"/>
                    </a:cubicBezTo>
                    <a:cubicBezTo>
                      <a:pt x="16630" y="329"/>
                      <a:pt x="16521" y="383"/>
                      <a:pt x="16343" y="383"/>
                    </a:cubicBezTo>
                    <a:cubicBezTo>
                      <a:pt x="15920" y="383"/>
                      <a:pt x="15347" y="383"/>
                      <a:pt x="14896" y="288"/>
                    </a:cubicBezTo>
                    <a:cubicBezTo>
                      <a:pt x="14623" y="288"/>
                      <a:pt x="14336" y="315"/>
                      <a:pt x="14063" y="329"/>
                    </a:cubicBezTo>
                    <a:cubicBezTo>
                      <a:pt x="13790" y="356"/>
                      <a:pt x="13490" y="383"/>
                      <a:pt x="13203" y="383"/>
                    </a:cubicBezTo>
                    <a:cubicBezTo>
                      <a:pt x="13108" y="383"/>
                      <a:pt x="12998" y="329"/>
                      <a:pt x="12875" y="274"/>
                    </a:cubicBezTo>
                    <a:cubicBezTo>
                      <a:pt x="12780" y="233"/>
                      <a:pt x="12671" y="192"/>
                      <a:pt x="12616" y="192"/>
                    </a:cubicBezTo>
                    <a:cubicBezTo>
                      <a:pt x="12575" y="192"/>
                      <a:pt x="12466" y="233"/>
                      <a:pt x="12384" y="274"/>
                    </a:cubicBezTo>
                    <a:cubicBezTo>
                      <a:pt x="12261" y="329"/>
                      <a:pt x="12152" y="383"/>
                      <a:pt x="12056" y="383"/>
                    </a:cubicBezTo>
                    <a:cubicBezTo>
                      <a:pt x="11811" y="383"/>
                      <a:pt x="11565" y="383"/>
                      <a:pt x="11305" y="397"/>
                    </a:cubicBezTo>
                    <a:cubicBezTo>
                      <a:pt x="10500" y="410"/>
                      <a:pt x="9667" y="438"/>
                      <a:pt x="8902" y="288"/>
                    </a:cubicBezTo>
                    <a:cubicBezTo>
                      <a:pt x="8643" y="288"/>
                      <a:pt x="8356" y="315"/>
                      <a:pt x="8070" y="342"/>
                    </a:cubicBezTo>
                    <a:cubicBezTo>
                      <a:pt x="7646" y="397"/>
                      <a:pt x="7196" y="438"/>
                      <a:pt x="6759" y="383"/>
                    </a:cubicBezTo>
                    <a:lnTo>
                      <a:pt x="6759" y="383"/>
                    </a:lnTo>
                    <a:cubicBezTo>
                      <a:pt x="6609" y="383"/>
                      <a:pt x="6499" y="329"/>
                      <a:pt x="6390" y="274"/>
                    </a:cubicBezTo>
                    <a:cubicBezTo>
                      <a:pt x="6308" y="233"/>
                      <a:pt x="6226" y="192"/>
                      <a:pt x="6103" y="192"/>
                    </a:cubicBezTo>
                    <a:cubicBezTo>
                      <a:pt x="5981" y="192"/>
                      <a:pt x="5871" y="233"/>
                      <a:pt x="5762" y="274"/>
                    </a:cubicBezTo>
                    <a:cubicBezTo>
                      <a:pt x="5639" y="329"/>
                      <a:pt x="5503" y="383"/>
                      <a:pt x="5339" y="383"/>
                    </a:cubicBezTo>
                    <a:cubicBezTo>
                      <a:pt x="4916" y="383"/>
                      <a:pt x="4342" y="383"/>
                      <a:pt x="3933" y="288"/>
                    </a:cubicBezTo>
                    <a:cubicBezTo>
                      <a:pt x="3659" y="288"/>
                      <a:pt x="3359" y="315"/>
                      <a:pt x="3086" y="329"/>
                    </a:cubicBezTo>
                    <a:cubicBezTo>
                      <a:pt x="2786" y="356"/>
                      <a:pt x="2485" y="383"/>
                      <a:pt x="2199" y="383"/>
                    </a:cubicBezTo>
                    <a:cubicBezTo>
                      <a:pt x="2103" y="383"/>
                      <a:pt x="2007" y="329"/>
                      <a:pt x="1912" y="274"/>
                    </a:cubicBezTo>
                    <a:cubicBezTo>
                      <a:pt x="1844" y="233"/>
                      <a:pt x="1775" y="192"/>
                      <a:pt x="1721" y="192"/>
                    </a:cubicBezTo>
                    <a:cubicBezTo>
                      <a:pt x="1270" y="424"/>
                      <a:pt x="820" y="410"/>
                      <a:pt x="342" y="383"/>
                    </a:cubicBezTo>
                    <a:cubicBezTo>
                      <a:pt x="233" y="383"/>
                      <a:pt x="123" y="370"/>
                      <a:pt x="0" y="370"/>
                    </a:cubicBezTo>
                    <a:lnTo>
                      <a:pt x="0" y="192"/>
                    </a:lnTo>
                    <a:cubicBezTo>
                      <a:pt x="123" y="192"/>
                      <a:pt x="246" y="206"/>
                      <a:pt x="355" y="206"/>
                    </a:cubicBezTo>
                    <a:cubicBezTo>
                      <a:pt x="833" y="233"/>
                      <a:pt x="1243" y="247"/>
                      <a:pt x="1666" y="15"/>
                    </a:cubicBezTo>
                    <a:lnTo>
                      <a:pt x="1680" y="1"/>
                    </a:lnTo>
                    <a:lnTo>
                      <a:pt x="1707" y="1"/>
                    </a:lnTo>
                    <a:cubicBezTo>
                      <a:pt x="1803" y="1"/>
                      <a:pt x="1898" y="69"/>
                      <a:pt x="1994" y="124"/>
                    </a:cubicBezTo>
                    <a:cubicBezTo>
                      <a:pt x="2076" y="165"/>
                      <a:pt x="2158" y="206"/>
                      <a:pt x="2199" y="206"/>
                    </a:cubicBezTo>
                    <a:cubicBezTo>
                      <a:pt x="2485" y="206"/>
                      <a:pt x="2772" y="178"/>
                      <a:pt x="3072" y="151"/>
                    </a:cubicBezTo>
                    <a:cubicBezTo>
                      <a:pt x="3359" y="124"/>
                      <a:pt x="3659" y="110"/>
                      <a:pt x="3946" y="110"/>
                    </a:cubicBezTo>
                    <a:lnTo>
                      <a:pt x="3974" y="110"/>
                    </a:lnTo>
                    <a:cubicBezTo>
                      <a:pt x="4356" y="206"/>
                      <a:pt x="4929" y="206"/>
                      <a:pt x="5339" y="206"/>
                    </a:cubicBezTo>
                    <a:cubicBezTo>
                      <a:pt x="5475" y="206"/>
                      <a:pt x="5571" y="165"/>
                      <a:pt x="5694" y="110"/>
                    </a:cubicBezTo>
                    <a:cubicBezTo>
                      <a:pt x="5817" y="56"/>
                      <a:pt x="5940" y="1"/>
                      <a:pt x="6103" y="1"/>
                    </a:cubicBezTo>
                    <a:cubicBezTo>
                      <a:pt x="6267" y="1"/>
                      <a:pt x="6376" y="69"/>
                      <a:pt x="6472" y="110"/>
                    </a:cubicBezTo>
                    <a:cubicBezTo>
                      <a:pt x="6568" y="165"/>
                      <a:pt x="6650" y="206"/>
                      <a:pt x="6772" y="206"/>
                    </a:cubicBezTo>
                    <a:cubicBezTo>
                      <a:pt x="7196" y="260"/>
                      <a:pt x="7633" y="219"/>
                      <a:pt x="8056" y="165"/>
                    </a:cubicBezTo>
                    <a:cubicBezTo>
                      <a:pt x="8343" y="137"/>
                      <a:pt x="8643" y="110"/>
                      <a:pt x="8930" y="110"/>
                    </a:cubicBezTo>
                    <a:cubicBezTo>
                      <a:pt x="9681" y="260"/>
                      <a:pt x="10500" y="233"/>
                      <a:pt x="11292" y="219"/>
                    </a:cubicBezTo>
                    <a:cubicBezTo>
                      <a:pt x="11565" y="206"/>
                      <a:pt x="11811" y="206"/>
                      <a:pt x="12056" y="206"/>
                    </a:cubicBezTo>
                    <a:cubicBezTo>
                      <a:pt x="12111" y="206"/>
                      <a:pt x="12220" y="151"/>
                      <a:pt x="12302" y="110"/>
                    </a:cubicBezTo>
                    <a:cubicBezTo>
                      <a:pt x="12425" y="56"/>
                      <a:pt x="12534" y="1"/>
                      <a:pt x="12616" y="1"/>
                    </a:cubicBezTo>
                    <a:cubicBezTo>
                      <a:pt x="12712" y="1"/>
                      <a:pt x="12821" y="56"/>
                      <a:pt x="12944" y="110"/>
                    </a:cubicBezTo>
                    <a:cubicBezTo>
                      <a:pt x="13039" y="151"/>
                      <a:pt x="13149" y="206"/>
                      <a:pt x="13203" y="206"/>
                    </a:cubicBezTo>
                    <a:cubicBezTo>
                      <a:pt x="13490" y="206"/>
                      <a:pt x="13777" y="178"/>
                      <a:pt x="14050" y="151"/>
                    </a:cubicBezTo>
                    <a:cubicBezTo>
                      <a:pt x="14323" y="137"/>
                      <a:pt x="14609" y="110"/>
                      <a:pt x="14910" y="110"/>
                    </a:cubicBezTo>
                    <a:lnTo>
                      <a:pt x="14923" y="110"/>
                    </a:lnTo>
                    <a:cubicBezTo>
                      <a:pt x="15360" y="206"/>
                      <a:pt x="15934" y="206"/>
                      <a:pt x="16343" y="206"/>
                    </a:cubicBezTo>
                    <a:cubicBezTo>
                      <a:pt x="16466" y="206"/>
                      <a:pt x="16548" y="165"/>
                      <a:pt x="16644" y="110"/>
                    </a:cubicBezTo>
                    <a:cubicBezTo>
                      <a:pt x="16739" y="69"/>
                      <a:pt x="16849" y="1"/>
                      <a:pt x="17012" y="1"/>
                    </a:cubicBezTo>
                    <a:cubicBezTo>
                      <a:pt x="17176" y="1"/>
                      <a:pt x="17299" y="56"/>
                      <a:pt x="17436" y="110"/>
                    </a:cubicBezTo>
                    <a:cubicBezTo>
                      <a:pt x="17545" y="165"/>
                      <a:pt x="17654" y="206"/>
                      <a:pt x="17777" y="206"/>
                    </a:cubicBezTo>
                    <a:cubicBezTo>
                      <a:pt x="18159" y="260"/>
                      <a:pt x="18487" y="233"/>
                      <a:pt x="18842" y="206"/>
                    </a:cubicBezTo>
                    <a:cubicBezTo>
                      <a:pt x="19197" y="178"/>
                      <a:pt x="19552" y="151"/>
                      <a:pt x="19934" y="206"/>
                    </a:cubicBezTo>
                    <a:cubicBezTo>
                      <a:pt x="20426" y="247"/>
                      <a:pt x="20904" y="233"/>
                      <a:pt x="21368" y="206"/>
                    </a:cubicBezTo>
                    <a:cubicBezTo>
                      <a:pt x="21859" y="192"/>
                      <a:pt x="22378" y="165"/>
                      <a:pt x="22897" y="219"/>
                    </a:cubicBezTo>
                    <a:lnTo>
                      <a:pt x="22883" y="397"/>
                    </a:lnTo>
                    <a:cubicBezTo>
                      <a:pt x="22365" y="342"/>
                      <a:pt x="21887" y="370"/>
                      <a:pt x="21381" y="383"/>
                    </a:cubicBezTo>
                    <a:cubicBezTo>
                      <a:pt x="21122" y="397"/>
                      <a:pt x="20849" y="410"/>
                      <a:pt x="20576" y="41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28"/>
              <p:cNvSpPr/>
              <p:nvPr/>
            </p:nvSpPr>
            <p:spPr>
              <a:xfrm>
                <a:off x="7933680" y="3818830"/>
                <a:ext cx="1250625" cy="272093"/>
              </a:xfrm>
              <a:custGeom>
                <a:avLst/>
                <a:gdLst/>
                <a:ahLst/>
                <a:cxnLst/>
                <a:rect l="l" t="t" r="r" b="b"/>
                <a:pathLst>
                  <a:path w="29752" h="6473" extrusionOk="0">
                    <a:moveTo>
                      <a:pt x="3524" y="1"/>
                    </a:moveTo>
                    <a:lnTo>
                      <a:pt x="1" y="6213"/>
                    </a:lnTo>
                    <a:cubicBezTo>
                      <a:pt x="192" y="6363"/>
                      <a:pt x="602" y="6473"/>
                      <a:pt x="1134" y="6473"/>
                    </a:cubicBezTo>
                    <a:cubicBezTo>
                      <a:pt x="1749" y="6473"/>
                      <a:pt x="2349" y="6336"/>
                      <a:pt x="2691" y="6131"/>
                    </a:cubicBezTo>
                    <a:cubicBezTo>
                      <a:pt x="2841" y="6336"/>
                      <a:pt x="3305" y="6473"/>
                      <a:pt x="3933" y="6473"/>
                    </a:cubicBezTo>
                    <a:cubicBezTo>
                      <a:pt x="4548" y="6473"/>
                      <a:pt x="5135" y="6336"/>
                      <a:pt x="5449" y="6131"/>
                    </a:cubicBezTo>
                    <a:cubicBezTo>
                      <a:pt x="5626" y="6336"/>
                      <a:pt x="6104" y="6473"/>
                      <a:pt x="6718" y="6473"/>
                    </a:cubicBezTo>
                    <a:cubicBezTo>
                      <a:pt x="7346" y="6473"/>
                      <a:pt x="7920" y="6336"/>
                      <a:pt x="8220" y="6131"/>
                    </a:cubicBezTo>
                    <a:cubicBezTo>
                      <a:pt x="8411" y="6336"/>
                      <a:pt x="8903" y="6473"/>
                      <a:pt x="9517" y="6473"/>
                    </a:cubicBezTo>
                    <a:cubicBezTo>
                      <a:pt x="10132" y="6473"/>
                      <a:pt x="10692" y="6336"/>
                      <a:pt x="10978" y="6131"/>
                    </a:cubicBezTo>
                    <a:cubicBezTo>
                      <a:pt x="11183" y="6336"/>
                      <a:pt x="11702" y="6473"/>
                      <a:pt x="12316" y="6473"/>
                    </a:cubicBezTo>
                    <a:cubicBezTo>
                      <a:pt x="12931" y="6473"/>
                      <a:pt x="13477" y="6336"/>
                      <a:pt x="13736" y="6131"/>
                    </a:cubicBezTo>
                    <a:cubicBezTo>
                      <a:pt x="13968" y="6336"/>
                      <a:pt x="14487" y="6473"/>
                      <a:pt x="15115" y="6473"/>
                    </a:cubicBezTo>
                    <a:cubicBezTo>
                      <a:pt x="15730" y="6473"/>
                      <a:pt x="16262" y="6336"/>
                      <a:pt x="16494" y="6131"/>
                    </a:cubicBezTo>
                    <a:cubicBezTo>
                      <a:pt x="16754" y="6336"/>
                      <a:pt x="17286" y="6473"/>
                      <a:pt x="17900" y="6473"/>
                    </a:cubicBezTo>
                    <a:cubicBezTo>
                      <a:pt x="18529" y="6473"/>
                      <a:pt x="19034" y="6336"/>
                      <a:pt x="19252" y="6131"/>
                    </a:cubicBezTo>
                    <a:cubicBezTo>
                      <a:pt x="19539" y="6336"/>
                      <a:pt x="20085" y="6473"/>
                      <a:pt x="20699" y="6473"/>
                    </a:cubicBezTo>
                    <a:cubicBezTo>
                      <a:pt x="21314" y="6473"/>
                      <a:pt x="21819" y="6336"/>
                      <a:pt x="22024" y="6131"/>
                    </a:cubicBezTo>
                    <a:cubicBezTo>
                      <a:pt x="22310" y="6336"/>
                      <a:pt x="22884" y="6473"/>
                      <a:pt x="23498" y="6473"/>
                    </a:cubicBezTo>
                    <a:cubicBezTo>
                      <a:pt x="24113" y="6473"/>
                      <a:pt x="24604" y="6336"/>
                      <a:pt x="24782" y="6131"/>
                    </a:cubicBezTo>
                    <a:cubicBezTo>
                      <a:pt x="25096" y="6336"/>
                      <a:pt x="25669" y="6473"/>
                      <a:pt x="26297" y="6473"/>
                    </a:cubicBezTo>
                    <a:cubicBezTo>
                      <a:pt x="26912" y="6473"/>
                      <a:pt x="27376" y="6336"/>
                      <a:pt x="27540" y="6131"/>
                    </a:cubicBezTo>
                    <a:cubicBezTo>
                      <a:pt x="27881" y="6336"/>
                      <a:pt x="28468" y="6473"/>
                      <a:pt x="29083" y="6473"/>
                    </a:cubicBezTo>
                    <a:cubicBezTo>
                      <a:pt x="29342" y="6473"/>
                      <a:pt x="29574" y="6445"/>
                      <a:pt x="29752" y="6404"/>
                    </a:cubicBezTo>
                    <a:lnTo>
                      <a:pt x="26475" y="1"/>
                    </a:ln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28"/>
              <p:cNvSpPr/>
              <p:nvPr/>
            </p:nvSpPr>
            <p:spPr>
              <a:xfrm>
                <a:off x="7977902" y="4024301"/>
                <a:ext cx="1171389" cy="26440"/>
              </a:xfrm>
              <a:custGeom>
                <a:avLst/>
                <a:gdLst/>
                <a:ahLst/>
                <a:cxnLst/>
                <a:rect l="l" t="t" r="r" b="b"/>
                <a:pathLst>
                  <a:path w="27867" h="629" extrusionOk="0">
                    <a:moveTo>
                      <a:pt x="2280" y="1"/>
                    </a:moveTo>
                    <a:lnTo>
                      <a:pt x="2226" y="28"/>
                    </a:lnTo>
                    <a:cubicBezTo>
                      <a:pt x="1646" y="228"/>
                      <a:pt x="1058" y="435"/>
                      <a:pt x="565" y="435"/>
                    </a:cubicBezTo>
                    <a:cubicBezTo>
                      <a:pt x="386" y="435"/>
                      <a:pt x="218" y="408"/>
                      <a:pt x="69" y="342"/>
                    </a:cubicBezTo>
                    <a:lnTo>
                      <a:pt x="0" y="506"/>
                    </a:lnTo>
                    <a:cubicBezTo>
                      <a:pt x="170" y="579"/>
                      <a:pt x="357" y="610"/>
                      <a:pt x="556" y="610"/>
                    </a:cubicBezTo>
                    <a:cubicBezTo>
                      <a:pt x="1063" y="610"/>
                      <a:pt x="1648" y="411"/>
                      <a:pt x="2226" y="206"/>
                    </a:cubicBezTo>
                    <a:cubicBezTo>
                      <a:pt x="2488" y="503"/>
                      <a:pt x="2853" y="598"/>
                      <a:pt x="3254" y="598"/>
                    </a:cubicBezTo>
                    <a:cubicBezTo>
                      <a:pt x="3626" y="598"/>
                      <a:pt x="4029" y="516"/>
                      <a:pt x="4410" y="438"/>
                    </a:cubicBezTo>
                    <a:cubicBezTo>
                      <a:pt x="4588" y="397"/>
                      <a:pt x="4752" y="369"/>
                      <a:pt x="4902" y="342"/>
                    </a:cubicBezTo>
                    <a:cubicBezTo>
                      <a:pt x="5157" y="543"/>
                      <a:pt x="5470" y="604"/>
                      <a:pt x="5802" y="604"/>
                    </a:cubicBezTo>
                    <a:cubicBezTo>
                      <a:pt x="6056" y="604"/>
                      <a:pt x="6321" y="569"/>
                      <a:pt x="6581" y="533"/>
                    </a:cubicBezTo>
                    <a:cubicBezTo>
                      <a:pt x="6851" y="495"/>
                      <a:pt x="7101" y="456"/>
                      <a:pt x="7336" y="456"/>
                    </a:cubicBezTo>
                    <a:cubicBezTo>
                      <a:pt x="7433" y="456"/>
                      <a:pt x="7527" y="463"/>
                      <a:pt x="7619" y="479"/>
                    </a:cubicBezTo>
                    <a:cubicBezTo>
                      <a:pt x="7810" y="479"/>
                      <a:pt x="8001" y="506"/>
                      <a:pt x="8206" y="520"/>
                    </a:cubicBezTo>
                    <a:cubicBezTo>
                      <a:pt x="8431" y="548"/>
                      <a:pt x="8666" y="577"/>
                      <a:pt x="8904" y="577"/>
                    </a:cubicBezTo>
                    <a:cubicBezTo>
                      <a:pt x="9230" y="577"/>
                      <a:pt x="9562" y="523"/>
                      <a:pt x="9885" y="342"/>
                    </a:cubicBezTo>
                    <a:cubicBezTo>
                      <a:pt x="10302" y="462"/>
                      <a:pt x="10731" y="506"/>
                      <a:pt x="11162" y="506"/>
                    </a:cubicBezTo>
                    <a:cubicBezTo>
                      <a:pt x="11761" y="506"/>
                      <a:pt x="12364" y="421"/>
                      <a:pt x="12944" y="342"/>
                    </a:cubicBezTo>
                    <a:cubicBezTo>
                      <a:pt x="13094" y="342"/>
                      <a:pt x="13258" y="397"/>
                      <a:pt x="13421" y="479"/>
                    </a:cubicBezTo>
                    <a:cubicBezTo>
                      <a:pt x="13599" y="547"/>
                      <a:pt x="13776" y="629"/>
                      <a:pt x="13968" y="629"/>
                    </a:cubicBezTo>
                    <a:lnTo>
                      <a:pt x="14009" y="615"/>
                    </a:lnTo>
                    <a:cubicBezTo>
                      <a:pt x="14384" y="479"/>
                      <a:pt x="14732" y="434"/>
                      <a:pt x="15072" y="434"/>
                    </a:cubicBezTo>
                    <a:cubicBezTo>
                      <a:pt x="15411" y="434"/>
                      <a:pt x="15743" y="479"/>
                      <a:pt x="16084" y="520"/>
                    </a:cubicBezTo>
                    <a:cubicBezTo>
                      <a:pt x="16453" y="574"/>
                      <a:pt x="16835" y="629"/>
                      <a:pt x="17244" y="629"/>
                    </a:cubicBezTo>
                    <a:cubicBezTo>
                      <a:pt x="17367" y="629"/>
                      <a:pt x="17490" y="547"/>
                      <a:pt x="17627" y="465"/>
                    </a:cubicBezTo>
                    <a:cubicBezTo>
                      <a:pt x="17722" y="410"/>
                      <a:pt x="17831" y="342"/>
                      <a:pt x="17886" y="342"/>
                    </a:cubicBezTo>
                    <a:lnTo>
                      <a:pt x="18050" y="356"/>
                    </a:lnTo>
                    <a:cubicBezTo>
                      <a:pt x="18594" y="431"/>
                      <a:pt x="19101" y="503"/>
                      <a:pt x="19605" y="503"/>
                    </a:cubicBezTo>
                    <a:cubicBezTo>
                      <a:pt x="20011" y="503"/>
                      <a:pt x="20415" y="456"/>
                      <a:pt x="20835" y="328"/>
                    </a:cubicBezTo>
                    <a:cubicBezTo>
                      <a:pt x="20866" y="316"/>
                      <a:pt x="20902" y="311"/>
                      <a:pt x="20943" y="311"/>
                    </a:cubicBezTo>
                    <a:cubicBezTo>
                      <a:pt x="21083" y="311"/>
                      <a:pt x="21276" y="374"/>
                      <a:pt x="21477" y="438"/>
                    </a:cubicBezTo>
                    <a:cubicBezTo>
                      <a:pt x="21723" y="533"/>
                      <a:pt x="21996" y="629"/>
                      <a:pt x="22255" y="629"/>
                    </a:cubicBezTo>
                    <a:cubicBezTo>
                      <a:pt x="22501" y="629"/>
                      <a:pt x="22692" y="533"/>
                      <a:pt x="22842" y="451"/>
                    </a:cubicBezTo>
                    <a:cubicBezTo>
                      <a:pt x="22999" y="378"/>
                      <a:pt x="23139" y="305"/>
                      <a:pt x="23318" y="305"/>
                    </a:cubicBezTo>
                    <a:cubicBezTo>
                      <a:pt x="23374" y="305"/>
                      <a:pt x="23433" y="312"/>
                      <a:pt x="23498" y="328"/>
                    </a:cubicBezTo>
                    <a:cubicBezTo>
                      <a:pt x="23607" y="369"/>
                      <a:pt x="23702" y="410"/>
                      <a:pt x="23784" y="438"/>
                    </a:cubicBezTo>
                    <a:cubicBezTo>
                      <a:pt x="24016" y="547"/>
                      <a:pt x="24221" y="629"/>
                      <a:pt x="24494" y="629"/>
                    </a:cubicBezTo>
                    <a:cubicBezTo>
                      <a:pt x="24767" y="629"/>
                      <a:pt x="25054" y="547"/>
                      <a:pt x="25314" y="479"/>
                    </a:cubicBezTo>
                    <a:cubicBezTo>
                      <a:pt x="25587" y="410"/>
                      <a:pt x="25846" y="342"/>
                      <a:pt x="26078" y="342"/>
                    </a:cubicBezTo>
                    <a:cubicBezTo>
                      <a:pt x="26201" y="369"/>
                      <a:pt x="26324" y="397"/>
                      <a:pt x="26447" y="438"/>
                    </a:cubicBezTo>
                    <a:cubicBezTo>
                      <a:pt x="26774" y="533"/>
                      <a:pt x="27102" y="629"/>
                      <a:pt x="27430" y="629"/>
                    </a:cubicBezTo>
                    <a:cubicBezTo>
                      <a:pt x="27580" y="629"/>
                      <a:pt x="27730" y="615"/>
                      <a:pt x="27867" y="547"/>
                    </a:cubicBezTo>
                    <a:lnTo>
                      <a:pt x="27798" y="383"/>
                    </a:lnTo>
                    <a:cubicBezTo>
                      <a:pt x="27682" y="435"/>
                      <a:pt x="27556" y="455"/>
                      <a:pt x="27422" y="455"/>
                    </a:cubicBezTo>
                    <a:cubicBezTo>
                      <a:pt x="27132" y="455"/>
                      <a:pt x="26810" y="358"/>
                      <a:pt x="26501" y="274"/>
                    </a:cubicBezTo>
                    <a:cubicBezTo>
                      <a:pt x="26365" y="233"/>
                      <a:pt x="26242" y="192"/>
                      <a:pt x="26119" y="165"/>
                    </a:cubicBezTo>
                    <a:lnTo>
                      <a:pt x="26092" y="165"/>
                    </a:lnTo>
                    <a:cubicBezTo>
                      <a:pt x="25819" y="165"/>
                      <a:pt x="25546" y="233"/>
                      <a:pt x="25273" y="301"/>
                    </a:cubicBezTo>
                    <a:cubicBezTo>
                      <a:pt x="25013" y="369"/>
                      <a:pt x="24740" y="451"/>
                      <a:pt x="24494" y="451"/>
                    </a:cubicBezTo>
                    <a:cubicBezTo>
                      <a:pt x="24262" y="451"/>
                      <a:pt x="24085" y="369"/>
                      <a:pt x="23853" y="274"/>
                    </a:cubicBezTo>
                    <a:cubicBezTo>
                      <a:pt x="23757" y="247"/>
                      <a:pt x="23675" y="206"/>
                      <a:pt x="23552" y="165"/>
                    </a:cubicBezTo>
                    <a:cubicBezTo>
                      <a:pt x="23460" y="139"/>
                      <a:pt x="23376" y="128"/>
                      <a:pt x="23298" y="128"/>
                    </a:cubicBezTo>
                    <a:cubicBezTo>
                      <a:pt x="23088" y="128"/>
                      <a:pt x="22924" y="208"/>
                      <a:pt x="22774" y="287"/>
                    </a:cubicBezTo>
                    <a:cubicBezTo>
                      <a:pt x="22610" y="369"/>
                      <a:pt x="22460" y="451"/>
                      <a:pt x="22255" y="451"/>
                    </a:cubicBezTo>
                    <a:cubicBezTo>
                      <a:pt x="22023" y="451"/>
                      <a:pt x="21777" y="356"/>
                      <a:pt x="21532" y="274"/>
                    </a:cubicBezTo>
                    <a:cubicBezTo>
                      <a:pt x="21318" y="196"/>
                      <a:pt x="21118" y="125"/>
                      <a:pt x="20957" y="125"/>
                    </a:cubicBezTo>
                    <a:cubicBezTo>
                      <a:pt x="20891" y="125"/>
                      <a:pt x="20832" y="137"/>
                      <a:pt x="20781" y="165"/>
                    </a:cubicBezTo>
                    <a:cubicBezTo>
                      <a:pt x="20382" y="279"/>
                      <a:pt x="19996" y="322"/>
                      <a:pt x="19606" y="322"/>
                    </a:cubicBezTo>
                    <a:cubicBezTo>
                      <a:pt x="19113" y="322"/>
                      <a:pt x="18612" y="254"/>
                      <a:pt x="18064" y="178"/>
                    </a:cubicBezTo>
                    <a:lnTo>
                      <a:pt x="17900" y="165"/>
                    </a:lnTo>
                    <a:cubicBezTo>
                      <a:pt x="17791" y="165"/>
                      <a:pt x="17668" y="233"/>
                      <a:pt x="17531" y="315"/>
                    </a:cubicBezTo>
                    <a:cubicBezTo>
                      <a:pt x="17436" y="369"/>
                      <a:pt x="17313" y="451"/>
                      <a:pt x="17244" y="451"/>
                    </a:cubicBezTo>
                    <a:cubicBezTo>
                      <a:pt x="16835" y="451"/>
                      <a:pt x="16466" y="397"/>
                      <a:pt x="16098" y="342"/>
                    </a:cubicBezTo>
                    <a:cubicBezTo>
                      <a:pt x="15762" y="296"/>
                      <a:pt x="15436" y="253"/>
                      <a:pt x="15100" y="253"/>
                    </a:cubicBezTo>
                    <a:cubicBezTo>
                      <a:pt x="14738" y="253"/>
                      <a:pt x="14364" y="303"/>
                      <a:pt x="13954" y="451"/>
                    </a:cubicBezTo>
                    <a:cubicBezTo>
                      <a:pt x="13804" y="438"/>
                      <a:pt x="13654" y="383"/>
                      <a:pt x="13490" y="315"/>
                    </a:cubicBezTo>
                    <a:cubicBezTo>
                      <a:pt x="13312" y="233"/>
                      <a:pt x="13135" y="165"/>
                      <a:pt x="12930" y="165"/>
                    </a:cubicBezTo>
                    <a:cubicBezTo>
                      <a:pt x="12347" y="243"/>
                      <a:pt x="11754" y="322"/>
                      <a:pt x="11168" y="322"/>
                    </a:cubicBezTo>
                    <a:cubicBezTo>
                      <a:pt x="10740" y="322"/>
                      <a:pt x="10314" y="280"/>
                      <a:pt x="9899" y="165"/>
                    </a:cubicBezTo>
                    <a:lnTo>
                      <a:pt x="9858" y="151"/>
                    </a:lnTo>
                    <a:lnTo>
                      <a:pt x="9831" y="165"/>
                    </a:lnTo>
                    <a:cubicBezTo>
                      <a:pt x="9524" y="342"/>
                      <a:pt x="9208" y="396"/>
                      <a:pt x="8891" y="396"/>
                    </a:cubicBezTo>
                    <a:cubicBezTo>
                      <a:pt x="8671" y="396"/>
                      <a:pt x="8451" y="370"/>
                      <a:pt x="8233" y="342"/>
                    </a:cubicBezTo>
                    <a:cubicBezTo>
                      <a:pt x="8015" y="328"/>
                      <a:pt x="7810" y="301"/>
                      <a:pt x="7646" y="301"/>
                    </a:cubicBezTo>
                    <a:cubicBezTo>
                      <a:pt x="7550" y="285"/>
                      <a:pt x="7449" y="278"/>
                      <a:pt x="7346" y="278"/>
                    </a:cubicBezTo>
                    <a:cubicBezTo>
                      <a:pt x="7095" y="278"/>
                      <a:pt x="6824" y="317"/>
                      <a:pt x="6554" y="356"/>
                    </a:cubicBezTo>
                    <a:cubicBezTo>
                      <a:pt x="6298" y="386"/>
                      <a:pt x="6036" y="422"/>
                      <a:pt x="5790" y="422"/>
                    </a:cubicBezTo>
                    <a:cubicBezTo>
                      <a:pt x="5484" y="422"/>
                      <a:pt x="5203" y="367"/>
                      <a:pt x="4984" y="178"/>
                    </a:cubicBezTo>
                    <a:lnTo>
                      <a:pt x="4956" y="151"/>
                    </a:lnTo>
                    <a:lnTo>
                      <a:pt x="4915" y="165"/>
                    </a:lnTo>
                    <a:cubicBezTo>
                      <a:pt x="4738" y="192"/>
                      <a:pt x="4560" y="219"/>
                      <a:pt x="4383" y="260"/>
                    </a:cubicBezTo>
                    <a:cubicBezTo>
                      <a:pt x="3988" y="340"/>
                      <a:pt x="3590" y="424"/>
                      <a:pt x="3235" y="424"/>
                    </a:cubicBezTo>
                    <a:cubicBezTo>
                      <a:pt x="2866" y="424"/>
                      <a:pt x="2544" y="334"/>
                      <a:pt x="2321" y="55"/>
                    </a:cubicBezTo>
                    <a:lnTo>
                      <a:pt x="2280" y="1"/>
                    </a:ln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28"/>
              <p:cNvSpPr/>
              <p:nvPr/>
            </p:nvSpPr>
            <p:spPr>
              <a:xfrm>
                <a:off x="7977902" y="4024301"/>
                <a:ext cx="1171389" cy="32745"/>
              </a:xfrm>
              <a:custGeom>
                <a:avLst/>
                <a:gdLst/>
                <a:ahLst/>
                <a:cxnLst/>
                <a:rect l="l" t="t" r="r" b="b"/>
                <a:pathLst>
                  <a:path w="27867" h="779" fill="none" extrusionOk="0">
                    <a:moveTo>
                      <a:pt x="27430" y="629"/>
                    </a:moveTo>
                    <a:cubicBezTo>
                      <a:pt x="27102" y="629"/>
                      <a:pt x="26774" y="533"/>
                      <a:pt x="26447" y="438"/>
                    </a:cubicBezTo>
                    <a:cubicBezTo>
                      <a:pt x="26324" y="397"/>
                      <a:pt x="26201" y="369"/>
                      <a:pt x="26078" y="342"/>
                    </a:cubicBezTo>
                    <a:cubicBezTo>
                      <a:pt x="25846" y="342"/>
                      <a:pt x="25587" y="410"/>
                      <a:pt x="25314" y="479"/>
                    </a:cubicBezTo>
                    <a:cubicBezTo>
                      <a:pt x="25054" y="547"/>
                      <a:pt x="24767" y="629"/>
                      <a:pt x="24494" y="629"/>
                    </a:cubicBezTo>
                    <a:cubicBezTo>
                      <a:pt x="24221" y="629"/>
                      <a:pt x="24016" y="547"/>
                      <a:pt x="23784" y="438"/>
                    </a:cubicBezTo>
                    <a:cubicBezTo>
                      <a:pt x="23702" y="410"/>
                      <a:pt x="23607" y="369"/>
                      <a:pt x="23498" y="328"/>
                    </a:cubicBezTo>
                    <a:cubicBezTo>
                      <a:pt x="23225" y="260"/>
                      <a:pt x="23047" y="356"/>
                      <a:pt x="22842" y="451"/>
                    </a:cubicBezTo>
                    <a:cubicBezTo>
                      <a:pt x="22692" y="533"/>
                      <a:pt x="22501" y="629"/>
                      <a:pt x="22255" y="629"/>
                    </a:cubicBezTo>
                    <a:cubicBezTo>
                      <a:pt x="21996" y="629"/>
                      <a:pt x="21723" y="533"/>
                      <a:pt x="21477" y="438"/>
                    </a:cubicBezTo>
                    <a:cubicBezTo>
                      <a:pt x="21218" y="356"/>
                      <a:pt x="20972" y="274"/>
                      <a:pt x="20835" y="328"/>
                    </a:cubicBezTo>
                    <a:cubicBezTo>
                      <a:pt x="19893" y="615"/>
                      <a:pt x="19033" y="492"/>
                      <a:pt x="18050" y="356"/>
                    </a:cubicBezTo>
                    <a:lnTo>
                      <a:pt x="17886" y="342"/>
                    </a:lnTo>
                    <a:cubicBezTo>
                      <a:pt x="17831" y="342"/>
                      <a:pt x="17722" y="410"/>
                      <a:pt x="17627" y="465"/>
                    </a:cubicBezTo>
                    <a:cubicBezTo>
                      <a:pt x="17490" y="547"/>
                      <a:pt x="17367" y="629"/>
                      <a:pt x="17244" y="629"/>
                    </a:cubicBezTo>
                    <a:cubicBezTo>
                      <a:pt x="16835" y="629"/>
                      <a:pt x="16453" y="574"/>
                      <a:pt x="16084" y="520"/>
                    </a:cubicBezTo>
                    <a:cubicBezTo>
                      <a:pt x="15401" y="438"/>
                      <a:pt x="14759" y="342"/>
                      <a:pt x="14009" y="615"/>
                    </a:cubicBezTo>
                    <a:lnTo>
                      <a:pt x="13968" y="629"/>
                    </a:lnTo>
                    <a:cubicBezTo>
                      <a:pt x="13776" y="629"/>
                      <a:pt x="13599" y="547"/>
                      <a:pt x="13421" y="479"/>
                    </a:cubicBezTo>
                    <a:cubicBezTo>
                      <a:pt x="13258" y="397"/>
                      <a:pt x="13094" y="342"/>
                      <a:pt x="12944" y="342"/>
                    </a:cubicBezTo>
                    <a:cubicBezTo>
                      <a:pt x="11947" y="479"/>
                      <a:pt x="10882" y="629"/>
                      <a:pt x="9885" y="342"/>
                    </a:cubicBezTo>
                    <a:cubicBezTo>
                      <a:pt x="9325" y="656"/>
                      <a:pt x="8738" y="588"/>
                      <a:pt x="8206" y="520"/>
                    </a:cubicBezTo>
                    <a:cubicBezTo>
                      <a:pt x="8001" y="506"/>
                      <a:pt x="7810" y="479"/>
                      <a:pt x="7619" y="479"/>
                    </a:cubicBezTo>
                    <a:cubicBezTo>
                      <a:pt x="7305" y="424"/>
                      <a:pt x="6963" y="479"/>
                      <a:pt x="6581" y="533"/>
                    </a:cubicBezTo>
                    <a:cubicBezTo>
                      <a:pt x="5980" y="615"/>
                      <a:pt x="5352" y="697"/>
                      <a:pt x="4902" y="342"/>
                    </a:cubicBezTo>
                    <a:cubicBezTo>
                      <a:pt x="4752" y="369"/>
                      <a:pt x="4588" y="397"/>
                      <a:pt x="4410" y="438"/>
                    </a:cubicBezTo>
                    <a:cubicBezTo>
                      <a:pt x="3618" y="601"/>
                      <a:pt x="2731" y="779"/>
                      <a:pt x="2226" y="206"/>
                    </a:cubicBezTo>
                    <a:cubicBezTo>
                      <a:pt x="1420" y="492"/>
                      <a:pt x="601" y="765"/>
                      <a:pt x="0" y="506"/>
                    </a:cubicBezTo>
                    <a:lnTo>
                      <a:pt x="69" y="342"/>
                    </a:lnTo>
                    <a:cubicBezTo>
                      <a:pt x="628" y="588"/>
                      <a:pt x="1434" y="301"/>
                      <a:pt x="2226" y="28"/>
                    </a:cubicBezTo>
                    <a:lnTo>
                      <a:pt x="2280" y="1"/>
                    </a:lnTo>
                    <a:lnTo>
                      <a:pt x="2321" y="55"/>
                    </a:lnTo>
                    <a:cubicBezTo>
                      <a:pt x="2758" y="601"/>
                      <a:pt x="3577" y="424"/>
                      <a:pt x="4383" y="260"/>
                    </a:cubicBezTo>
                    <a:cubicBezTo>
                      <a:pt x="4560" y="219"/>
                      <a:pt x="4738" y="192"/>
                      <a:pt x="4915" y="165"/>
                    </a:cubicBezTo>
                    <a:lnTo>
                      <a:pt x="4956" y="151"/>
                    </a:lnTo>
                    <a:lnTo>
                      <a:pt x="4984" y="178"/>
                    </a:lnTo>
                    <a:cubicBezTo>
                      <a:pt x="5380" y="520"/>
                      <a:pt x="5980" y="424"/>
                      <a:pt x="6554" y="356"/>
                    </a:cubicBezTo>
                    <a:cubicBezTo>
                      <a:pt x="6936" y="301"/>
                      <a:pt x="7318" y="247"/>
                      <a:pt x="7646" y="301"/>
                    </a:cubicBezTo>
                    <a:cubicBezTo>
                      <a:pt x="7810" y="301"/>
                      <a:pt x="8015" y="328"/>
                      <a:pt x="8233" y="342"/>
                    </a:cubicBezTo>
                    <a:cubicBezTo>
                      <a:pt x="8766" y="410"/>
                      <a:pt x="9312" y="465"/>
                      <a:pt x="9831" y="165"/>
                    </a:cubicBezTo>
                    <a:lnTo>
                      <a:pt x="9858" y="151"/>
                    </a:lnTo>
                    <a:lnTo>
                      <a:pt x="9899" y="165"/>
                    </a:lnTo>
                    <a:cubicBezTo>
                      <a:pt x="10882" y="438"/>
                      <a:pt x="11920" y="301"/>
                      <a:pt x="12930" y="165"/>
                    </a:cubicBezTo>
                    <a:cubicBezTo>
                      <a:pt x="13135" y="165"/>
                      <a:pt x="13312" y="233"/>
                      <a:pt x="13490" y="315"/>
                    </a:cubicBezTo>
                    <a:cubicBezTo>
                      <a:pt x="13654" y="383"/>
                      <a:pt x="13804" y="438"/>
                      <a:pt x="13954" y="451"/>
                    </a:cubicBezTo>
                    <a:cubicBezTo>
                      <a:pt x="14746" y="165"/>
                      <a:pt x="15401" y="247"/>
                      <a:pt x="16098" y="342"/>
                    </a:cubicBezTo>
                    <a:cubicBezTo>
                      <a:pt x="16466" y="397"/>
                      <a:pt x="16835" y="451"/>
                      <a:pt x="17244" y="451"/>
                    </a:cubicBezTo>
                    <a:cubicBezTo>
                      <a:pt x="17313" y="451"/>
                      <a:pt x="17436" y="369"/>
                      <a:pt x="17531" y="315"/>
                    </a:cubicBezTo>
                    <a:cubicBezTo>
                      <a:pt x="17668" y="233"/>
                      <a:pt x="17791" y="165"/>
                      <a:pt x="17900" y="165"/>
                    </a:cubicBezTo>
                    <a:lnTo>
                      <a:pt x="18064" y="178"/>
                    </a:lnTo>
                    <a:cubicBezTo>
                      <a:pt x="19047" y="315"/>
                      <a:pt x="19879" y="424"/>
                      <a:pt x="20781" y="165"/>
                    </a:cubicBezTo>
                    <a:cubicBezTo>
                      <a:pt x="20958" y="69"/>
                      <a:pt x="21231" y="165"/>
                      <a:pt x="21532" y="274"/>
                    </a:cubicBezTo>
                    <a:cubicBezTo>
                      <a:pt x="21777" y="356"/>
                      <a:pt x="22023" y="451"/>
                      <a:pt x="22255" y="451"/>
                    </a:cubicBezTo>
                    <a:cubicBezTo>
                      <a:pt x="22460" y="451"/>
                      <a:pt x="22610" y="369"/>
                      <a:pt x="22774" y="287"/>
                    </a:cubicBezTo>
                    <a:cubicBezTo>
                      <a:pt x="22979" y="178"/>
                      <a:pt x="23211" y="69"/>
                      <a:pt x="23552" y="165"/>
                    </a:cubicBezTo>
                    <a:cubicBezTo>
                      <a:pt x="23675" y="206"/>
                      <a:pt x="23757" y="247"/>
                      <a:pt x="23853" y="274"/>
                    </a:cubicBezTo>
                    <a:cubicBezTo>
                      <a:pt x="24085" y="369"/>
                      <a:pt x="24262" y="451"/>
                      <a:pt x="24494" y="451"/>
                    </a:cubicBezTo>
                    <a:cubicBezTo>
                      <a:pt x="24740" y="451"/>
                      <a:pt x="25013" y="369"/>
                      <a:pt x="25273" y="301"/>
                    </a:cubicBezTo>
                    <a:cubicBezTo>
                      <a:pt x="25546" y="233"/>
                      <a:pt x="25819" y="165"/>
                      <a:pt x="26092" y="165"/>
                    </a:cubicBezTo>
                    <a:lnTo>
                      <a:pt x="26119" y="165"/>
                    </a:lnTo>
                    <a:cubicBezTo>
                      <a:pt x="26242" y="192"/>
                      <a:pt x="26365" y="233"/>
                      <a:pt x="26501" y="274"/>
                    </a:cubicBezTo>
                    <a:cubicBezTo>
                      <a:pt x="26952" y="397"/>
                      <a:pt x="27430" y="547"/>
                      <a:pt x="27798" y="383"/>
                    </a:cubicBezTo>
                    <a:lnTo>
                      <a:pt x="27867" y="547"/>
                    </a:lnTo>
                    <a:cubicBezTo>
                      <a:pt x="27730" y="615"/>
                      <a:pt x="27580" y="629"/>
                      <a:pt x="27430" y="6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28"/>
              <p:cNvSpPr/>
              <p:nvPr/>
            </p:nvSpPr>
            <p:spPr>
              <a:xfrm>
                <a:off x="8003165" y="3978986"/>
                <a:ext cx="1121452" cy="25852"/>
              </a:xfrm>
              <a:custGeom>
                <a:avLst/>
                <a:gdLst/>
                <a:ahLst/>
                <a:cxnLst/>
                <a:rect l="l" t="t" r="r" b="b"/>
                <a:pathLst>
                  <a:path w="26679" h="615" extrusionOk="0">
                    <a:moveTo>
                      <a:pt x="2103" y="0"/>
                    </a:moveTo>
                    <a:lnTo>
                      <a:pt x="2062" y="27"/>
                    </a:lnTo>
                    <a:cubicBezTo>
                      <a:pt x="1625" y="282"/>
                      <a:pt x="1103" y="422"/>
                      <a:pt x="658" y="422"/>
                    </a:cubicBezTo>
                    <a:cubicBezTo>
                      <a:pt x="435" y="422"/>
                      <a:pt x="232" y="387"/>
                      <a:pt x="68" y="314"/>
                    </a:cubicBezTo>
                    <a:lnTo>
                      <a:pt x="0" y="478"/>
                    </a:lnTo>
                    <a:cubicBezTo>
                      <a:pt x="181" y="559"/>
                      <a:pt x="410" y="599"/>
                      <a:pt x="659" y="599"/>
                    </a:cubicBezTo>
                    <a:cubicBezTo>
                      <a:pt x="1123" y="599"/>
                      <a:pt x="1659" y="462"/>
                      <a:pt x="2103" y="205"/>
                    </a:cubicBezTo>
                    <a:cubicBezTo>
                      <a:pt x="2517" y="446"/>
                      <a:pt x="2944" y="567"/>
                      <a:pt x="3388" y="567"/>
                    </a:cubicBezTo>
                    <a:cubicBezTo>
                      <a:pt x="3748" y="567"/>
                      <a:pt x="4120" y="487"/>
                      <a:pt x="4506" y="328"/>
                    </a:cubicBezTo>
                    <a:cubicBezTo>
                      <a:pt x="4756" y="465"/>
                      <a:pt x="5034" y="507"/>
                      <a:pt x="5330" y="507"/>
                    </a:cubicBezTo>
                    <a:cubicBezTo>
                      <a:pt x="5535" y="507"/>
                      <a:pt x="5749" y="487"/>
                      <a:pt x="5967" y="464"/>
                    </a:cubicBezTo>
                    <a:cubicBezTo>
                      <a:pt x="6203" y="447"/>
                      <a:pt x="6444" y="424"/>
                      <a:pt x="6688" y="424"/>
                    </a:cubicBezTo>
                    <a:cubicBezTo>
                      <a:pt x="6825" y="424"/>
                      <a:pt x="6962" y="431"/>
                      <a:pt x="7100" y="451"/>
                    </a:cubicBezTo>
                    <a:cubicBezTo>
                      <a:pt x="7305" y="451"/>
                      <a:pt x="7509" y="464"/>
                      <a:pt x="7714" y="464"/>
                    </a:cubicBezTo>
                    <a:cubicBezTo>
                      <a:pt x="7925" y="474"/>
                      <a:pt x="8137" y="483"/>
                      <a:pt x="8352" y="483"/>
                    </a:cubicBezTo>
                    <a:cubicBezTo>
                      <a:pt x="8763" y="483"/>
                      <a:pt x="9181" y="449"/>
                      <a:pt x="9612" y="314"/>
                    </a:cubicBezTo>
                    <a:cubicBezTo>
                      <a:pt x="9673" y="298"/>
                      <a:pt x="9735" y="291"/>
                      <a:pt x="9796" y="291"/>
                    </a:cubicBezTo>
                    <a:cubicBezTo>
                      <a:pt x="9994" y="291"/>
                      <a:pt x="10192" y="364"/>
                      <a:pt x="10390" y="437"/>
                    </a:cubicBezTo>
                    <a:cubicBezTo>
                      <a:pt x="10595" y="505"/>
                      <a:pt x="10813" y="587"/>
                      <a:pt x="11046" y="587"/>
                    </a:cubicBezTo>
                    <a:cubicBezTo>
                      <a:pt x="11278" y="587"/>
                      <a:pt x="11482" y="505"/>
                      <a:pt x="11674" y="423"/>
                    </a:cubicBezTo>
                    <a:cubicBezTo>
                      <a:pt x="11850" y="361"/>
                      <a:pt x="12011" y="291"/>
                      <a:pt x="12186" y="291"/>
                    </a:cubicBezTo>
                    <a:cubicBezTo>
                      <a:pt x="12241" y="291"/>
                      <a:pt x="12297" y="298"/>
                      <a:pt x="12356" y="314"/>
                    </a:cubicBezTo>
                    <a:lnTo>
                      <a:pt x="12384" y="328"/>
                    </a:lnTo>
                    <a:cubicBezTo>
                      <a:pt x="12438" y="328"/>
                      <a:pt x="12561" y="382"/>
                      <a:pt x="12657" y="437"/>
                    </a:cubicBezTo>
                    <a:cubicBezTo>
                      <a:pt x="12793" y="519"/>
                      <a:pt x="12930" y="587"/>
                      <a:pt x="13012" y="587"/>
                    </a:cubicBezTo>
                    <a:cubicBezTo>
                      <a:pt x="13094" y="601"/>
                      <a:pt x="13175" y="615"/>
                      <a:pt x="13257" y="615"/>
                    </a:cubicBezTo>
                    <a:cubicBezTo>
                      <a:pt x="13517" y="615"/>
                      <a:pt x="13749" y="533"/>
                      <a:pt x="13967" y="451"/>
                    </a:cubicBezTo>
                    <a:cubicBezTo>
                      <a:pt x="14196" y="374"/>
                      <a:pt x="14407" y="298"/>
                      <a:pt x="14643" y="298"/>
                    </a:cubicBezTo>
                    <a:cubicBezTo>
                      <a:pt x="14703" y="298"/>
                      <a:pt x="14764" y="303"/>
                      <a:pt x="14828" y="314"/>
                    </a:cubicBezTo>
                    <a:cubicBezTo>
                      <a:pt x="14991" y="341"/>
                      <a:pt x="15142" y="382"/>
                      <a:pt x="15292" y="410"/>
                    </a:cubicBezTo>
                    <a:cubicBezTo>
                      <a:pt x="15610" y="472"/>
                      <a:pt x="15922" y="531"/>
                      <a:pt x="16236" y="531"/>
                    </a:cubicBezTo>
                    <a:cubicBezTo>
                      <a:pt x="16540" y="531"/>
                      <a:pt x="16846" y="476"/>
                      <a:pt x="17162" y="314"/>
                    </a:cubicBezTo>
                    <a:cubicBezTo>
                      <a:pt x="17215" y="302"/>
                      <a:pt x="17267" y="296"/>
                      <a:pt x="17319" y="296"/>
                    </a:cubicBezTo>
                    <a:cubicBezTo>
                      <a:pt x="17499" y="296"/>
                      <a:pt x="17679" y="360"/>
                      <a:pt x="17859" y="423"/>
                    </a:cubicBezTo>
                    <a:cubicBezTo>
                      <a:pt x="18063" y="505"/>
                      <a:pt x="18268" y="587"/>
                      <a:pt x="18500" y="587"/>
                    </a:cubicBezTo>
                    <a:cubicBezTo>
                      <a:pt x="18732" y="587"/>
                      <a:pt x="18937" y="505"/>
                      <a:pt x="19142" y="437"/>
                    </a:cubicBezTo>
                    <a:cubicBezTo>
                      <a:pt x="19330" y="364"/>
                      <a:pt x="19517" y="291"/>
                      <a:pt x="19711" y="291"/>
                    </a:cubicBezTo>
                    <a:cubicBezTo>
                      <a:pt x="19771" y="291"/>
                      <a:pt x="19832" y="298"/>
                      <a:pt x="19893" y="314"/>
                    </a:cubicBezTo>
                    <a:cubicBezTo>
                      <a:pt x="20350" y="451"/>
                      <a:pt x="20791" y="519"/>
                      <a:pt x="21210" y="519"/>
                    </a:cubicBezTo>
                    <a:cubicBezTo>
                      <a:pt x="21630" y="519"/>
                      <a:pt x="22030" y="451"/>
                      <a:pt x="22405" y="314"/>
                    </a:cubicBezTo>
                    <a:cubicBezTo>
                      <a:pt x="22460" y="298"/>
                      <a:pt x="22519" y="291"/>
                      <a:pt x="22582" y="291"/>
                    </a:cubicBezTo>
                    <a:cubicBezTo>
                      <a:pt x="22785" y="291"/>
                      <a:pt x="23022" y="364"/>
                      <a:pt x="23252" y="437"/>
                    </a:cubicBezTo>
                    <a:cubicBezTo>
                      <a:pt x="23484" y="505"/>
                      <a:pt x="23743" y="587"/>
                      <a:pt x="23962" y="587"/>
                    </a:cubicBezTo>
                    <a:cubicBezTo>
                      <a:pt x="24125" y="587"/>
                      <a:pt x="24248" y="519"/>
                      <a:pt x="24358" y="451"/>
                    </a:cubicBezTo>
                    <a:cubicBezTo>
                      <a:pt x="24494" y="367"/>
                      <a:pt x="24614" y="291"/>
                      <a:pt x="24798" y="291"/>
                    </a:cubicBezTo>
                    <a:cubicBezTo>
                      <a:pt x="24854" y="291"/>
                      <a:pt x="24915" y="298"/>
                      <a:pt x="24986" y="314"/>
                    </a:cubicBezTo>
                    <a:cubicBezTo>
                      <a:pt x="25122" y="355"/>
                      <a:pt x="25245" y="396"/>
                      <a:pt x="25382" y="437"/>
                    </a:cubicBezTo>
                    <a:cubicBezTo>
                      <a:pt x="25643" y="512"/>
                      <a:pt x="25917" y="599"/>
                      <a:pt x="26225" y="599"/>
                    </a:cubicBezTo>
                    <a:cubicBezTo>
                      <a:pt x="26368" y="599"/>
                      <a:pt x="26518" y="580"/>
                      <a:pt x="26679" y="533"/>
                    </a:cubicBezTo>
                    <a:lnTo>
                      <a:pt x="26624" y="355"/>
                    </a:lnTo>
                    <a:cubicBezTo>
                      <a:pt x="26476" y="400"/>
                      <a:pt x="26336" y="418"/>
                      <a:pt x="26203" y="418"/>
                    </a:cubicBezTo>
                    <a:cubicBezTo>
                      <a:pt x="25929" y="418"/>
                      <a:pt x="25679" y="342"/>
                      <a:pt x="25422" y="260"/>
                    </a:cubicBezTo>
                    <a:cubicBezTo>
                      <a:pt x="25300" y="219"/>
                      <a:pt x="25163" y="178"/>
                      <a:pt x="25027" y="150"/>
                    </a:cubicBezTo>
                    <a:cubicBezTo>
                      <a:pt x="24938" y="127"/>
                      <a:pt x="24858" y="118"/>
                      <a:pt x="24786" y="118"/>
                    </a:cubicBezTo>
                    <a:cubicBezTo>
                      <a:pt x="24556" y="118"/>
                      <a:pt x="24397" y="214"/>
                      <a:pt x="24262" y="287"/>
                    </a:cubicBezTo>
                    <a:cubicBezTo>
                      <a:pt x="24166" y="355"/>
                      <a:pt x="24071" y="410"/>
                      <a:pt x="23962" y="410"/>
                    </a:cubicBezTo>
                    <a:cubicBezTo>
                      <a:pt x="23770" y="410"/>
                      <a:pt x="23525" y="341"/>
                      <a:pt x="23293" y="260"/>
                    </a:cubicBezTo>
                    <a:cubicBezTo>
                      <a:pt x="23062" y="189"/>
                      <a:pt x="22817" y="119"/>
                      <a:pt x="22590" y="119"/>
                    </a:cubicBezTo>
                    <a:cubicBezTo>
                      <a:pt x="22507" y="119"/>
                      <a:pt x="22427" y="129"/>
                      <a:pt x="22350" y="150"/>
                    </a:cubicBezTo>
                    <a:cubicBezTo>
                      <a:pt x="21989" y="280"/>
                      <a:pt x="21606" y="345"/>
                      <a:pt x="21205" y="345"/>
                    </a:cubicBezTo>
                    <a:cubicBezTo>
                      <a:pt x="20804" y="345"/>
                      <a:pt x="20384" y="280"/>
                      <a:pt x="19947" y="150"/>
                    </a:cubicBezTo>
                    <a:cubicBezTo>
                      <a:pt x="19861" y="129"/>
                      <a:pt x="19779" y="120"/>
                      <a:pt x="19700" y="120"/>
                    </a:cubicBezTo>
                    <a:cubicBezTo>
                      <a:pt x="19476" y="120"/>
                      <a:pt x="19275" y="193"/>
                      <a:pt x="19074" y="273"/>
                    </a:cubicBezTo>
                    <a:cubicBezTo>
                      <a:pt x="18883" y="341"/>
                      <a:pt x="18691" y="410"/>
                      <a:pt x="18500" y="410"/>
                    </a:cubicBezTo>
                    <a:cubicBezTo>
                      <a:pt x="18295" y="410"/>
                      <a:pt x="18104" y="328"/>
                      <a:pt x="17913" y="260"/>
                    </a:cubicBezTo>
                    <a:cubicBezTo>
                      <a:pt x="17733" y="189"/>
                      <a:pt x="17545" y="119"/>
                      <a:pt x="17339" y="119"/>
                    </a:cubicBezTo>
                    <a:cubicBezTo>
                      <a:pt x="17265" y="119"/>
                      <a:pt x="17188" y="129"/>
                      <a:pt x="17108" y="150"/>
                    </a:cubicBezTo>
                    <a:lnTo>
                      <a:pt x="17094" y="150"/>
                    </a:lnTo>
                    <a:cubicBezTo>
                      <a:pt x="16803" y="302"/>
                      <a:pt x="16528" y="355"/>
                      <a:pt x="16248" y="355"/>
                    </a:cubicBezTo>
                    <a:cubicBezTo>
                      <a:pt x="15951" y="355"/>
                      <a:pt x="15650" y="296"/>
                      <a:pt x="15319" y="232"/>
                    </a:cubicBezTo>
                    <a:cubicBezTo>
                      <a:pt x="15169" y="205"/>
                      <a:pt x="15019" y="164"/>
                      <a:pt x="14855" y="150"/>
                    </a:cubicBezTo>
                    <a:cubicBezTo>
                      <a:pt x="14768" y="130"/>
                      <a:pt x="14685" y="122"/>
                      <a:pt x="14604" y="122"/>
                    </a:cubicBezTo>
                    <a:cubicBezTo>
                      <a:pt x="14354" y="122"/>
                      <a:pt x="14129" y="204"/>
                      <a:pt x="13913" y="287"/>
                    </a:cubicBezTo>
                    <a:cubicBezTo>
                      <a:pt x="13694" y="360"/>
                      <a:pt x="13491" y="433"/>
                      <a:pt x="13261" y="433"/>
                    </a:cubicBezTo>
                    <a:cubicBezTo>
                      <a:pt x="13190" y="433"/>
                      <a:pt x="13116" y="426"/>
                      <a:pt x="13039" y="410"/>
                    </a:cubicBezTo>
                    <a:cubicBezTo>
                      <a:pt x="12971" y="410"/>
                      <a:pt x="12848" y="341"/>
                      <a:pt x="12752" y="287"/>
                    </a:cubicBezTo>
                    <a:cubicBezTo>
                      <a:pt x="12616" y="219"/>
                      <a:pt x="12493" y="150"/>
                      <a:pt x="12397" y="137"/>
                    </a:cubicBezTo>
                    <a:cubicBezTo>
                      <a:pt x="12326" y="121"/>
                      <a:pt x="12258" y="114"/>
                      <a:pt x="12193" y="114"/>
                    </a:cubicBezTo>
                    <a:cubicBezTo>
                      <a:pt x="11981" y="114"/>
                      <a:pt x="11793" y="187"/>
                      <a:pt x="11605" y="260"/>
                    </a:cubicBezTo>
                    <a:cubicBezTo>
                      <a:pt x="11428" y="341"/>
                      <a:pt x="11250" y="410"/>
                      <a:pt x="11046" y="410"/>
                    </a:cubicBezTo>
                    <a:cubicBezTo>
                      <a:pt x="10854" y="410"/>
                      <a:pt x="10650" y="341"/>
                      <a:pt x="10458" y="273"/>
                    </a:cubicBezTo>
                    <a:cubicBezTo>
                      <a:pt x="10247" y="193"/>
                      <a:pt x="10036" y="120"/>
                      <a:pt x="9813" y="120"/>
                    </a:cubicBezTo>
                    <a:cubicBezTo>
                      <a:pt x="9734" y="120"/>
                      <a:pt x="9653" y="129"/>
                      <a:pt x="9571" y="150"/>
                    </a:cubicBezTo>
                    <a:cubicBezTo>
                      <a:pt x="9156" y="274"/>
                      <a:pt x="8764" y="306"/>
                      <a:pt x="8373" y="306"/>
                    </a:cubicBezTo>
                    <a:cubicBezTo>
                      <a:pt x="8159" y="306"/>
                      <a:pt x="7945" y="297"/>
                      <a:pt x="7728" y="287"/>
                    </a:cubicBezTo>
                    <a:cubicBezTo>
                      <a:pt x="7523" y="287"/>
                      <a:pt x="7318" y="273"/>
                      <a:pt x="7113" y="273"/>
                    </a:cubicBezTo>
                    <a:cubicBezTo>
                      <a:pt x="6971" y="254"/>
                      <a:pt x="6829" y="246"/>
                      <a:pt x="6688" y="246"/>
                    </a:cubicBezTo>
                    <a:cubicBezTo>
                      <a:pt x="6436" y="246"/>
                      <a:pt x="6189" y="269"/>
                      <a:pt x="5953" y="287"/>
                    </a:cubicBezTo>
                    <a:cubicBezTo>
                      <a:pt x="5736" y="304"/>
                      <a:pt x="5524" y="323"/>
                      <a:pt x="5322" y="323"/>
                    </a:cubicBezTo>
                    <a:cubicBezTo>
                      <a:pt x="5040" y="323"/>
                      <a:pt x="4777" y="286"/>
                      <a:pt x="4547" y="150"/>
                    </a:cubicBezTo>
                    <a:lnTo>
                      <a:pt x="4519" y="137"/>
                    </a:lnTo>
                    <a:lnTo>
                      <a:pt x="4478" y="150"/>
                    </a:lnTo>
                    <a:cubicBezTo>
                      <a:pt x="4100" y="303"/>
                      <a:pt x="3739" y="379"/>
                      <a:pt x="3390" y="379"/>
                    </a:cubicBezTo>
                    <a:cubicBezTo>
                      <a:pt x="2957" y="379"/>
                      <a:pt x="2544" y="262"/>
                      <a:pt x="2144" y="27"/>
                    </a:cubicBezTo>
                    <a:lnTo>
                      <a:pt x="2103" y="0"/>
                    </a:ln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28"/>
              <p:cNvSpPr/>
              <p:nvPr/>
            </p:nvSpPr>
            <p:spPr>
              <a:xfrm>
                <a:off x="8003165" y="3978986"/>
                <a:ext cx="1121452" cy="29887"/>
              </a:xfrm>
              <a:custGeom>
                <a:avLst/>
                <a:gdLst/>
                <a:ahLst/>
                <a:cxnLst/>
                <a:rect l="l" t="t" r="r" b="b"/>
                <a:pathLst>
                  <a:path w="26679" h="711" fill="none" extrusionOk="0">
                    <a:moveTo>
                      <a:pt x="13257" y="615"/>
                    </a:moveTo>
                    <a:cubicBezTo>
                      <a:pt x="13175" y="615"/>
                      <a:pt x="13094" y="601"/>
                      <a:pt x="13012" y="587"/>
                    </a:cubicBezTo>
                    <a:cubicBezTo>
                      <a:pt x="12930" y="587"/>
                      <a:pt x="12793" y="519"/>
                      <a:pt x="12657" y="437"/>
                    </a:cubicBezTo>
                    <a:cubicBezTo>
                      <a:pt x="12561" y="382"/>
                      <a:pt x="12438" y="328"/>
                      <a:pt x="12384" y="328"/>
                    </a:cubicBezTo>
                    <a:lnTo>
                      <a:pt x="12356" y="314"/>
                    </a:lnTo>
                    <a:cubicBezTo>
                      <a:pt x="12111" y="246"/>
                      <a:pt x="11906" y="341"/>
                      <a:pt x="11674" y="423"/>
                    </a:cubicBezTo>
                    <a:cubicBezTo>
                      <a:pt x="11482" y="505"/>
                      <a:pt x="11278" y="587"/>
                      <a:pt x="11046" y="587"/>
                    </a:cubicBezTo>
                    <a:cubicBezTo>
                      <a:pt x="10813" y="587"/>
                      <a:pt x="10595" y="505"/>
                      <a:pt x="10390" y="437"/>
                    </a:cubicBezTo>
                    <a:cubicBezTo>
                      <a:pt x="10131" y="341"/>
                      <a:pt x="9871" y="246"/>
                      <a:pt x="9612" y="314"/>
                    </a:cubicBezTo>
                    <a:cubicBezTo>
                      <a:pt x="8957" y="519"/>
                      <a:pt x="8329" y="492"/>
                      <a:pt x="7714" y="464"/>
                    </a:cubicBezTo>
                    <a:cubicBezTo>
                      <a:pt x="7509" y="464"/>
                      <a:pt x="7305" y="451"/>
                      <a:pt x="7100" y="451"/>
                    </a:cubicBezTo>
                    <a:cubicBezTo>
                      <a:pt x="6717" y="396"/>
                      <a:pt x="6335" y="437"/>
                      <a:pt x="5967" y="464"/>
                    </a:cubicBezTo>
                    <a:cubicBezTo>
                      <a:pt x="5434" y="519"/>
                      <a:pt x="4929" y="560"/>
                      <a:pt x="4506" y="328"/>
                    </a:cubicBezTo>
                    <a:cubicBezTo>
                      <a:pt x="3645" y="683"/>
                      <a:pt x="2854" y="642"/>
                      <a:pt x="2103" y="205"/>
                    </a:cubicBezTo>
                    <a:cubicBezTo>
                      <a:pt x="1420" y="601"/>
                      <a:pt x="519" y="710"/>
                      <a:pt x="0" y="478"/>
                    </a:cubicBezTo>
                    <a:lnTo>
                      <a:pt x="68" y="314"/>
                    </a:lnTo>
                    <a:cubicBezTo>
                      <a:pt x="560" y="533"/>
                      <a:pt x="1406" y="410"/>
                      <a:pt x="2062" y="27"/>
                    </a:cubicBezTo>
                    <a:lnTo>
                      <a:pt x="2103" y="0"/>
                    </a:lnTo>
                    <a:lnTo>
                      <a:pt x="2144" y="27"/>
                    </a:lnTo>
                    <a:cubicBezTo>
                      <a:pt x="2867" y="451"/>
                      <a:pt x="3632" y="492"/>
                      <a:pt x="4478" y="150"/>
                    </a:cubicBezTo>
                    <a:lnTo>
                      <a:pt x="4519" y="137"/>
                    </a:lnTo>
                    <a:lnTo>
                      <a:pt x="4547" y="150"/>
                    </a:lnTo>
                    <a:cubicBezTo>
                      <a:pt x="4943" y="382"/>
                      <a:pt x="5434" y="328"/>
                      <a:pt x="5953" y="287"/>
                    </a:cubicBezTo>
                    <a:cubicBezTo>
                      <a:pt x="6322" y="260"/>
                      <a:pt x="6717" y="219"/>
                      <a:pt x="7113" y="273"/>
                    </a:cubicBezTo>
                    <a:cubicBezTo>
                      <a:pt x="7318" y="273"/>
                      <a:pt x="7523" y="287"/>
                      <a:pt x="7728" y="287"/>
                    </a:cubicBezTo>
                    <a:cubicBezTo>
                      <a:pt x="8342" y="314"/>
                      <a:pt x="8929" y="341"/>
                      <a:pt x="9571" y="150"/>
                    </a:cubicBezTo>
                    <a:cubicBezTo>
                      <a:pt x="9885" y="68"/>
                      <a:pt x="10172" y="164"/>
                      <a:pt x="10458" y="273"/>
                    </a:cubicBezTo>
                    <a:cubicBezTo>
                      <a:pt x="10650" y="341"/>
                      <a:pt x="10854" y="410"/>
                      <a:pt x="11046" y="410"/>
                    </a:cubicBezTo>
                    <a:cubicBezTo>
                      <a:pt x="11250" y="410"/>
                      <a:pt x="11428" y="341"/>
                      <a:pt x="11605" y="260"/>
                    </a:cubicBezTo>
                    <a:cubicBezTo>
                      <a:pt x="11851" y="164"/>
                      <a:pt x="12097" y="68"/>
                      <a:pt x="12397" y="137"/>
                    </a:cubicBezTo>
                    <a:cubicBezTo>
                      <a:pt x="12493" y="150"/>
                      <a:pt x="12616" y="219"/>
                      <a:pt x="12752" y="287"/>
                    </a:cubicBezTo>
                    <a:cubicBezTo>
                      <a:pt x="12848" y="341"/>
                      <a:pt x="12971" y="410"/>
                      <a:pt x="13039" y="410"/>
                    </a:cubicBezTo>
                    <a:cubicBezTo>
                      <a:pt x="13367" y="478"/>
                      <a:pt x="13626" y="382"/>
                      <a:pt x="13913" y="287"/>
                    </a:cubicBezTo>
                    <a:cubicBezTo>
                      <a:pt x="14199" y="178"/>
                      <a:pt x="14500" y="68"/>
                      <a:pt x="14855" y="150"/>
                    </a:cubicBezTo>
                    <a:cubicBezTo>
                      <a:pt x="15019" y="164"/>
                      <a:pt x="15169" y="205"/>
                      <a:pt x="15319" y="232"/>
                    </a:cubicBezTo>
                    <a:cubicBezTo>
                      <a:pt x="15961" y="355"/>
                      <a:pt x="16493" y="464"/>
                      <a:pt x="17094" y="150"/>
                    </a:cubicBezTo>
                    <a:lnTo>
                      <a:pt x="17108" y="150"/>
                    </a:lnTo>
                    <a:cubicBezTo>
                      <a:pt x="17408" y="68"/>
                      <a:pt x="17667" y="164"/>
                      <a:pt x="17913" y="260"/>
                    </a:cubicBezTo>
                    <a:cubicBezTo>
                      <a:pt x="18104" y="328"/>
                      <a:pt x="18295" y="410"/>
                      <a:pt x="18500" y="410"/>
                    </a:cubicBezTo>
                    <a:cubicBezTo>
                      <a:pt x="18691" y="410"/>
                      <a:pt x="18883" y="341"/>
                      <a:pt x="19074" y="273"/>
                    </a:cubicBezTo>
                    <a:cubicBezTo>
                      <a:pt x="19347" y="164"/>
                      <a:pt x="19620" y="68"/>
                      <a:pt x="19947" y="150"/>
                    </a:cubicBezTo>
                    <a:cubicBezTo>
                      <a:pt x="20821" y="410"/>
                      <a:pt x="21627" y="410"/>
                      <a:pt x="22350" y="150"/>
                    </a:cubicBezTo>
                    <a:cubicBezTo>
                      <a:pt x="22637" y="68"/>
                      <a:pt x="22979" y="164"/>
                      <a:pt x="23293" y="260"/>
                    </a:cubicBezTo>
                    <a:cubicBezTo>
                      <a:pt x="23525" y="341"/>
                      <a:pt x="23770" y="410"/>
                      <a:pt x="23962" y="410"/>
                    </a:cubicBezTo>
                    <a:cubicBezTo>
                      <a:pt x="24071" y="410"/>
                      <a:pt x="24166" y="355"/>
                      <a:pt x="24262" y="287"/>
                    </a:cubicBezTo>
                    <a:cubicBezTo>
                      <a:pt x="24439" y="191"/>
                      <a:pt x="24658" y="55"/>
                      <a:pt x="25027" y="150"/>
                    </a:cubicBezTo>
                    <a:cubicBezTo>
                      <a:pt x="25163" y="178"/>
                      <a:pt x="25300" y="219"/>
                      <a:pt x="25422" y="260"/>
                    </a:cubicBezTo>
                    <a:cubicBezTo>
                      <a:pt x="25805" y="382"/>
                      <a:pt x="26173" y="492"/>
                      <a:pt x="26624" y="355"/>
                    </a:cubicBezTo>
                    <a:lnTo>
                      <a:pt x="26679" y="533"/>
                    </a:lnTo>
                    <a:cubicBezTo>
                      <a:pt x="26173" y="683"/>
                      <a:pt x="25764" y="546"/>
                      <a:pt x="25382" y="437"/>
                    </a:cubicBezTo>
                    <a:cubicBezTo>
                      <a:pt x="25245" y="396"/>
                      <a:pt x="25122" y="355"/>
                      <a:pt x="24986" y="314"/>
                    </a:cubicBezTo>
                    <a:cubicBezTo>
                      <a:pt x="24685" y="246"/>
                      <a:pt x="24535" y="341"/>
                      <a:pt x="24358" y="451"/>
                    </a:cubicBezTo>
                    <a:cubicBezTo>
                      <a:pt x="24248" y="519"/>
                      <a:pt x="24125" y="587"/>
                      <a:pt x="23962" y="587"/>
                    </a:cubicBezTo>
                    <a:cubicBezTo>
                      <a:pt x="23743" y="587"/>
                      <a:pt x="23484" y="505"/>
                      <a:pt x="23252" y="437"/>
                    </a:cubicBezTo>
                    <a:cubicBezTo>
                      <a:pt x="22951" y="341"/>
                      <a:pt x="22637" y="246"/>
                      <a:pt x="22405" y="314"/>
                    </a:cubicBezTo>
                    <a:cubicBezTo>
                      <a:pt x="21654" y="587"/>
                      <a:pt x="20808" y="587"/>
                      <a:pt x="19893" y="314"/>
                    </a:cubicBezTo>
                    <a:cubicBezTo>
                      <a:pt x="19633" y="246"/>
                      <a:pt x="19388" y="341"/>
                      <a:pt x="19142" y="437"/>
                    </a:cubicBezTo>
                    <a:cubicBezTo>
                      <a:pt x="18937" y="505"/>
                      <a:pt x="18732" y="587"/>
                      <a:pt x="18500" y="587"/>
                    </a:cubicBezTo>
                    <a:cubicBezTo>
                      <a:pt x="18268" y="587"/>
                      <a:pt x="18063" y="505"/>
                      <a:pt x="17859" y="423"/>
                    </a:cubicBezTo>
                    <a:cubicBezTo>
                      <a:pt x="17626" y="341"/>
                      <a:pt x="17394" y="260"/>
                      <a:pt x="17162" y="314"/>
                    </a:cubicBezTo>
                    <a:cubicBezTo>
                      <a:pt x="16521" y="642"/>
                      <a:pt x="15920" y="533"/>
                      <a:pt x="15292" y="410"/>
                    </a:cubicBezTo>
                    <a:cubicBezTo>
                      <a:pt x="15142" y="382"/>
                      <a:pt x="14991" y="341"/>
                      <a:pt x="14828" y="314"/>
                    </a:cubicBezTo>
                    <a:cubicBezTo>
                      <a:pt x="14513" y="260"/>
                      <a:pt x="14254" y="355"/>
                      <a:pt x="13967" y="451"/>
                    </a:cubicBezTo>
                    <a:cubicBezTo>
                      <a:pt x="13749" y="533"/>
                      <a:pt x="13517" y="615"/>
                      <a:pt x="13257" y="61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28"/>
              <p:cNvSpPr/>
              <p:nvPr/>
            </p:nvSpPr>
            <p:spPr>
              <a:xfrm>
                <a:off x="8026663" y="3939136"/>
                <a:ext cx="1076138" cy="23245"/>
              </a:xfrm>
              <a:custGeom>
                <a:avLst/>
                <a:gdLst/>
                <a:ahLst/>
                <a:cxnLst/>
                <a:rect l="l" t="t" r="r" b="b"/>
                <a:pathLst>
                  <a:path w="25601" h="553" extrusionOk="0">
                    <a:moveTo>
                      <a:pt x="14095" y="1"/>
                    </a:moveTo>
                    <a:cubicBezTo>
                      <a:pt x="13955" y="1"/>
                      <a:pt x="13820" y="26"/>
                      <a:pt x="13695" y="88"/>
                    </a:cubicBezTo>
                    <a:cubicBezTo>
                      <a:pt x="13445" y="248"/>
                      <a:pt x="13231" y="301"/>
                      <a:pt x="13030" y="301"/>
                    </a:cubicBezTo>
                    <a:cubicBezTo>
                      <a:pt x="12836" y="301"/>
                      <a:pt x="12654" y="251"/>
                      <a:pt x="12466" y="197"/>
                    </a:cubicBezTo>
                    <a:cubicBezTo>
                      <a:pt x="12275" y="143"/>
                      <a:pt x="12070" y="74"/>
                      <a:pt x="11852" y="74"/>
                    </a:cubicBezTo>
                    <a:cubicBezTo>
                      <a:pt x="11524" y="74"/>
                      <a:pt x="11197" y="129"/>
                      <a:pt x="10869" y="170"/>
                    </a:cubicBezTo>
                    <a:cubicBezTo>
                      <a:pt x="10568" y="210"/>
                      <a:pt x="10278" y="247"/>
                      <a:pt x="10003" y="247"/>
                    </a:cubicBezTo>
                    <a:cubicBezTo>
                      <a:pt x="9716" y="247"/>
                      <a:pt x="9447" y="207"/>
                      <a:pt x="9203" y="88"/>
                    </a:cubicBezTo>
                    <a:lnTo>
                      <a:pt x="9162" y="74"/>
                    </a:lnTo>
                    <a:lnTo>
                      <a:pt x="9121" y="88"/>
                    </a:lnTo>
                    <a:cubicBezTo>
                      <a:pt x="8794" y="265"/>
                      <a:pt x="8394" y="354"/>
                      <a:pt x="7991" y="354"/>
                    </a:cubicBezTo>
                    <a:cubicBezTo>
                      <a:pt x="7589" y="354"/>
                      <a:pt x="7182" y="265"/>
                      <a:pt x="6841" y="88"/>
                    </a:cubicBezTo>
                    <a:lnTo>
                      <a:pt x="6800" y="74"/>
                    </a:lnTo>
                    <a:lnTo>
                      <a:pt x="6759" y="88"/>
                    </a:lnTo>
                    <a:cubicBezTo>
                      <a:pt x="6459" y="253"/>
                      <a:pt x="6168" y="303"/>
                      <a:pt x="5885" y="303"/>
                    </a:cubicBezTo>
                    <a:cubicBezTo>
                      <a:pt x="5652" y="303"/>
                      <a:pt x="5424" y="269"/>
                      <a:pt x="5203" y="238"/>
                    </a:cubicBezTo>
                    <a:cubicBezTo>
                      <a:pt x="4971" y="209"/>
                      <a:pt x="4739" y="180"/>
                      <a:pt x="4512" y="180"/>
                    </a:cubicBezTo>
                    <a:cubicBezTo>
                      <a:pt x="4418" y="180"/>
                      <a:pt x="4325" y="185"/>
                      <a:pt x="4233" y="197"/>
                    </a:cubicBezTo>
                    <a:cubicBezTo>
                      <a:pt x="4056" y="197"/>
                      <a:pt x="3865" y="225"/>
                      <a:pt x="3660" y="238"/>
                    </a:cubicBezTo>
                    <a:cubicBezTo>
                      <a:pt x="3439" y="261"/>
                      <a:pt x="3215" y="285"/>
                      <a:pt x="3006" y="285"/>
                    </a:cubicBezTo>
                    <a:cubicBezTo>
                      <a:pt x="2724" y="285"/>
                      <a:pt x="2469" y="243"/>
                      <a:pt x="2281" y="102"/>
                    </a:cubicBezTo>
                    <a:lnTo>
                      <a:pt x="2267" y="88"/>
                    </a:lnTo>
                    <a:cubicBezTo>
                      <a:pt x="2203" y="58"/>
                      <a:pt x="2127" y="45"/>
                      <a:pt x="2043" y="45"/>
                    </a:cubicBezTo>
                    <a:cubicBezTo>
                      <a:pt x="1789" y="45"/>
                      <a:pt x="1462" y="163"/>
                      <a:pt x="1175" y="265"/>
                    </a:cubicBezTo>
                    <a:cubicBezTo>
                      <a:pt x="1107" y="293"/>
                      <a:pt x="1038" y="306"/>
                      <a:pt x="984" y="334"/>
                    </a:cubicBezTo>
                    <a:cubicBezTo>
                      <a:pt x="883" y="364"/>
                      <a:pt x="792" y="376"/>
                      <a:pt x="704" y="376"/>
                    </a:cubicBezTo>
                    <a:cubicBezTo>
                      <a:pt x="553" y="376"/>
                      <a:pt x="411" y="341"/>
                      <a:pt x="247" y="306"/>
                    </a:cubicBezTo>
                    <a:cubicBezTo>
                      <a:pt x="178" y="279"/>
                      <a:pt x="110" y="265"/>
                      <a:pt x="42" y="252"/>
                    </a:cubicBezTo>
                    <a:lnTo>
                      <a:pt x="1" y="429"/>
                    </a:lnTo>
                    <a:cubicBezTo>
                      <a:pt x="69" y="443"/>
                      <a:pt x="137" y="457"/>
                      <a:pt x="206" y="470"/>
                    </a:cubicBezTo>
                    <a:cubicBezTo>
                      <a:pt x="369" y="511"/>
                      <a:pt x="520" y="552"/>
                      <a:pt x="697" y="552"/>
                    </a:cubicBezTo>
                    <a:cubicBezTo>
                      <a:pt x="806" y="552"/>
                      <a:pt x="916" y="539"/>
                      <a:pt x="1038" y="498"/>
                    </a:cubicBezTo>
                    <a:cubicBezTo>
                      <a:pt x="1093" y="484"/>
                      <a:pt x="1161" y="457"/>
                      <a:pt x="1230" y="429"/>
                    </a:cubicBezTo>
                    <a:cubicBezTo>
                      <a:pt x="1481" y="342"/>
                      <a:pt x="1811" y="228"/>
                      <a:pt x="2037" y="228"/>
                    </a:cubicBezTo>
                    <a:cubicBezTo>
                      <a:pt x="2094" y="228"/>
                      <a:pt x="2144" y="235"/>
                      <a:pt x="2185" y="252"/>
                    </a:cubicBezTo>
                    <a:cubicBezTo>
                      <a:pt x="2412" y="413"/>
                      <a:pt x="2709" y="460"/>
                      <a:pt x="3023" y="460"/>
                    </a:cubicBezTo>
                    <a:cubicBezTo>
                      <a:pt x="3239" y="460"/>
                      <a:pt x="3462" y="438"/>
                      <a:pt x="3674" y="416"/>
                    </a:cubicBezTo>
                    <a:cubicBezTo>
                      <a:pt x="3878" y="402"/>
                      <a:pt x="4069" y="375"/>
                      <a:pt x="4247" y="375"/>
                    </a:cubicBezTo>
                    <a:cubicBezTo>
                      <a:pt x="4335" y="363"/>
                      <a:pt x="4424" y="358"/>
                      <a:pt x="4514" y="358"/>
                    </a:cubicBezTo>
                    <a:cubicBezTo>
                      <a:pt x="4731" y="358"/>
                      <a:pt x="4953" y="387"/>
                      <a:pt x="5175" y="416"/>
                    </a:cubicBezTo>
                    <a:cubicBezTo>
                      <a:pt x="5405" y="452"/>
                      <a:pt x="5638" y="486"/>
                      <a:pt x="5876" y="486"/>
                    </a:cubicBezTo>
                    <a:cubicBezTo>
                      <a:pt x="6175" y="486"/>
                      <a:pt x="6481" y="433"/>
                      <a:pt x="6800" y="265"/>
                    </a:cubicBezTo>
                    <a:cubicBezTo>
                      <a:pt x="7162" y="443"/>
                      <a:pt x="7578" y="532"/>
                      <a:pt x="7993" y="532"/>
                    </a:cubicBezTo>
                    <a:cubicBezTo>
                      <a:pt x="8408" y="532"/>
                      <a:pt x="8821" y="443"/>
                      <a:pt x="9176" y="265"/>
                    </a:cubicBezTo>
                    <a:cubicBezTo>
                      <a:pt x="9434" y="384"/>
                      <a:pt x="9713" y="424"/>
                      <a:pt x="10009" y="424"/>
                    </a:cubicBezTo>
                    <a:cubicBezTo>
                      <a:pt x="10292" y="424"/>
                      <a:pt x="10589" y="387"/>
                      <a:pt x="10896" y="347"/>
                    </a:cubicBezTo>
                    <a:cubicBezTo>
                      <a:pt x="11210" y="306"/>
                      <a:pt x="11538" y="252"/>
                      <a:pt x="11852" y="252"/>
                    </a:cubicBezTo>
                    <a:cubicBezTo>
                      <a:pt x="12043" y="252"/>
                      <a:pt x="12234" y="306"/>
                      <a:pt x="12425" y="361"/>
                    </a:cubicBezTo>
                    <a:cubicBezTo>
                      <a:pt x="12623" y="422"/>
                      <a:pt x="12825" y="481"/>
                      <a:pt x="13047" y="481"/>
                    </a:cubicBezTo>
                    <a:cubicBezTo>
                      <a:pt x="13268" y="481"/>
                      <a:pt x="13511" y="422"/>
                      <a:pt x="13791" y="252"/>
                    </a:cubicBezTo>
                    <a:cubicBezTo>
                      <a:pt x="13884" y="201"/>
                      <a:pt x="13991" y="180"/>
                      <a:pt x="14106" y="180"/>
                    </a:cubicBezTo>
                    <a:cubicBezTo>
                      <a:pt x="14359" y="180"/>
                      <a:pt x="14651" y="281"/>
                      <a:pt x="14924" y="375"/>
                    </a:cubicBezTo>
                    <a:cubicBezTo>
                      <a:pt x="15060" y="416"/>
                      <a:pt x="15197" y="470"/>
                      <a:pt x="15320" y="498"/>
                    </a:cubicBezTo>
                    <a:cubicBezTo>
                      <a:pt x="15404" y="518"/>
                      <a:pt x="15483" y="526"/>
                      <a:pt x="15556" y="526"/>
                    </a:cubicBezTo>
                    <a:cubicBezTo>
                      <a:pt x="15779" y="526"/>
                      <a:pt x="15954" y="447"/>
                      <a:pt x="16098" y="375"/>
                    </a:cubicBezTo>
                    <a:cubicBezTo>
                      <a:pt x="16221" y="306"/>
                      <a:pt x="16317" y="252"/>
                      <a:pt x="16426" y="252"/>
                    </a:cubicBezTo>
                    <a:cubicBezTo>
                      <a:pt x="16740" y="252"/>
                      <a:pt x="17067" y="320"/>
                      <a:pt x="17395" y="375"/>
                    </a:cubicBezTo>
                    <a:cubicBezTo>
                      <a:pt x="17711" y="428"/>
                      <a:pt x="18020" y="479"/>
                      <a:pt x="18308" y="479"/>
                    </a:cubicBezTo>
                    <a:cubicBezTo>
                      <a:pt x="18605" y="479"/>
                      <a:pt x="18880" y="425"/>
                      <a:pt x="19115" y="265"/>
                    </a:cubicBezTo>
                    <a:cubicBezTo>
                      <a:pt x="19525" y="432"/>
                      <a:pt x="19933" y="495"/>
                      <a:pt x="20315" y="495"/>
                    </a:cubicBezTo>
                    <a:cubicBezTo>
                      <a:pt x="20811" y="495"/>
                      <a:pt x="21265" y="389"/>
                      <a:pt x="21628" y="265"/>
                    </a:cubicBezTo>
                    <a:cubicBezTo>
                      <a:pt x="21899" y="424"/>
                      <a:pt x="22164" y="477"/>
                      <a:pt x="22424" y="477"/>
                    </a:cubicBezTo>
                    <a:cubicBezTo>
                      <a:pt x="22700" y="477"/>
                      <a:pt x="22971" y="417"/>
                      <a:pt x="23239" y="361"/>
                    </a:cubicBezTo>
                    <a:cubicBezTo>
                      <a:pt x="23484" y="320"/>
                      <a:pt x="23744" y="252"/>
                      <a:pt x="24003" y="252"/>
                    </a:cubicBezTo>
                    <a:cubicBezTo>
                      <a:pt x="24167" y="252"/>
                      <a:pt x="24358" y="306"/>
                      <a:pt x="24549" y="375"/>
                    </a:cubicBezTo>
                    <a:cubicBezTo>
                      <a:pt x="24762" y="442"/>
                      <a:pt x="25002" y="510"/>
                      <a:pt x="25264" y="510"/>
                    </a:cubicBezTo>
                    <a:cubicBezTo>
                      <a:pt x="25372" y="510"/>
                      <a:pt x="25485" y="498"/>
                      <a:pt x="25601" y="470"/>
                    </a:cubicBezTo>
                    <a:lnTo>
                      <a:pt x="25560" y="293"/>
                    </a:lnTo>
                    <a:cubicBezTo>
                      <a:pt x="25456" y="321"/>
                      <a:pt x="25355" y="332"/>
                      <a:pt x="25258" y="332"/>
                    </a:cubicBezTo>
                    <a:cubicBezTo>
                      <a:pt x="25023" y="332"/>
                      <a:pt x="24807" y="265"/>
                      <a:pt x="24604" y="197"/>
                    </a:cubicBezTo>
                    <a:cubicBezTo>
                      <a:pt x="24399" y="143"/>
                      <a:pt x="24194" y="74"/>
                      <a:pt x="24003" y="74"/>
                    </a:cubicBezTo>
                    <a:cubicBezTo>
                      <a:pt x="23730" y="74"/>
                      <a:pt x="23457" y="143"/>
                      <a:pt x="23198" y="197"/>
                    </a:cubicBezTo>
                    <a:cubicBezTo>
                      <a:pt x="22943" y="251"/>
                      <a:pt x="22697" y="301"/>
                      <a:pt x="22452" y="301"/>
                    </a:cubicBezTo>
                    <a:cubicBezTo>
                      <a:pt x="22199" y="301"/>
                      <a:pt x="21946" y="248"/>
                      <a:pt x="21682" y="88"/>
                    </a:cubicBezTo>
                    <a:lnTo>
                      <a:pt x="21641" y="74"/>
                    </a:lnTo>
                    <a:lnTo>
                      <a:pt x="21600" y="88"/>
                    </a:lnTo>
                    <a:cubicBezTo>
                      <a:pt x="21250" y="205"/>
                      <a:pt x="20801" y="313"/>
                      <a:pt x="20307" y="313"/>
                    </a:cubicBezTo>
                    <a:cubicBezTo>
                      <a:pt x="19937" y="313"/>
                      <a:pt x="19541" y="252"/>
                      <a:pt x="19143" y="88"/>
                    </a:cubicBezTo>
                    <a:lnTo>
                      <a:pt x="19102" y="61"/>
                    </a:lnTo>
                    <a:lnTo>
                      <a:pt x="19061" y="102"/>
                    </a:lnTo>
                    <a:cubicBezTo>
                      <a:pt x="18849" y="252"/>
                      <a:pt x="18597" y="303"/>
                      <a:pt x="18318" y="303"/>
                    </a:cubicBezTo>
                    <a:cubicBezTo>
                      <a:pt x="18040" y="303"/>
                      <a:pt x="17736" y="252"/>
                      <a:pt x="17422" y="197"/>
                    </a:cubicBezTo>
                    <a:cubicBezTo>
                      <a:pt x="17095" y="143"/>
                      <a:pt x="16753" y="74"/>
                      <a:pt x="16426" y="74"/>
                    </a:cubicBezTo>
                    <a:cubicBezTo>
                      <a:pt x="16276" y="74"/>
                      <a:pt x="16153" y="143"/>
                      <a:pt x="16016" y="211"/>
                    </a:cubicBezTo>
                    <a:cubicBezTo>
                      <a:pt x="15867" y="285"/>
                      <a:pt x="15719" y="351"/>
                      <a:pt x="15538" y="351"/>
                    </a:cubicBezTo>
                    <a:cubicBezTo>
                      <a:pt x="15486" y="351"/>
                      <a:pt x="15432" y="346"/>
                      <a:pt x="15374" y="334"/>
                    </a:cubicBezTo>
                    <a:cubicBezTo>
                      <a:pt x="15252" y="293"/>
                      <a:pt x="15115" y="252"/>
                      <a:pt x="14978" y="197"/>
                    </a:cubicBezTo>
                    <a:cubicBezTo>
                      <a:pt x="14694" y="105"/>
                      <a:pt x="14384" y="1"/>
                      <a:pt x="14095" y="1"/>
                    </a:cubicBez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28"/>
              <p:cNvSpPr/>
              <p:nvPr/>
            </p:nvSpPr>
            <p:spPr>
              <a:xfrm>
                <a:off x="8026663" y="3934765"/>
                <a:ext cx="1076138" cy="31610"/>
              </a:xfrm>
              <a:custGeom>
                <a:avLst/>
                <a:gdLst/>
                <a:ahLst/>
                <a:cxnLst/>
                <a:rect l="l" t="t" r="r" b="b"/>
                <a:pathLst>
                  <a:path w="25601" h="752" fill="none" extrusionOk="0">
                    <a:moveTo>
                      <a:pt x="697" y="656"/>
                    </a:moveTo>
                    <a:cubicBezTo>
                      <a:pt x="520" y="656"/>
                      <a:pt x="369" y="615"/>
                      <a:pt x="206" y="574"/>
                    </a:cubicBezTo>
                    <a:cubicBezTo>
                      <a:pt x="137" y="561"/>
                      <a:pt x="69" y="547"/>
                      <a:pt x="1" y="533"/>
                    </a:cubicBezTo>
                    <a:lnTo>
                      <a:pt x="42" y="356"/>
                    </a:lnTo>
                    <a:cubicBezTo>
                      <a:pt x="110" y="369"/>
                      <a:pt x="178" y="383"/>
                      <a:pt x="247" y="410"/>
                    </a:cubicBezTo>
                    <a:cubicBezTo>
                      <a:pt x="506" y="465"/>
                      <a:pt x="711" y="520"/>
                      <a:pt x="984" y="438"/>
                    </a:cubicBezTo>
                    <a:cubicBezTo>
                      <a:pt x="1038" y="410"/>
                      <a:pt x="1107" y="397"/>
                      <a:pt x="1175" y="369"/>
                    </a:cubicBezTo>
                    <a:cubicBezTo>
                      <a:pt x="1557" y="233"/>
                      <a:pt x="2008" y="69"/>
                      <a:pt x="2267" y="192"/>
                    </a:cubicBezTo>
                    <a:lnTo>
                      <a:pt x="2281" y="206"/>
                    </a:lnTo>
                    <a:cubicBezTo>
                      <a:pt x="2609" y="451"/>
                      <a:pt x="3141" y="397"/>
                      <a:pt x="3660" y="342"/>
                    </a:cubicBezTo>
                    <a:cubicBezTo>
                      <a:pt x="3865" y="329"/>
                      <a:pt x="4056" y="301"/>
                      <a:pt x="4233" y="301"/>
                    </a:cubicBezTo>
                    <a:cubicBezTo>
                      <a:pt x="4547" y="260"/>
                      <a:pt x="4875" y="301"/>
                      <a:pt x="5203" y="342"/>
                    </a:cubicBezTo>
                    <a:cubicBezTo>
                      <a:pt x="5694" y="410"/>
                      <a:pt x="6213" y="492"/>
                      <a:pt x="6759" y="192"/>
                    </a:cubicBezTo>
                    <a:lnTo>
                      <a:pt x="6800" y="178"/>
                    </a:lnTo>
                    <a:lnTo>
                      <a:pt x="6841" y="192"/>
                    </a:lnTo>
                    <a:cubicBezTo>
                      <a:pt x="7524" y="547"/>
                      <a:pt x="8466" y="547"/>
                      <a:pt x="9121" y="192"/>
                    </a:cubicBezTo>
                    <a:lnTo>
                      <a:pt x="9162" y="178"/>
                    </a:lnTo>
                    <a:lnTo>
                      <a:pt x="9203" y="192"/>
                    </a:lnTo>
                    <a:cubicBezTo>
                      <a:pt x="9681" y="424"/>
                      <a:pt x="10254" y="356"/>
                      <a:pt x="10869" y="274"/>
                    </a:cubicBezTo>
                    <a:cubicBezTo>
                      <a:pt x="11197" y="233"/>
                      <a:pt x="11524" y="178"/>
                      <a:pt x="11852" y="178"/>
                    </a:cubicBezTo>
                    <a:cubicBezTo>
                      <a:pt x="12070" y="178"/>
                      <a:pt x="12275" y="247"/>
                      <a:pt x="12466" y="301"/>
                    </a:cubicBezTo>
                    <a:cubicBezTo>
                      <a:pt x="12849" y="410"/>
                      <a:pt x="13204" y="506"/>
                      <a:pt x="13695" y="192"/>
                    </a:cubicBezTo>
                    <a:cubicBezTo>
                      <a:pt x="14077" y="1"/>
                      <a:pt x="14555" y="165"/>
                      <a:pt x="14978" y="301"/>
                    </a:cubicBezTo>
                    <a:cubicBezTo>
                      <a:pt x="15115" y="356"/>
                      <a:pt x="15252" y="397"/>
                      <a:pt x="15374" y="438"/>
                    </a:cubicBezTo>
                    <a:cubicBezTo>
                      <a:pt x="15634" y="492"/>
                      <a:pt x="15825" y="410"/>
                      <a:pt x="16016" y="315"/>
                    </a:cubicBezTo>
                    <a:cubicBezTo>
                      <a:pt x="16153" y="247"/>
                      <a:pt x="16276" y="178"/>
                      <a:pt x="16426" y="178"/>
                    </a:cubicBezTo>
                    <a:cubicBezTo>
                      <a:pt x="16753" y="178"/>
                      <a:pt x="17095" y="247"/>
                      <a:pt x="17422" y="301"/>
                    </a:cubicBezTo>
                    <a:cubicBezTo>
                      <a:pt x="18050" y="410"/>
                      <a:pt x="18638" y="506"/>
                      <a:pt x="19061" y="206"/>
                    </a:cubicBezTo>
                    <a:lnTo>
                      <a:pt x="19102" y="165"/>
                    </a:lnTo>
                    <a:lnTo>
                      <a:pt x="19143" y="192"/>
                    </a:lnTo>
                    <a:cubicBezTo>
                      <a:pt x="20071" y="574"/>
                      <a:pt x="20986" y="397"/>
                      <a:pt x="21600" y="192"/>
                    </a:cubicBezTo>
                    <a:lnTo>
                      <a:pt x="21641" y="178"/>
                    </a:lnTo>
                    <a:lnTo>
                      <a:pt x="21682" y="192"/>
                    </a:lnTo>
                    <a:cubicBezTo>
                      <a:pt x="22201" y="506"/>
                      <a:pt x="22679" y="410"/>
                      <a:pt x="23198" y="301"/>
                    </a:cubicBezTo>
                    <a:cubicBezTo>
                      <a:pt x="23457" y="247"/>
                      <a:pt x="23730" y="178"/>
                      <a:pt x="24003" y="178"/>
                    </a:cubicBezTo>
                    <a:cubicBezTo>
                      <a:pt x="24194" y="178"/>
                      <a:pt x="24399" y="247"/>
                      <a:pt x="24604" y="301"/>
                    </a:cubicBezTo>
                    <a:cubicBezTo>
                      <a:pt x="24891" y="397"/>
                      <a:pt x="25205" y="492"/>
                      <a:pt x="25560" y="397"/>
                    </a:cubicBezTo>
                    <a:lnTo>
                      <a:pt x="25601" y="574"/>
                    </a:lnTo>
                    <a:cubicBezTo>
                      <a:pt x="25205" y="670"/>
                      <a:pt x="24850" y="574"/>
                      <a:pt x="24549" y="479"/>
                    </a:cubicBezTo>
                    <a:cubicBezTo>
                      <a:pt x="24358" y="410"/>
                      <a:pt x="24167" y="356"/>
                      <a:pt x="24003" y="356"/>
                    </a:cubicBezTo>
                    <a:cubicBezTo>
                      <a:pt x="23744" y="356"/>
                      <a:pt x="23484" y="424"/>
                      <a:pt x="23239" y="465"/>
                    </a:cubicBezTo>
                    <a:cubicBezTo>
                      <a:pt x="22720" y="574"/>
                      <a:pt x="22187" y="697"/>
                      <a:pt x="21628" y="369"/>
                    </a:cubicBezTo>
                    <a:cubicBezTo>
                      <a:pt x="20986" y="588"/>
                      <a:pt x="20058" y="752"/>
                      <a:pt x="19115" y="369"/>
                    </a:cubicBezTo>
                    <a:cubicBezTo>
                      <a:pt x="18651" y="683"/>
                      <a:pt x="18037" y="588"/>
                      <a:pt x="17395" y="479"/>
                    </a:cubicBezTo>
                    <a:cubicBezTo>
                      <a:pt x="17067" y="424"/>
                      <a:pt x="16740" y="356"/>
                      <a:pt x="16426" y="356"/>
                    </a:cubicBezTo>
                    <a:cubicBezTo>
                      <a:pt x="16317" y="356"/>
                      <a:pt x="16221" y="410"/>
                      <a:pt x="16098" y="479"/>
                    </a:cubicBezTo>
                    <a:cubicBezTo>
                      <a:pt x="15907" y="574"/>
                      <a:pt x="15661" y="683"/>
                      <a:pt x="15320" y="602"/>
                    </a:cubicBezTo>
                    <a:cubicBezTo>
                      <a:pt x="15197" y="574"/>
                      <a:pt x="15060" y="520"/>
                      <a:pt x="14924" y="479"/>
                    </a:cubicBezTo>
                    <a:cubicBezTo>
                      <a:pt x="14528" y="342"/>
                      <a:pt x="14091" y="192"/>
                      <a:pt x="13791" y="356"/>
                    </a:cubicBezTo>
                    <a:cubicBezTo>
                      <a:pt x="13231" y="697"/>
                      <a:pt x="12821" y="588"/>
                      <a:pt x="12425" y="465"/>
                    </a:cubicBezTo>
                    <a:cubicBezTo>
                      <a:pt x="12234" y="410"/>
                      <a:pt x="12043" y="356"/>
                      <a:pt x="11852" y="356"/>
                    </a:cubicBezTo>
                    <a:cubicBezTo>
                      <a:pt x="11538" y="356"/>
                      <a:pt x="11210" y="410"/>
                      <a:pt x="10896" y="451"/>
                    </a:cubicBezTo>
                    <a:cubicBezTo>
                      <a:pt x="10268" y="533"/>
                      <a:pt x="9681" y="602"/>
                      <a:pt x="9176" y="369"/>
                    </a:cubicBezTo>
                    <a:cubicBezTo>
                      <a:pt x="8466" y="724"/>
                      <a:pt x="7524" y="724"/>
                      <a:pt x="6800" y="369"/>
                    </a:cubicBezTo>
                    <a:cubicBezTo>
                      <a:pt x="6227" y="670"/>
                      <a:pt x="5694" y="602"/>
                      <a:pt x="5175" y="520"/>
                    </a:cubicBezTo>
                    <a:cubicBezTo>
                      <a:pt x="4861" y="479"/>
                      <a:pt x="4547" y="438"/>
                      <a:pt x="4247" y="479"/>
                    </a:cubicBezTo>
                    <a:cubicBezTo>
                      <a:pt x="4069" y="479"/>
                      <a:pt x="3878" y="506"/>
                      <a:pt x="3674" y="520"/>
                    </a:cubicBezTo>
                    <a:cubicBezTo>
                      <a:pt x="3155" y="574"/>
                      <a:pt x="2568" y="629"/>
                      <a:pt x="2185" y="356"/>
                    </a:cubicBezTo>
                    <a:cubicBezTo>
                      <a:pt x="1981" y="274"/>
                      <a:pt x="1544" y="424"/>
                      <a:pt x="1230" y="533"/>
                    </a:cubicBezTo>
                    <a:cubicBezTo>
                      <a:pt x="1161" y="561"/>
                      <a:pt x="1093" y="588"/>
                      <a:pt x="1038" y="602"/>
                    </a:cubicBezTo>
                    <a:cubicBezTo>
                      <a:pt x="916" y="643"/>
                      <a:pt x="806" y="656"/>
                      <a:pt x="697" y="65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28"/>
              <p:cNvSpPr/>
              <p:nvPr/>
            </p:nvSpPr>
            <p:spPr>
              <a:xfrm>
                <a:off x="8048480" y="3902649"/>
                <a:ext cx="1034229" cy="18958"/>
              </a:xfrm>
              <a:custGeom>
                <a:avLst/>
                <a:gdLst/>
                <a:ahLst/>
                <a:cxnLst/>
                <a:rect l="l" t="t" r="r" b="b"/>
                <a:pathLst>
                  <a:path w="24604" h="451" extrusionOk="0">
                    <a:moveTo>
                      <a:pt x="1625" y="0"/>
                    </a:moveTo>
                    <a:lnTo>
                      <a:pt x="1584" y="28"/>
                    </a:lnTo>
                    <a:cubicBezTo>
                      <a:pt x="1274" y="195"/>
                      <a:pt x="982" y="246"/>
                      <a:pt x="706" y="246"/>
                    </a:cubicBezTo>
                    <a:cubicBezTo>
                      <a:pt x="508" y="246"/>
                      <a:pt x="319" y="220"/>
                      <a:pt x="137" y="191"/>
                    </a:cubicBezTo>
                    <a:lnTo>
                      <a:pt x="28" y="178"/>
                    </a:lnTo>
                    <a:lnTo>
                      <a:pt x="1" y="355"/>
                    </a:lnTo>
                    <a:lnTo>
                      <a:pt x="124" y="369"/>
                    </a:lnTo>
                    <a:cubicBezTo>
                      <a:pt x="302" y="398"/>
                      <a:pt x="498" y="427"/>
                      <a:pt x="708" y="427"/>
                    </a:cubicBezTo>
                    <a:cubicBezTo>
                      <a:pt x="995" y="427"/>
                      <a:pt x="1308" y="373"/>
                      <a:pt x="1639" y="191"/>
                    </a:cubicBezTo>
                    <a:cubicBezTo>
                      <a:pt x="2014" y="316"/>
                      <a:pt x="2479" y="380"/>
                      <a:pt x="2996" y="380"/>
                    </a:cubicBezTo>
                    <a:cubicBezTo>
                      <a:pt x="3327" y="380"/>
                      <a:pt x="3679" y="354"/>
                      <a:pt x="4042" y="301"/>
                    </a:cubicBezTo>
                    <a:cubicBezTo>
                      <a:pt x="4146" y="289"/>
                      <a:pt x="4249" y="284"/>
                      <a:pt x="4350" y="284"/>
                    </a:cubicBezTo>
                    <a:cubicBezTo>
                      <a:pt x="4596" y="284"/>
                      <a:pt x="4834" y="313"/>
                      <a:pt x="5066" y="342"/>
                    </a:cubicBezTo>
                    <a:cubicBezTo>
                      <a:pt x="5297" y="371"/>
                      <a:pt x="5522" y="398"/>
                      <a:pt x="5747" y="398"/>
                    </a:cubicBezTo>
                    <a:cubicBezTo>
                      <a:pt x="6042" y="398"/>
                      <a:pt x="6334" y="352"/>
                      <a:pt x="6636" y="205"/>
                    </a:cubicBezTo>
                    <a:cubicBezTo>
                      <a:pt x="6923" y="369"/>
                      <a:pt x="7291" y="451"/>
                      <a:pt x="7660" y="451"/>
                    </a:cubicBezTo>
                    <a:cubicBezTo>
                      <a:pt x="8042" y="451"/>
                      <a:pt x="8438" y="369"/>
                      <a:pt x="8780" y="205"/>
                    </a:cubicBezTo>
                    <a:cubicBezTo>
                      <a:pt x="9104" y="349"/>
                      <a:pt x="9492" y="406"/>
                      <a:pt x="9889" y="406"/>
                    </a:cubicBezTo>
                    <a:cubicBezTo>
                      <a:pt x="10396" y="406"/>
                      <a:pt x="10918" y="314"/>
                      <a:pt x="11347" y="191"/>
                    </a:cubicBezTo>
                    <a:cubicBezTo>
                      <a:pt x="11733" y="364"/>
                      <a:pt x="12122" y="449"/>
                      <a:pt x="12510" y="449"/>
                    </a:cubicBezTo>
                    <a:cubicBezTo>
                      <a:pt x="12890" y="449"/>
                      <a:pt x="13269" y="367"/>
                      <a:pt x="13640" y="205"/>
                    </a:cubicBezTo>
                    <a:cubicBezTo>
                      <a:pt x="13958" y="364"/>
                      <a:pt x="14301" y="417"/>
                      <a:pt x="14655" y="417"/>
                    </a:cubicBezTo>
                    <a:cubicBezTo>
                      <a:pt x="15030" y="417"/>
                      <a:pt x="15418" y="357"/>
                      <a:pt x="15798" y="301"/>
                    </a:cubicBezTo>
                    <a:cubicBezTo>
                      <a:pt x="15897" y="289"/>
                      <a:pt x="15999" y="284"/>
                      <a:pt x="16101" y="284"/>
                    </a:cubicBezTo>
                    <a:cubicBezTo>
                      <a:pt x="16347" y="284"/>
                      <a:pt x="16598" y="313"/>
                      <a:pt x="16849" y="342"/>
                    </a:cubicBezTo>
                    <a:cubicBezTo>
                      <a:pt x="17091" y="371"/>
                      <a:pt x="17329" y="398"/>
                      <a:pt x="17555" y="398"/>
                    </a:cubicBezTo>
                    <a:cubicBezTo>
                      <a:pt x="17850" y="398"/>
                      <a:pt x="18125" y="352"/>
                      <a:pt x="18364" y="205"/>
                    </a:cubicBezTo>
                    <a:cubicBezTo>
                      <a:pt x="18751" y="351"/>
                      <a:pt x="19138" y="407"/>
                      <a:pt x="19502" y="407"/>
                    </a:cubicBezTo>
                    <a:cubicBezTo>
                      <a:pt x="19986" y="407"/>
                      <a:pt x="20430" y="308"/>
                      <a:pt x="20781" y="191"/>
                    </a:cubicBezTo>
                    <a:cubicBezTo>
                      <a:pt x="21082" y="361"/>
                      <a:pt x="21386" y="419"/>
                      <a:pt x="21684" y="419"/>
                    </a:cubicBezTo>
                    <a:cubicBezTo>
                      <a:pt x="22008" y="419"/>
                      <a:pt x="22325" y="351"/>
                      <a:pt x="22624" y="287"/>
                    </a:cubicBezTo>
                    <a:cubicBezTo>
                      <a:pt x="22788" y="246"/>
                      <a:pt x="22938" y="205"/>
                      <a:pt x="23061" y="191"/>
                    </a:cubicBezTo>
                    <a:cubicBezTo>
                      <a:pt x="23239" y="191"/>
                      <a:pt x="23416" y="246"/>
                      <a:pt x="23594" y="301"/>
                    </a:cubicBezTo>
                    <a:cubicBezTo>
                      <a:pt x="23813" y="360"/>
                      <a:pt x="24047" y="427"/>
                      <a:pt x="24306" y="427"/>
                    </a:cubicBezTo>
                    <a:cubicBezTo>
                      <a:pt x="24401" y="427"/>
                      <a:pt x="24501" y="418"/>
                      <a:pt x="24604" y="396"/>
                    </a:cubicBezTo>
                    <a:lnTo>
                      <a:pt x="24577" y="219"/>
                    </a:lnTo>
                    <a:cubicBezTo>
                      <a:pt x="24484" y="241"/>
                      <a:pt x="24395" y="250"/>
                      <a:pt x="24308" y="250"/>
                    </a:cubicBezTo>
                    <a:cubicBezTo>
                      <a:pt x="24074" y="250"/>
                      <a:pt x="23857" y="183"/>
                      <a:pt x="23648" y="123"/>
                    </a:cubicBezTo>
                    <a:cubicBezTo>
                      <a:pt x="23457" y="69"/>
                      <a:pt x="23266" y="14"/>
                      <a:pt x="23047" y="14"/>
                    </a:cubicBezTo>
                    <a:cubicBezTo>
                      <a:pt x="22897" y="41"/>
                      <a:pt x="22733" y="69"/>
                      <a:pt x="22583" y="109"/>
                    </a:cubicBezTo>
                    <a:cubicBezTo>
                      <a:pt x="22280" y="174"/>
                      <a:pt x="21973" y="243"/>
                      <a:pt x="21664" y="243"/>
                    </a:cubicBezTo>
                    <a:cubicBezTo>
                      <a:pt x="21389" y="243"/>
                      <a:pt x="21112" y="188"/>
                      <a:pt x="20836" y="28"/>
                    </a:cubicBezTo>
                    <a:lnTo>
                      <a:pt x="20795" y="0"/>
                    </a:lnTo>
                    <a:lnTo>
                      <a:pt x="20754" y="14"/>
                    </a:lnTo>
                    <a:cubicBezTo>
                      <a:pt x="20419" y="123"/>
                      <a:pt x="19986" y="223"/>
                      <a:pt x="19511" y="223"/>
                    </a:cubicBezTo>
                    <a:cubicBezTo>
                      <a:pt x="19154" y="223"/>
                      <a:pt x="18773" y="166"/>
                      <a:pt x="18392" y="14"/>
                    </a:cubicBezTo>
                    <a:lnTo>
                      <a:pt x="18337" y="0"/>
                    </a:lnTo>
                    <a:lnTo>
                      <a:pt x="18296" y="28"/>
                    </a:lnTo>
                    <a:cubicBezTo>
                      <a:pt x="18087" y="175"/>
                      <a:pt x="17830" y="221"/>
                      <a:pt x="17547" y="221"/>
                    </a:cubicBezTo>
                    <a:cubicBezTo>
                      <a:pt x="17331" y="221"/>
                      <a:pt x="17099" y="194"/>
                      <a:pt x="16862" y="164"/>
                    </a:cubicBezTo>
                    <a:cubicBezTo>
                      <a:pt x="16611" y="135"/>
                      <a:pt x="16354" y="106"/>
                      <a:pt x="16094" y="106"/>
                    </a:cubicBezTo>
                    <a:cubicBezTo>
                      <a:pt x="15986" y="106"/>
                      <a:pt x="15878" y="111"/>
                      <a:pt x="15770" y="123"/>
                    </a:cubicBezTo>
                    <a:cubicBezTo>
                      <a:pt x="15403" y="179"/>
                      <a:pt x="15029" y="238"/>
                      <a:pt x="14669" y="238"/>
                    </a:cubicBezTo>
                    <a:cubicBezTo>
                      <a:pt x="14320" y="238"/>
                      <a:pt x="13984" y="182"/>
                      <a:pt x="13681" y="14"/>
                    </a:cubicBezTo>
                    <a:lnTo>
                      <a:pt x="13640" y="0"/>
                    </a:lnTo>
                    <a:lnTo>
                      <a:pt x="13599" y="14"/>
                    </a:lnTo>
                    <a:cubicBezTo>
                      <a:pt x="13238" y="185"/>
                      <a:pt x="12872" y="270"/>
                      <a:pt x="12505" y="270"/>
                    </a:cubicBezTo>
                    <a:cubicBezTo>
                      <a:pt x="12138" y="270"/>
                      <a:pt x="11770" y="185"/>
                      <a:pt x="11401" y="14"/>
                    </a:cubicBezTo>
                    <a:lnTo>
                      <a:pt x="11360" y="0"/>
                    </a:lnTo>
                    <a:lnTo>
                      <a:pt x="11333" y="14"/>
                    </a:lnTo>
                    <a:cubicBezTo>
                      <a:pt x="10918" y="135"/>
                      <a:pt x="10406" y="226"/>
                      <a:pt x="9912" y="226"/>
                    </a:cubicBezTo>
                    <a:cubicBezTo>
                      <a:pt x="9513" y="226"/>
                      <a:pt x="9124" y="166"/>
                      <a:pt x="8807" y="14"/>
                    </a:cubicBezTo>
                    <a:lnTo>
                      <a:pt x="8780" y="0"/>
                    </a:lnTo>
                    <a:lnTo>
                      <a:pt x="8739" y="14"/>
                    </a:lnTo>
                    <a:cubicBezTo>
                      <a:pt x="8411" y="181"/>
                      <a:pt x="8020" y="267"/>
                      <a:pt x="7646" y="267"/>
                    </a:cubicBezTo>
                    <a:cubicBezTo>
                      <a:pt x="7287" y="267"/>
                      <a:pt x="6945" y="188"/>
                      <a:pt x="6691" y="28"/>
                    </a:cubicBezTo>
                    <a:lnTo>
                      <a:pt x="6650" y="0"/>
                    </a:lnTo>
                    <a:lnTo>
                      <a:pt x="6609" y="14"/>
                    </a:lnTo>
                    <a:cubicBezTo>
                      <a:pt x="6310" y="171"/>
                      <a:pt x="6026" y="220"/>
                      <a:pt x="5739" y="220"/>
                    </a:cubicBezTo>
                    <a:cubicBezTo>
                      <a:pt x="5527" y="220"/>
                      <a:pt x="5314" y="193"/>
                      <a:pt x="5093" y="164"/>
                    </a:cubicBezTo>
                    <a:cubicBezTo>
                      <a:pt x="4852" y="135"/>
                      <a:pt x="4604" y="106"/>
                      <a:pt x="4344" y="106"/>
                    </a:cubicBezTo>
                    <a:cubicBezTo>
                      <a:pt x="4236" y="106"/>
                      <a:pt x="4127" y="111"/>
                      <a:pt x="4015" y="123"/>
                    </a:cubicBezTo>
                    <a:cubicBezTo>
                      <a:pt x="3658" y="176"/>
                      <a:pt x="3309" y="203"/>
                      <a:pt x="2981" y="203"/>
                    </a:cubicBezTo>
                    <a:cubicBezTo>
                      <a:pt x="2470" y="203"/>
                      <a:pt x="2011" y="139"/>
                      <a:pt x="1653" y="14"/>
                    </a:cubicBezTo>
                    <a:lnTo>
                      <a:pt x="1625" y="0"/>
                    </a:ln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28"/>
              <p:cNvSpPr/>
              <p:nvPr/>
            </p:nvSpPr>
            <p:spPr>
              <a:xfrm>
                <a:off x="8048480" y="3902649"/>
                <a:ext cx="1034229" cy="22993"/>
              </a:xfrm>
              <a:custGeom>
                <a:avLst/>
                <a:gdLst/>
                <a:ahLst/>
                <a:cxnLst/>
                <a:rect l="l" t="t" r="r" b="b"/>
                <a:pathLst>
                  <a:path w="24604" h="547" fill="none" extrusionOk="0">
                    <a:moveTo>
                      <a:pt x="7660" y="451"/>
                    </a:moveTo>
                    <a:cubicBezTo>
                      <a:pt x="7291" y="451"/>
                      <a:pt x="6923" y="369"/>
                      <a:pt x="6636" y="205"/>
                    </a:cubicBezTo>
                    <a:cubicBezTo>
                      <a:pt x="6104" y="464"/>
                      <a:pt x="5598" y="410"/>
                      <a:pt x="5066" y="342"/>
                    </a:cubicBezTo>
                    <a:cubicBezTo>
                      <a:pt x="4738" y="301"/>
                      <a:pt x="4397" y="260"/>
                      <a:pt x="4042" y="301"/>
                    </a:cubicBezTo>
                    <a:cubicBezTo>
                      <a:pt x="3114" y="437"/>
                      <a:pt x="2253" y="396"/>
                      <a:pt x="1639" y="191"/>
                    </a:cubicBezTo>
                    <a:cubicBezTo>
                      <a:pt x="1066" y="505"/>
                      <a:pt x="547" y="437"/>
                      <a:pt x="124" y="369"/>
                    </a:cubicBezTo>
                    <a:lnTo>
                      <a:pt x="1" y="355"/>
                    </a:lnTo>
                    <a:lnTo>
                      <a:pt x="28" y="178"/>
                    </a:lnTo>
                    <a:lnTo>
                      <a:pt x="137" y="191"/>
                    </a:lnTo>
                    <a:cubicBezTo>
                      <a:pt x="574" y="260"/>
                      <a:pt x="1052" y="314"/>
                      <a:pt x="1584" y="28"/>
                    </a:cubicBezTo>
                    <a:lnTo>
                      <a:pt x="1625" y="0"/>
                    </a:lnTo>
                    <a:lnTo>
                      <a:pt x="1653" y="14"/>
                    </a:lnTo>
                    <a:cubicBezTo>
                      <a:pt x="2240" y="219"/>
                      <a:pt x="3100" y="260"/>
                      <a:pt x="4015" y="123"/>
                    </a:cubicBezTo>
                    <a:cubicBezTo>
                      <a:pt x="4397" y="82"/>
                      <a:pt x="4752" y="123"/>
                      <a:pt x="5093" y="164"/>
                    </a:cubicBezTo>
                    <a:cubicBezTo>
                      <a:pt x="5612" y="232"/>
                      <a:pt x="6090" y="287"/>
                      <a:pt x="6609" y="14"/>
                    </a:cubicBezTo>
                    <a:lnTo>
                      <a:pt x="6650" y="0"/>
                    </a:lnTo>
                    <a:lnTo>
                      <a:pt x="6691" y="28"/>
                    </a:lnTo>
                    <a:cubicBezTo>
                      <a:pt x="7210" y="355"/>
                      <a:pt x="8097" y="342"/>
                      <a:pt x="8739" y="14"/>
                    </a:cubicBezTo>
                    <a:lnTo>
                      <a:pt x="8780" y="0"/>
                    </a:lnTo>
                    <a:lnTo>
                      <a:pt x="8807" y="14"/>
                    </a:lnTo>
                    <a:cubicBezTo>
                      <a:pt x="9517" y="355"/>
                      <a:pt x="10582" y="232"/>
                      <a:pt x="11333" y="14"/>
                    </a:cubicBezTo>
                    <a:lnTo>
                      <a:pt x="11360" y="0"/>
                    </a:lnTo>
                    <a:lnTo>
                      <a:pt x="11401" y="14"/>
                    </a:lnTo>
                    <a:cubicBezTo>
                      <a:pt x="12138" y="355"/>
                      <a:pt x="12876" y="355"/>
                      <a:pt x="13599" y="14"/>
                    </a:cubicBezTo>
                    <a:lnTo>
                      <a:pt x="13640" y="0"/>
                    </a:lnTo>
                    <a:lnTo>
                      <a:pt x="13681" y="14"/>
                    </a:lnTo>
                    <a:cubicBezTo>
                      <a:pt x="14296" y="355"/>
                      <a:pt x="15047" y="232"/>
                      <a:pt x="15770" y="123"/>
                    </a:cubicBezTo>
                    <a:cubicBezTo>
                      <a:pt x="16139" y="82"/>
                      <a:pt x="16507" y="123"/>
                      <a:pt x="16862" y="164"/>
                    </a:cubicBezTo>
                    <a:cubicBezTo>
                      <a:pt x="17409" y="232"/>
                      <a:pt x="17927" y="287"/>
                      <a:pt x="18296" y="28"/>
                    </a:cubicBezTo>
                    <a:lnTo>
                      <a:pt x="18337" y="0"/>
                    </a:lnTo>
                    <a:lnTo>
                      <a:pt x="18392" y="14"/>
                    </a:lnTo>
                    <a:cubicBezTo>
                      <a:pt x="19279" y="369"/>
                      <a:pt x="20167" y="205"/>
                      <a:pt x="20754" y="14"/>
                    </a:cubicBezTo>
                    <a:lnTo>
                      <a:pt x="20795" y="0"/>
                    </a:lnTo>
                    <a:lnTo>
                      <a:pt x="20836" y="28"/>
                    </a:lnTo>
                    <a:cubicBezTo>
                      <a:pt x="21423" y="369"/>
                      <a:pt x="22010" y="232"/>
                      <a:pt x="22583" y="109"/>
                    </a:cubicBezTo>
                    <a:cubicBezTo>
                      <a:pt x="22733" y="69"/>
                      <a:pt x="22897" y="41"/>
                      <a:pt x="23047" y="14"/>
                    </a:cubicBezTo>
                    <a:cubicBezTo>
                      <a:pt x="23266" y="14"/>
                      <a:pt x="23457" y="69"/>
                      <a:pt x="23648" y="123"/>
                    </a:cubicBezTo>
                    <a:cubicBezTo>
                      <a:pt x="23935" y="205"/>
                      <a:pt x="24235" y="301"/>
                      <a:pt x="24577" y="219"/>
                    </a:cubicBezTo>
                    <a:lnTo>
                      <a:pt x="24604" y="396"/>
                    </a:lnTo>
                    <a:cubicBezTo>
                      <a:pt x="24222" y="478"/>
                      <a:pt x="23894" y="383"/>
                      <a:pt x="23594" y="301"/>
                    </a:cubicBezTo>
                    <a:cubicBezTo>
                      <a:pt x="23416" y="246"/>
                      <a:pt x="23239" y="191"/>
                      <a:pt x="23061" y="191"/>
                    </a:cubicBezTo>
                    <a:cubicBezTo>
                      <a:pt x="22938" y="205"/>
                      <a:pt x="22788" y="246"/>
                      <a:pt x="22624" y="287"/>
                    </a:cubicBezTo>
                    <a:cubicBezTo>
                      <a:pt x="22051" y="410"/>
                      <a:pt x="21409" y="546"/>
                      <a:pt x="20781" y="191"/>
                    </a:cubicBezTo>
                    <a:cubicBezTo>
                      <a:pt x="20167" y="396"/>
                      <a:pt x="19265" y="546"/>
                      <a:pt x="18364" y="205"/>
                    </a:cubicBezTo>
                    <a:cubicBezTo>
                      <a:pt x="17941" y="464"/>
                      <a:pt x="17409" y="410"/>
                      <a:pt x="16849" y="342"/>
                    </a:cubicBezTo>
                    <a:cubicBezTo>
                      <a:pt x="16494" y="301"/>
                      <a:pt x="16139" y="260"/>
                      <a:pt x="15798" y="301"/>
                    </a:cubicBezTo>
                    <a:cubicBezTo>
                      <a:pt x="15060" y="410"/>
                      <a:pt x="14296" y="533"/>
                      <a:pt x="13640" y="205"/>
                    </a:cubicBezTo>
                    <a:cubicBezTo>
                      <a:pt x="12889" y="533"/>
                      <a:pt x="12111" y="533"/>
                      <a:pt x="11347" y="191"/>
                    </a:cubicBezTo>
                    <a:cubicBezTo>
                      <a:pt x="10582" y="410"/>
                      <a:pt x="9517" y="533"/>
                      <a:pt x="8780" y="205"/>
                    </a:cubicBezTo>
                    <a:cubicBezTo>
                      <a:pt x="8438" y="369"/>
                      <a:pt x="8042" y="451"/>
                      <a:pt x="7660" y="45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28"/>
              <p:cNvSpPr/>
              <p:nvPr/>
            </p:nvSpPr>
            <p:spPr>
              <a:xfrm>
                <a:off x="8068573" y="3865910"/>
                <a:ext cx="998668" cy="18411"/>
              </a:xfrm>
              <a:custGeom>
                <a:avLst/>
                <a:gdLst/>
                <a:ahLst/>
                <a:cxnLst/>
                <a:rect l="l" t="t" r="r" b="b"/>
                <a:pathLst>
                  <a:path w="23758" h="438" extrusionOk="0">
                    <a:moveTo>
                      <a:pt x="1830" y="0"/>
                    </a:moveTo>
                    <a:lnTo>
                      <a:pt x="1789" y="14"/>
                    </a:lnTo>
                    <a:cubicBezTo>
                      <a:pt x="1318" y="168"/>
                      <a:pt x="888" y="207"/>
                      <a:pt x="494" y="207"/>
                    </a:cubicBezTo>
                    <a:cubicBezTo>
                      <a:pt x="328" y="207"/>
                      <a:pt x="168" y="200"/>
                      <a:pt x="14" y="192"/>
                    </a:cubicBezTo>
                    <a:lnTo>
                      <a:pt x="0" y="369"/>
                    </a:lnTo>
                    <a:cubicBezTo>
                      <a:pt x="165" y="382"/>
                      <a:pt x="335" y="390"/>
                      <a:pt x="511" y="390"/>
                    </a:cubicBezTo>
                    <a:cubicBezTo>
                      <a:pt x="905" y="390"/>
                      <a:pt x="1331" y="347"/>
                      <a:pt x="1803" y="205"/>
                    </a:cubicBezTo>
                    <a:cubicBezTo>
                      <a:pt x="2048" y="355"/>
                      <a:pt x="2390" y="431"/>
                      <a:pt x="2776" y="431"/>
                    </a:cubicBezTo>
                    <a:cubicBezTo>
                      <a:pt x="3161" y="431"/>
                      <a:pt x="3591" y="355"/>
                      <a:pt x="4015" y="205"/>
                    </a:cubicBezTo>
                    <a:cubicBezTo>
                      <a:pt x="4335" y="355"/>
                      <a:pt x="4718" y="431"/>
                      <a:pt x="5122" y="431"/>
                    </a:cubicBezTo>
                    <a:cubicBezTo>
                      <a:pt x="5527" y="431"/>
                      <a:pt x="5953" y="355"/>
                      <a:pt x="6363" y="205"/>
                    </a:cubicBezTo>
                    <a:cubicBezTo>
                      <a:pt x="6668" y="340"/>
                      <a:pt x="7016" y="392"/>
                      <a:pt x="7367" y="392"/>
                    </a:cubicBezTo>
                    <a:cubicBezTo>
                      <a:pt x="7834" y="392"/>
                      <a:pt x="8308" y="301"/>
                      <a:pt x="8698" y="192"/>
                    </a:cubicBezTo>
                    <a:cubicBezTo>
                      <a:pt x="8984" y="355"/>
                      <a:pt x="9380" y="437"/>
                      <a:pt x="9790" y="437"/>
                    </a:cubicBezTo>
                    <a:cubicBezTo>
                      <a:pt x="10186" y="437"/>
                      <a:pt x="10595" y="355"/>
                      <a:pt x="10909" y="205"/>
                    </a:cubicBezTo>
                    <a:cubicBezTo>
                      <a:pt x="11247" y="345"/>
                      <a:pt x="11579" y="398"/>
                      <a:pt x="11900" y="398"/>
                    </a:cubicBezTo>
                    <a:cubicBezTo>
                      <a:pt x="12333" y="398"/>
                      <a:pt x="12745" y="301"/>
                      <a:pt x="13121" y="192"/>
                    </a:cubicBezTo>
                    <a:cubicBezTo>
                      <a:pt x="13176" y="192"/>
                      <a:pt x="13285" y="246"/>
                      <a:pt x="13367" y="287"/>
                    </a:cubicBezTo>
                    <a:cubicBezTo>
                      <a:pt x="13504" y="342"/>
                      <a:pt x="13613" y="410"/>
                      <a:pt x="13708" y="410"/>
                    </a:cubicBezTo>
                    <a:cubicBezTo>
                      <a:pt x="14296" y="410"/>
                      <a:pt x="14883" y="410"/>
                      <a:pt x="15320" y="205"/>
                    </a:cubicBezTo>
                    <a:cubicBezTo>
                      <a:pt x="15709" y="355"/>
                      <a:pt x="16128" y="431"/>
                      <a:pt x="16533" y="431"/>
                    </a:cubicBezTo>
                    <a:cubicBezTo>
                      <a:pt x="16937" y="431"/>
                      <a:pt x="17327" y="355"/>
                      <a:pt x="17654" y="205"/>
                    </a:cubicBezTo>
                    <a:cubicBezTo>
                      <a:pt x="18030" y="340"/>
                      <a:pt x="18405" y="392"/>
                      <a:pt x="18759" y="392"/>
                    </a:cubicBezTo>
                    <a:cubicBezTo>
                      <a:pt x="19228" y="392"/>
                      <a:pt x="19660" y="301"/>
                      <a:pt x="20003" y="192"/>
                    </a:cubicBezTo>
                    <a:cubicBezTo>
                      <a:pt x="20356" y="351"/>
                      <a:pt x="20738" y="405"/>
                      <a:pt x="21129" y="405"/>
                    </a:cubicBezTo>
                    <a:cubicBezTo>
                      <a:pt x="21507" y="405"/>
                      <a:pt x="21893" y="355"/>
                      <a:pt x="22269" y="301"/>
                    </a:cubicBezTo>
                    <a:cubicBezTo>
                      <a:pt x="22322" y="284"/>
                      <a:pt x="22380" y="278"/>
                      <a:pt x="22440" y="278"/>
                    </a:cubicBezTo>
                    <a:cubicBezTo>
                      <a:pt x="22580" y="278"/>
                      <a:pt x="22739" y="313"/>
                      <a:pt x="22911" y="342"/>
                    </a:cubicBezTo>
                    <a:cubicBezTo>
                      <a:pt x="23112" y="380"/>
                      <a:pt x="23313" y="425"/>
                      <a:pt x="23509" y="425"/>
                    </a:cubicBezTo>
                    <a:cubicBezTo>
                      <a:pt x="23593" y="425"/>
                      <a:pt x="23676" y="417"/>
                      <a:pt x="23757" y="396"/>
                    </a:cubicBezTo>
                    <a:lnTo>
                      <a:pt x="23716" y="233"/>
                    </a:lnTo>
                    <a:cubicBezTo>
                      <a:pt x="23660" y="243"/>
                      <a:pt x="23601" y="247"/>
                      <a:pt x="23540" y="247"/>
                    </a:cubicBezTo>
                    <a:cubicBezTo>
                      <a:pt x="23352" y="247"/>
                      <a:pt x="23148" y="206"/>
                      <a:pt x="22952" y="164"/>
                    </a:cubicBezTo>
                    <a:cubicBezTo>
                      <a:pt x="22770" y="128"/>
                      <a:pt x="22600" y="98"/>
                      <a:pt x="22450" y="98"/>
                    </a:cubicBezTo>
                    <a:cubicBezTo>
                      <a:pt x="22375" y="98"/>
                      <a:pt x="22305" y="105"/>
                      <a:pt x="22242" y="123"/>
                    </a:cubicBezTo>
                    <a:cubicBezTo>
                      <a:pt x="21879" y="176"/>
                      <a:pt x="21507" y="222"/>
                      <a:pt x="21145" y="222"/>
                    </a:cubicBezTo>
                    <a:cubicBezTo>
                      <a:pt x="20758" y="222"/>
                      <a:pt x="20382" y="169"/>
                      <a:pt x="20044" y="14"/>
                    </a:cubicBezTo>
                    <a:lnTo>
                      <a:pt x="20003" y="0"/>
                    </a:lnTo>
                    <a:lnTo>
                      <a:pt x="19975" y="14"/>
                    </a:lnTo>
                    <a:cubicBezTo>
                      <a:pt x="19650" y="122"/>
                      <a:pt x="19233" y="218"/>
                      <a:pt x="18776" y="218"/>
                    </a:cubicBezTo>
                    <a:cubicBezTo>
                      <a:pt x="18427" y="218"/>
                      <a:pt x="18054" y="162"/>
                      <a:pt x="17682" y="14"/>
                    </a:cubicBezTo>
                    <a:lnTo>
                      <a:pt x="17654" y="0"/>
                    </a:lnTo>
                    <a:lnTo>
                      <a:pt x="17613" y="28"/>
                    </a:lnTo>
                    <a:cubicBezTo>
                      <a:pt x="17303" y="176"/>
                      <a:pt x="16932" y="251"/>
                      <a:pt x="16544" y="251"/>
                    </a:cubicBezTo>
                    <a:cubicBezTo>
                      <a:pt x="16148" y="251"/>
                      <a:pt x="15733" y="173"/>
                      <a:pt x="15347" y="14"/>
                    </a:cubicBezTo>
                    <a:lnTo>
                      <a:pt x="15306" y="0"/>
                    </a:lnTo>
                    <a:lnTo>
                      <a:pt x="15265" y="28"/>
                    </a:lnTo>
                    <a:cubicBezTo>
                      <a:pt x="14883" y="219"/>
                      <a:pt x="14282" y="219"/>
                      <a:pt x="13708" y="219"/>
                    </a:cubicBezTo>
                    <a:cubicBezTo>
                      <a:pt x="13654" y="219"/>
                      <a:pt x="13545" y="164"/>
                      <a:pt x="13449" y="123"/>
                    </a:cubicBezTo>
                    <a:cubicBezTo>
                      <a:pt x="13326" y="69"/>
                      <a:pt x="13203" y="14"/>
                      <a:pt x="13108" y="14"/>
                    </a:cubicBezTo>
                    <a:lnTo>
                      <a:pt x="13080" y="14"/>
                    </a:lnTo>
                    <a:cubicBezTo>
                      <a:pt x="12727" y="122"/>
                      <a:pt x="12335" y="212"/>
                      <a:pt x="11923" y="212"/>
                    </a:cubicBezTo>
                    <a:cubicBezTo>
                      <a:pt x="11603" y="212"/>
                      <a:pt x="11271" y="157"/>
                      <a:pt x="10937" y="14"/>
                    </a:cubicBezTo>
                    <a:lnTo>
                      <a:pt x="10909" y="0"/>
                    </a:lnTo>
                    <a:lnTo>
                      <a:pt x="10869" y="28"/>
                    </a:lnTo>
                    <a:cubicBezTo>
                      <a:pt x="10582" y="178"/>
                      <a:pt x="10186" y="253"/>
                      <a:pt x="9795" y="253"/>
                    </a:cubicBezTo>
                    <a:cubicBezTo>
                      <a:pt x="9404" y="253"/>
                      <a:pt x="9019" y="178"/>
                      <a:pt x="8752" y="28"/>
                    </a:cubicBezTo>
                    <a:lnTo>
                      <a:pt x="8725" y="0"/>
                    </a:lnTo>
                    <a:lnTo>
                      <a:pt x="8684" y="14"/>
                    </a:lnTo>
                    <a:cubicBezTo>
                      <a:pt x="8300" y="124"/>
                      <a:pt x="7830" y="220"/>
                      <a:pt x="7370" y="220"/>
                    </a:cubicBezTo>
                    <a:cubicBezTo>
                      <a:pt x="7030" y="220"/>
                      <a:pt x="6695" y="167"/>
                      <a:pt x="6404" y="28"/>
                    </a:cubicBezTo>
                    <a:lnTo>
                      <a:pt x="6363" y="0"/>
                    </a:lnTo>
                    <a:lnTo>
                      <a:pt x="6322" y="14"/>
                    </a:lnTo>
                    <a:cubicBezTo>
                      <a:pt x="5929" y="173"/>
                      <a:pt x="5511" y="251"/>
                      <a:pt x="5114" y="251"/>
                    </a:cubicBezTo>
                    <a:cubicBezTo>
                      <a:pt x="4727" y="251"/>
                      <a:pt x="4359" y="176"/>
                      <a:pt x="4056" y="28"/>
                    </a:cubicBezTo>
                    <a:lnTo>
                      <a:pt x="4015" y="0"/>
                    </a:lnTo>
                    <a:lnTo>
                      <a:pt x="3987" y="14"/>
                    </a:lnTo>
                    <a:cubicBezTo>
                      <a:pt x="3573" y="173"/>
                      <a:pt x="3145" y="251"/>
                      <a:pt x="2766" y="251"/>
                    </a:cubicBezTo>
                    <a:cubicBezTo>
                      <a:pt x="2396" y="251"/>
                      <a:pt x="2073" y="176"/>
                      <a:pt x="1857" y="28"/>
                    </a:cubicBezTo>
                    <a:lnTo>
                      <a:pt x="1830" y="0"/>
                    </a:ln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28"/>
              <p:cNvSpPr/>
              <p:nvPr/>
            </p:nvSpPr>
            <p:spPr>
              <a:xfrm>
                <a:off x="8068573" y="3865910"/>
                <a:ext cx="998668" cy="22405"/>
              </a:xfrm>
              <a:custGeom>
                <a:avLst/>
                <a:gdLst/>
                <a:ahLst/>
                <a:cxnLst/>
                <a:rect l="l" t="t" r="r" b="b"/>
                <a:pathLst>
                  <a:path w="23758" h="533" fill="none" extrusionOk="0">
                    <a:moveTo>
                      <a:pt x="9790" y="437"/>
                    </a:moveTo>
                    <a:cubicBezTo>
                      <a:pt x="9380" y="437"/>
                      <a:pt x="8984" y="355"/>
                      <a:pt x="8698" y="192"/>
                    </a:cubicBezTo>
                    <a:cubicBezTo>
                      <a:pt x="8015" y="383"/>
                      <a:pt x="7073" y="519"/>
                      <a:pt x="6363" y="205"/>
                    </a:cubicBezTo>
                    <a:cubicBezTo>
                      <a:pt x="5544" y="506"/>
                      <a:pt x="4656" y="506"/>
                      <a:pt x="4015" y="205"/>
                    </a:cubicBezTo>
                    <a:cubicBezTo>
                      <a:pt x="3168" y="506"/>
                      <a:pt x="2294" y="506"/>
                      <a:pt x="1803" y="205"/>
                    </a:cubicBezTo>
                    <a:cubicBezTo>
                      <a:pt x="1120" y="410"/>
                      <a:pt x="533" y="410"/>
                      <a:pt x="0" y="369"/>
                    </a:cubicBezTo>
                    <a:lnTo>
                      <a:pt x="14" y="192"/>
                    </a:lnTo>
                    <a:cubicBezTo>
                      <a:pt x="533" y="219"/>
                      <a:pt x="1120" y="233"/>
                      <a:pt x="1789" y="14"/>
                    </a:cubicBezTo>
                    <a:lnTo>
                      <a:pt x="1830" y="0"/>
                    </a:lnTo>
                    <a:lnTo>
                      <a:pt x="1857" y="28"/>
                    </a:lnTo>
                    <a:cubicBezTo>
                      <a:pt x="2294" y="328"/>
                      <a:pt x="3168" y="328"/>
                      <a:pt x="3987" y="14"/>
                    </a:cubicBezTo>
                    <a:lnTo>
                      <a:pt x="4015" y="0"/>
                    </a:lnTo>
                    <a:lnTo>
                      <a:pt x="4056" y="28"/>
                    </a:lnTo>
                    <a:cubicBezTo>
                      <a:pt x="4670" y="328"/>
                      <a:pt x="5544" y="328"/>
                      <a:pt x="6322" y="14"/>
                    </a:cubicBezTo>
                    <a:lnTo>
                      <a:pt x="6363" y="0"/>
                    </a:lnTo>
                    <a:lnTo>
                      <a:pt x="6404" y="28"/>
                    </a:lnTo>
                    <a:cubicBezTo>
                      <a:pt x="7087" y="355"/>
                      <a:pt x="8015" y="205"/>
                      <a:pt x="8684" y="14"/>
                    </a:cubicBezTo>
                    <a:lnTo>
                      <a:pt x="8725" y="0"/>
                    </a:lnTo>
                    <a:lnTo>
                      <a:pt x="8752" y="28"/>
                    </a:lnTo>
                    <a:cubicBezTo>
                      <a:pt x="9285" y="328"/>
                      <a:pt x="10295" y="328"/>
                      <a:pt x="10869" y="28"/>
                    </a:cubicBezTo>
                    <a:lnTo>
                      <a:pt x="10909" y="0"/>
                    </a:lnTo>
                    <a:lnTo>
                      <a:pt x="10937" y="14"/>
                    </a:lnTo>
                    <a:cubicBezTo>
                      <a:pt x="11701" y="342"/>
                      <a:pt x="12452" y="205"/>
                      <a:pt x="13080" y="14"/>
                    </a:cubicBezTo>
                    <a:lnTo>
                      <a:pt x="13108" y="14"/>
                    </a:lnTo>
                    <a:cubicBezTo>
                      <a:pt x="13203" y="14"/>
                      <a:pt x="13326" y="69"/>
                      <a:pt x="13449" y="123"/>
                    </a:cubicBezTo>
                    <a:cubicBezTo>
                      <a:pt x="13545" y="164"/>
                      <a:pt x="13654" y="219"/>
                      <a:pt x="13708" y="219"/>
                    </a:cubicBezTo>
                    <a:cubicBezTo>
                      <a:pt x="14282" y="219"/>
                      <a:pt x="14883" y="219"/>
                      <a:pt x="15265" y="28"/>
                    </a:cubicBezTo>
                    <a:lnTo>
                      <a:pt x="15306" y="0"/>
                    </a:lnTo>
                    <a:lnTo>
                      <a:pt x="15347" y="14"/>
                    </a:lnTo>
                    <a:cubicBezTo>
                      <a:pt x="16111" y="328"/>
                      <a:pt x="16985" y="328"/>
                      <a:pt x="17613" y="28"/>
                    </a:cubicBezTo>
                    <a:lnTo>
                      <a:pt x="17654" y="0"/>
                    </a:lnTo>
                    <a:lnTo>
                      <a:pt x="17682" y="14"/>
                    </a:lnTo>
                    <a:cubicBezTo>
                      <a:pt x="18542" y="355"/>
                      <a:pt x="19402" y="205"/>
                      <a:pt x="19975" y="14"/>
                    </a:cubicBezTo>
                    <a:lnTo>
                      <a:pt x="20003" y="0"/>
                    </a:lnTo>
                    <a:lnTo>
                      <a:pt x="20044" y="14"/>
                    </a:lnTo>
                    <a:cubicBezTo>
                      <a:pt x="20699" y="314"/>
                      <a:pt x="21491" y="233"/>
                      <a:pt x="22242" y="123"/>
                    </a:cubicBezTo>
                    <a:cubicBezTo>
                      <a:pt x="22433" y="69"/>
                      <a:pt x="22679" y="110"/>
                      <a:pt x="22952" y="164"/>
                    </a:cubicBezTo>
                    <a:cubicBezTo>
                      <a:pt x="23211" y="219"/>
                      <a:pt x="23484" y="274"/>
                      <a:pt x="23716" y="233"/>
                    </a:cubicBezTo>
                    <a:lnTo>
                      <a:pt x="23757" y="396"/>
                    </a:lnTo>
                    <a:cubicBezTo>
                      <a:pt x="23484" y="465"/>
                      <a:pt x="23197" y="396"/>
                      <a:pt x="22911" y="342"/>
                    </a:cubicBezTo>
                    <a:cubicBezTo>
                      <a:pt x="22665" y="301"/>
                      <a:pt x="22447" y="246"/>
                      <a:pt x="22269" y="301"/>
                    </a:cubicBezTo>
                    <a:cubicBezTo>
                      <a:pt x="21504" y="410"/>
                      <a:pt x="20699" y="506"/>
                      <a:pt x="20003" y="192"/>
                    </a:cubicBezTo>
                    <a:cubicBezTo>
                      <a:pt x="19402" y="383"/>
                      <a:pt x="18528" y="519"/>
                      <a:pt x="17654" y="205"/>
                    </a:cubicBezTo>
                    <a:cubicBezTo>
                      <a:pt x="16999" y="506"/>
                      <a:pt x="16098" y="506"/>
                      <a:pt x="15320" y="205"/>
                    </a:cubicBezTo>
                    <a:cubicBezTo>
                      <a:pt x="14883" y="410"/>
                      <a:pt x="14296" y="410"/>
                      <a:pt x="13708" y="410"/>
                    </a:cubicBezTo>
                    <a:cubicBezTo>
                      <a:pt x="13613" y="410"/>
                      <a:pt x="13504" y="342"/>
                      <a:pt x="13367" y="287"/>
                    </a:cubicBezTo>
                    <a:cubicBezTo>
                      <a:pt x="13285" y="246"/>
                      <a:pt x="13176" y="192"/>
                      <a:pt x="13121" y="192"/>
                    </a:cubicBezTo>
                    <a:cubicBezTo>
                      <a:pt x="12466" y="383"/>
                      <a:pt x="11701" y="533"/>
                      <a:pt x="10909" y="205"/>
                    </a:cubicBezTo>
                    <a:cubicBezTo>
                      <a:pt x="10595" y="355"/>
                      <a:pt x="10186" y="437"/>
                      <a:pt x="9790" y="43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28"/>
              <p:cNvSpPr/>
              <p:nvPr/>
            </p:nvSpPr>
            <p:spPr>
              <a:xfrm>
                <a:off x="8086942" y="3832030"/>
                <a:ext cx="962475" cy="17445"/>
              </a:xfrm>
              <a:custGeom>
                <a:avLst/>
                <a:gdLst/>
                <a:ahLst/>
                <a:cxnLst/>
                <a:rect l="l" t="t" r="r" b="b"/>
                <a:pathLst>
                  <a:path w="22897" h="415" extrusionOk="0">
                    <a:moveTo>
                      <a:pt x="1680" y="1"/>
                    </a:moveTo>
                    <a:lnTo>
                      <a:pt x="1666" y="15"/>
                    </a:lnTo>
                    <a:cubicBezTo>
                      <a:pt x="1365" y="180"/>
                      <a:pt x="1071" y="220"/>
                      <a:pt x="755" y="220"/>
                    </a:cubicBezTo>
                    <a:cubicBezTo>
                      <a:pt x="626" y="220"/>
                      <a:pt x="494" y="214"/>
                      <a:pt x="355" y="206"/>
                    </a:cubicBezTo>
                    <a:cubicBezTo>
                      <a:pt x="246" y="206"/>
                      <a:pt x="123" y="192"/>
                      <a:pt x="0" y="192"/>
                    </a:cubicBezTo>
                    <a:lnTo>
                      <a:pt x="0" y="370"/>
                    </a:lnTo>
                    <a:cubicBezTo>
                      <a:pt x="123" y="370"/>
                      <a:pt x="233" y="383"/>
                      <a:pt x="342" y="383"/>
                    </a:cubicBezTo>
                    <a:cubicBezTo>
                      <a:pt x="480" y="391"/>
                      <a:pt x="616" y="398"/>
                      <a:pt x="750" y="398"/>
                    </a:cubicBezTo>
                    <a:cubicBezTo>
                      <a:pt x="1080" y="398"/>
                      <a:pt x="1400" y="357"/>
                      <a:pt x="1721" y="192"/>
                    </a:cubicBezTo>
                    <a:cubicBezTo>
                      <a:pt x="1775" y="192"/>
                      <a:pt x="1844" y="233"/>
                      <a:pt x="1912" y="274"/>
                    </a:cubicBezTo>
                    <a:cubicBezTo>
                      <a:pt x="2007" y="329"/>
                      <a:pt x="2103" y="383"/>
                      <a:pt x="2199" y="383"/>
                    </a:cubicBezTo>
                    <a:cubicBezTo>
                      <a:pt x="2485" y="383"/>
                      <a:pt x="2786" y="356"/>
                      <a:pt x="3086" y="329"/>
                    </a:cubicBezTo>
                    <a:cubicBezTo>
                      <a:pt x="3359" y="315"/>
                      <a:pt x="3659" y="288"/>
                      <a:pt x="3933" y="288"/>
                    </a:cubicBezTo>
                    <a:cubicBezTo>
                      <a:pt x="4342" y="383"/>
                      <a:pt x="4916" y="383"/>
                      <a:pt x="5339" y="383"/>
                    </a:cubicBezTo>
                    <a:cubicBezTo>
                      <a:pt x="5503" y="383"/>
                      <a:pt x="5639" y="329"/>
                      <a:pt x="5762" y="274"/>
                    </a:cubicBezTo>
                    <a:cubicBezTo>
                      <a:pt x="5871" y="233"/>
                      <a:pt x="5981" y="192"/>
                      <a:pt x="6103" y="192"/>
                    </a:cubicBezTo>
                    <a:cubicBezTo>
                      <a:pt x="6226" y="192"/>
                      <a:pt x="6308" y="233"/>
                      <a:pt x="6390" y="274"/>
                    </a:cubicBezTo>
                    <a:cubicBezTo>
                      <a:pt x="6499" y="329"/>
                      <a:pt x="6609" y="383"/>
                      <a:pt x="6759" y="383"/>
                    </a:cubicBezTo>
                    <a:cubicBezTo>
                      <a:pt x="6904" y="401"/>
                      <a:pt x="7052" y="409"/>
                      <a:pt x="7199" y="409"/>
                    </a:cubicBezTo>
                    <a:cubicBezTo>
                      <a:pt x="7493" y="409"/>
                      <a:pt x="7787" y="379"/>
                      <a:pt x="8070" y="342"/>
                    </a:cubicBezTo>
                    <a:cubicBezTo>
                      <a:pt x="8356" y="315"/>
                      <a:pt x="8643" y="288"/>
                      <a:pt x="8902" y="288"/>
                    </a:cubicBezTo>
                    <a:cubicBezTo>
                      <a:pt x="9401" y="386"/>
                      <a:pt x="9928" y="408"/>
                      <a:pt x="10458" y="408"/>
                    </a:cubicBezTo>
                    <a:cubicBezTo>
                      <a:pt x="10741" y="408"/>
                      <a:pt x="11025" y="402"/>
                      <a:pt x="11305" y="397"/>
                    </a:cubicBezTo>
                    <a:cubicBezTo>
                      <a:pt x="11565" y="383"/>
                      <a:pt x="11811" y="383"/>
                      <a:pt x="12056" y="383"/>
                    </a:cubicBezTo>
                    <a:cubicBezTo>
                      <a:pt x="12152" y="383"/>
                      <a:pt x="12261" y="329"/>
                      <a:pt x="12384" y="274"/>
                    </a:cubicBezTo>
                    <a:cubicBezTo>
                      <a:pt x="12466" y="233"/>
                      <a:pt x="12575" y="192"/>
                      <a:pt x="12616" y="192"/>
                    </a:cubicBezTo>
                    <a:cubicBezTo>
                      <a:pt x="12671" y="192"/>
                      <a:pt x="12780" y="233"/>
                      <a:pt x="12875" y="274"/>
                    </a:cubicBezTo>
                    <a:cubicBezTo>
                      <a:pt x="12998" y="329"/>
                      <a:pt x="13108" y="383"/>
                      <a:pt x="13203" y="383"/>
                    </a:cubicBezTo>
                    <a:cubicBezTo>
                      <a:pt x="13490" y="383"/>
                      <a:pt x="13790" y="356"/>
                      <a:pt x="14063" y="329"/>
                    </a:cubicBezTo>
                    <a:cubicBezTo>
                      <a:pt x="14336" y="315"/>
                      <a:pt x="14623" y="288"/>
                      <a:pt x="14896" y="288"/>
                    </a:cubicBezTo>
                    <a:cubicBezTo>
                      <a:pt x="15347" y="383"/>
                      <a:pt x="15920" y="383"/>
                      <a:pt x="16343" y="383"/>
                    </a:cubicBezTo>
                    <a:cubicBezTo>
                      <a:pt x="16521" y="383"/>
                      <a:pt x="16630" y="329"/>
                      <a:pt x="16726" y="274"/>
                    </a:cubicBezTo>
                    <a:cubicBezTo>
                      <a:pt x="16821" y="233"/>
                      <a:pt x="16890" y="192"/>
                      <a:pt x="17012" y="192"/>
                    </a:cubicBezTo>
                    <a:cubicBezTo>
                      <a:pt x="17135" y="192"/>
                      <a:pt x="17245" y="233"/>
                      <a:pt x="17367" y="274"/>
                    </a:cubicBezTo>
                    <a:cubicBezTo>
                      <a:pt x="17490" y="329"/>
                      <a:pt x="17613" y="383"/>
                      <a:pt x="17763" y="383"/>
                    </a:cubicBezTo>
                    <a:cubicBezTo>
                      <a:pt x="17925" y="406"/>
                      <a:pt x="18084" y="415"/>
                      <a:pt x="18240" y="415"/>
                    </a:cubicBezTo>
                    <a:cubicBezTo>
                      <a:pt x="18452" y="415"/>
                      <a:pt x="18659" y="399"/>
                      <a:pt x="18856" y="383"/>
                    </a:cubicBezTo>
                    <a:cubicBezTo>
                      <a:pt x="19053" y="367"/>
                      <a:pt x="19254" y="352"/>
                      <a:pt x="19460" y="352"/>
                    </a:cubicBezTo>
                    <a:cubicBezTo>
                      <a:pt x="19611" y="352"/>
                      <a:pt x="19765" y="360"/>
                      <a:pt x="19921" y="383"/>
                    </a:cubicBezTo>
                    <a:cubicBezTo>
                      <a:pt x="20139" y="410"/>
                      <a:pt x="20357" y="410"/>
                      <a:pt x="20576" y="410"/>
                    </a:cubicBezTo>
                    <a:cubicBezTo>
                      <a:pt x="20849" y="410"/>
                      <a:pt x="21122" y="397"/>
                      <a:pt x="21381" y="383"/>
                    </a:cubicBezTo>
                    <a:cubicBezTo>
                      <a:pt x="21658" y="376"/>
                      <a:pt x="21926" y="364"/>
                      <a:pt x="22197" y="364"/>
                    </a:cubicBezTo>
                    <a:cubicBezTo>
                      <a:pt x="22422" y="364"/>
                      <a:pt x="22648" y="372"/>
                      <a:pt x="22883" y="397"/>
                    </a:cubicBezTo>
                    <a:lnTo>
                      <a:pt x="22897" y="219"/>
                    </a:lnTo>
                    <a:cubicBezTo>
                      <a:pt x="22662" y="195"/>
                      <a:pt x="22427" y="187"/>
                      <a:pt x="22194" y="187"/>
                    </a:cubicBezTo>
                    <a:cubicBezTo>
                      <a:pt x="21914" y="187"/>
                      <a:pt x="21637" y="198"/>
                      <a:pt x="21368" y="206"/>
                    </a:cubicBezTo>
                    <a:cubicBezTo>
                      <a:pt x="21113" y="221"/>
                      <a:pt x="20854" y="232"/>
                      <a:pt x="20592" y="232"/>
                    </a:cubicBezTo>
                    <a:cubicBezTo>
                      <a:pt x="20375" y="232"/>
                      <a:pt x="20156" y="224"/>
                      <a:pt x="19934" y="206"/>
                    </a:cubicBezTo>
                    <a:cubicBezTo>
                      <a:pt x="19773" y="183"/>
                      <a:pt x="19616" y="174"/>
                      <a:pt x="19462" y="174"/>
                    </a:cubicBezTo>
                    <a:cubicBezTo>
                      <a:pt x="19252" y="174"/>
                      <a:pt x="19047" y="190"/>
                      <a:pt x="18842" y="206"/>
                    </a:cubicBezTo>
                    <a:cubicBezTo>
                      <a:pt x="18637" y="221"/>
                      <a:pt x="18441" y="237"/>
                      <a:pt x="18239" y="237"/>
                    </a:cubicBezTo>
                    <a:cubicBezTo>
                      <a:pt x="18090" y="237"/>
                      <a:pt x="17939" y="229"/>
                      <a:pt x="17777" y="206"/>
                    </a:cubicBezTo>
                    <a:cubicBezTo>
                      <a:pt x="17654" y="206"/>
                      <a:pt x="17545" y="165"/>
                      <a:pt x="17436" y="110"/>
                    </a:cubicBezTo>
                    <a:cubicBezTo>
                      <a:pt x="17299" y="56"/>
                      <a:pt x="17176" y="1"/>
                      <a:pt x="17012" y="1"/>
                    </a:cubicBezTo>
                    <a:cubicBezTo>
                      <a:pt x="16849" y="1"/>
                      <a:pt x="16739" y="69"/>
                      <a:pt x="16644" y="110"/>
                    </a:cubicBezTo>
                    <a:cubicBezTo>
                      <a:pt x="16548" y="165"/>
                      <a:pt x="16466" y="206"/>
                      <a:pt x="16343" y="206"/>
                    </a:cubicBezTo>
                    <a:cubicBezTo>
                      <a:pt x="15934" y="206"/>
                      <a:pt x="15360" y="206"/>
                      <a:pt x="14923" y="110"/>
                    </a:cubicBezTo>
                    <a:lnTo>
                      <a:pt x="14910" y="110"/>
                    </a:lnTo>
                    <a:cubicBezTo>
                      <a:pt x="14609" y="110"/>
                      <a:pt x="14323" y="137"/>
                      <a:pt x="14050" y="151"/>
                    </a:cubicBezTo>
                    <a:cubicBezTo>
                      <a:pt x="13777" y="178"/>
                      <a:pt x="13490" y="206"/>
                      <a:pt x="13203" y="206"/>
                    </a:cubicBezTo>
                    <a:cubicBezTo>
                      <a:pt x="13149" y="206"/>
                      <a:pt x="13039" y="151"/>
                      <a:pt x="12944" y="110"/>
                    </a:cubicBezTo>
                    <a:cubicBezTo>
                      <a:pt x="12821" y="56"/>
                      <a:pt x="12712" y="1"/>
                      <a:pt x="12616" y="1"/>
                    </a:cubicBezTo>
                    <a:cubicBezTo>
                      <a:pt x="12534" y="1"/>
                      <a:pt x="12425" y="56"/>
                      <a:pt x="12302" y="110"/>
                    </a:cubicBezTo>
                    <a:cubicBezTo>
                      <a:pt x="12220" y="151"/>
                      <a:pt x="12111" y="206"/>
                      <a:pt x="12056" y="206"/>
                    </a:cubicBezTo>
                    <a:cubicBezTo>
                      <a:pt x="11811" y="206"/>
                      <a:pt x="11565" y="206"/>
                      <a:pt x="11292" y="219"/>
                    </a:cubicBezTo>
                    <a:cubicBezTo>
                      <a:pt x="11016" y="224"/>
                      <a:pt x="10737" y="231"/>
                      <a:pt x="10459" y="231"/>
                    </a:cubicBezTo>
                    <a:cubicBezTo>
                      <a:pt x="9938" y="231"/>
                      <a:pt x="9419" y="208"/>
                      <a:pt x="8930" y="110"/>
                    </a:cubicBezTo>
                    <a:cubicBezTo>
                      <a:pt x="8643" y="110"/>
                      <a:pt x="8343" y="137"/>
                      <a:pt x="8056" y="165"/>
                    </a:cubicBezTo>
                    <a:cubicBezTo>
                      <a:pt x="7774" y="201"/>
                      <a:pt x="7485" y="231"/>
                      <a:pt x="7199" y="231"/>
                    </a:cubicBezTo>
                    <a:cubicBezTo>
                      <a:pt x="7056" y="231"/>
                      <a:pt x="6914" y="224"/>
                      <a:pt x="6772" y="206"/>
                    </a:cubicBezTo>
                    <a:cubicBezTo>
                      <a:pt x="6650" y="206"/>
                      <a:pt x="6568" y="165"/>
                      <a:pt x="6472" y="110"/>
                    </a:cubicBezTo>
                    <a:cubicBezTo>
                      <a:pt x="6376" y="69"/>
                      <a:pt x="6267" y="1"/>
                      <a:pt x="6103" y="1"/>
                    </a:cubicBezTo>
                    <a:cubicBezTo>
                      <a:pt x="5940" y="1"/>
                      <a:pt x="5817" y="56"/>
                      <a:pt x="5694" y="110"/>
                    </a:cubicBezTo>
                    <a:cubicBezTo>
                      <a:pt x="5571" y="165"/>
                      <a:pt x="5475" y="206"/>
                      <a:pt x="5339" y="206"/>
                    </a:cubicBezTo>
                    <a:cubicBezTo>
                      <a:pt x="4929" y="206"/>
                      <a:pt x="4356" y="206"/>
                      <a:pt x="3974" y="110"/>
                    </a:cubicBezTo>
                    <a:lnTo>
                      <a:pt x="3946" y="110"/>
                    </a:lnTo>
                    <a:cubicBezTo>
                      <a:pt x="3659" y="110"/>
                      <a:pt x="3359" y="124"/>
                      <a:pt x="3072" y="151"/>
                    </a:cubicBezTo>
                    <a:cubicBezTo>
                      <a:pt x="2772" y="178"/>
                      <a:pt x="2485" y="206"/>
                      <a:pt x="2199" y="206"/>
                    </a:cubicBezTo>
                    <a:cubicBezTo>
                      <a:pt x="2158" y="206"/>
                      <a:pt x="2076" y="165"/>
                      <a:pt x="1994" y="124"/>
                    </a:cubicBezTo>
                    <a:cubicBezTo>
                      <a:pt x="1898" y="69"/>
                      <a:pt x="1803" y="1"/>
                      <a:pt x="1707" y="1"/>
                    </a:cubicBezTo>
                    <a:close/>
                  </a:path>
                </a:pathLst>
              </a:custGeom>
              <a:solidFill>
                <a:srgbClr val="4866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28"/>
              <p:cNvSpPr/>
              <p:nvPr/>
            </p:nvSpPr>
            <p:spPr>
              <a:xfrm>
                <a:off x="8086942" y="3832030"/>
                <a:ext cx="962475" cy="18411"/>
              </a:xfrm>
              <a:custGeom>
                <a:avLst/>
                <a:gdLst/>
                <a:ahLst/>
                <a:cxnLst/>
                <a:rect l="l" t="t" r="r" b="b"/>
                <a:pathLst>
                  <a:path w="22897" h="438" fill="none" extrusionOk="0">
                    <a:moveTo>
                      <a:pt x="20576" y="410"/>
                    </a:moveTo>
                    <a:cubicBezTo>
                      <a:pt x="20357" y="410"/>
                      <a:pt x="20139" y="410"/>
                      <a:pt x="19921" y="383"/>
                    </a:cubicBezTo>
                    <a:cubicBezTo>
                      <a:pt x="19552" y="329"/>
                      <a:pt x="19197" y="356"/>
                      <a:pt x="18856" y="383"/>
                    </a:cubicBezTo>
                    <a:cubicBezTo>
                      <a:pt x="18514" y="410"/>
                      <a:pt x="18146" y="438"/>
                      <a:pt x="17763" y="383"/>
                    </a:cubicBezTo>
                    <a:cubicBezTo>
                      <a:pt x="17613" y="383"/>
                      <a:pt x="17490" y="329"/>
                      <a:pt x="17367" y="274"/>
                    </a:cubicBezTo>
                    <a:cubicBezTo>
                      <a:pt x="17245" y="233"/>
                      <a:pt x="17135" y="192"/>
                      <a:pt x="17012" y="192"/>
                    </a:cubicBezTo>
                    <a:cubicBezTo>
                      <a:pt x="16890" y="192"/>
                      <a:pt x="16821" y="233"/>
                      <a:pt x="16726" y="274"/>
                    </a:cubicBezTo>
                    <a:cubicBezTo>
                      <a:pt x="16630" y="329"/>
                      <a:pt x="16521" y="383"/>
                      <a:pt x="16343" y="383"/>
                    </a:cubicBezTo>
                    <a:cubicBezTo>
                      <a:pt x="15920" y="383"/>
                      <a:pt x="15347" y="383"/>
                      <a:pt x="14896" y="288"/>
                    </a:cubicBezTo>
                    <a:cubicBezTo>
                      <a:pt x="14623" y="288"/>
                      <a:pt x="14336" y="315"/>
                      <a:pt x="14063" y="329"/>
                    </a:cubicBezTo>
                    <a:cubicBezTo>
                      <a:pt x="13790" y="356"/>
                      <a:pt x="13490" y="383"/>
                      <a:pt x="13203" y="383"/>
                    </a:cubicBezTo>
                    <a:cubicBezTo>
                      <a:pt x="13108" y="383"/>
                      <a:pt x="12998" y="329"/>
                      <a:pt x="12875" y="274"/>
                    </a:cubicBezTo>
                    <a:cubicBezTo>
                      <a:pt x="12780" y="233"/>
                      <a:pt x="12671" y="192"/>
                      <a:pt x="12616" y="192"/>
                    </a:cubicBezTo>
                    <a:cubicBezTo>
                      <a:pt x="12575" y="192"/>
                      <a:pt x="12466" y="233"/>
                      <a:pt x="12384" y="274"/>
                    </a:cubicBezTo>
                    <a:cubicBezTo>
                      <a:pt x="12261" y="329"/>
                      <a:pt x="12152" y="383"/>
                      <a:pt x="12056" y="383"/>
                    </a:cubicBezTo>
                    <a:cubicBezTo>
                      <a:pt x="11811" y="383"/>
                      <a:pt x="11565" y="383"/>
                      <a:pt x="11305" y="397"/>
                    </a:cubicBezTo>
                    <a:cubicBezTo>
                      <a:pt x="10500" y="410"/>
                      <a:pt x="9667" y="438"/>
                      <a:pt x="8902" y="288"/>
                    </a:cubicBezTo>
                    <a:cubicBezTo>
                      <a:pt x="8643" y="288"/>
                      <a:pt x="8356" y="315"/>
                      <a:pt x="8070" y="342"/>
                    </a:cubicBezTo>
                    <a:cubicBezTo>
                      <a:pt x="7646" y="397"/>
                      <a:pt x="7196" y="438"/>
                      <a:pt x="6759" y="383"/>
                    </a:cubicBezTo>
                    <a:lnTo>
                      <a:pt x="6759" y="383"/>
                    </a:lnTo>
                    <a:cubicBezTo>
                      <a:pt x="6609" y="383"/>
                      <a:pt x="6499" y="329"/>
                      <a:pt x="6390" y="274"/>
                    </a:cubicBezTo>
                    <a:cubicBezTo>
                      <a:pt x="6308" y="233"/>
                      <a:pt x="6226" y="192"/>
                      <a:pt x="6103" y="192"/>
                    </a:cubicBezTo>
                    <a:cubicBezTo>
                      <a:pt x="5981" y="192"/>
                      <a:pt x="5871" y="233"/>
                      <a:pt x="5762" y="274"/>
                    </a:cubicBezTo>
                    <a:cubicBezTo>
                      <a:pt x="5639" y="329"/>
                      <a:pt x="5503" y="383"/>
                      <a:pt x="5339" y="383"/>
                    </a:cubicBezTo>
                    <a:cubicBezTo>
                      <a:pt x="4916" y="383"/>
                      <a:pt x="4342" y="383"/>
                      <a:pt x="3933" y="288"/>
                    </a:cubicBezTo>
                    <a:cubicBezTo>
                      <a:pt x="3659" y="288"/>
                      <a:pt x="3359" y="315"/>
                      <a:pt x="3086" y="329"/>
                    </a:cubicBezTo>
                    <a:cubicBezTo>
                      <a:pt x="2786" y="356"/>
                      <a:pt x="2485" y="383"/>
                      <a:pt x="2199" y="383"/>
                    </a:cubicBezTo>
                    <a:cubicBezTo>
                      <a:pt x="2103" y="383"/>
                      <a:pt x="2007" y="329"/>
                      <a:pt x="1912" y="274"/>
                    </a:cubicBezTo>
                    <a:cubicBezTo>
                      <a:pt x="1844" y="233"/>
                      <a:pt x="1775" y="192"/>
                      <a:pt x="1721" y="192"/>
                    </a:cubicBezTo>
                    <a:cubicBezTo>
                      <a:pt x="1270" y="424"/>
                      <a:pt x="820" y="410"/>
                      <a:pt x="342" y="383"/>
                    </a:cubicBezTo>
                    <a:cubicBezTo>
                      <a:pt x="233" y="383"/>
                      <a:pt x="123" y="370"/>
                      <a:pt x="0" y="370"/>
                    </a:cubicBezTo>
                    <a:lnTo>
                      <a:pt x="0" y="192"/>
                    </a:lnTo>
                    <a:cubicBezTo>
                      <a:pt x="123" y="192"/>
                      <a:pt x="246" y="206"/>
                      <a:pt x="355" y="206"/>
                    </a:cubicBezTo>
                    <a:cubicBezTo>
                      <a:pt x="833" y="233"/>
                      <a:pt x="1243" y="247"/>
                      <a:pt x="1666" y="15"/>
                    </a:cubicBezTo>
                    <a:lnTo>
                      <a:pt x="1680" y="1"/>
                    </a:lnTo>
                    <a:lnTo>
                      <a:pt x="1707" y="1"/>
                    </a:lnTo>
                    <a:cubicBezTo>
                      <a:pt x="1803" y="1"/>
                      <a:pt x="1898" y="69"/>
                      <a:pt x="1994" y="124"/>
                    </a:cubicBezTo>
                    <a:cubicBezTo>
                      <a:pt x="2076" y="165"/>
                      <a:pt x="2158" y="206"/>
                      <a:pt x="2199" y="206"/>
                    </a:cubicBezTo>
                    <a:cubicBezTo>
                      <a:pt x="2485" y="206"/>
                      <a:pt x="2772" y="178"/>
                      <a:pt x="3072" y="151"/>
                    </a:cubicBezTo>
                    <a:cubicBezTo>
                      <a:pt x="3359" y="124"/>
                      <a:pt x="3659" y="110"/>
                      <a:pt x="3946" y="110"/>
                    </a:cubicBezTo>
                    <a:lnTo>
                      <a:pt x="3974" y="110"/>
                    </a:lnTo>
                    <a:cubicBezTo>
                      <a:pt x="4356" y="206"/>
                      <a:pt x="4929" y="206"/>
                      <a:pt x="5339" y="206"/>
                    </a:cubicBezTo>
                    <a:cubicBezTo>
                      <a:pt x="5475" y="206"/>
                      <a:pt x="5571" y="165"/>
                      <a:pt x="5694" y="110"/>
                    </a:cubicBezTo>
                    <a:cubicBezTo>
                      <a:pt x="5817" y="56"/>
                      <a:pt x="5940" y="1"/>
                      <a:pt x="6103" y="1"/>
                    </a:cubicBezTo>
                    <a:cubicBezTo>
                      <a:pt x="6267" y="1"/>
                      <a:pt x="6376" y="69"/>
                      <a:pt x="6472" y="110"/>
                    </a:cubicBezTo>
                    <a:cubicBezTo>
                      <a:pt x="6568" y="165"/>
                      <a:pt x="6650" y="206"/>
                      <a:pt x="6772" y="206"/>
                    </a:cubicBezTo>
                    <a:cubicBezTo>
                      <a:pt x="7196" y="260"/>
                      <a:pt x="7633" y="219"/>
                      <a:pt x="8056" y="165"/>
                    </a:cubicBezTo>
                    <a:cubicBezTo>
                      <a:pt x="8343" y="137"/>
                      <a:pt x="8643" y="110"/>
                      <a:pt x="8930" y="110"/>
                    </a:cubicBezTo>
                    <a:cubicBezTo>
                      <a:pt x="9681" y="260"/>
                      <a:pt x="10500" y="233"/>
                      <a:pt x="11292" y="219"/>
                    </a:cubicBezTo>
                    <a:cubicBezTo>
                      <a:pt x="11565" y="206"/>
                      <a:pt x="11811" y="206"/>
                      <a:pt x="12056" y="206"/>
                    </a:cubicBezTo>
                    <a:cubicBezTo>
                      <a:pt x="12111" y="206"/>
                      <a:pt x="12220" y="151"/>
                      <a:pt x="12302" y="110"/>
                    </a:cubicBezTo>
                    <a:cubicBezTo>
                      <a:pt x="12425" y="56"/>
                      <a:pt x="12534" y="1"/>
                      <a:pt x="12616" y="1"/>
                    </a:cubicBezTo>
                    <a:cubicBezTo>
                      <a:pt x="12712" y="1"/>
                      <a:pt x="12821" y="56"/>
                      <a:pt x="12944" y="110"/>
                    </a:cubicBezTo>
                    <a:cubicBezTo>
                      <a:pt x="13039" y="151"/>
                      <a:pt x="13149" y="206"/>
                      <a:pt x="13203" y="206"/>
                    </a:cubicBezTo>
                    <a:cubicBezTo>
                      <a:pt x="13490" y="206"/>
                      <a:pt x="13777" y="178"/>
                      <a:pt x="14050" y="151"/>
                    </a:cubicBezTo>
                    <a:cubicBezTo>
                      <a:pt x="14323" y="137"/>
                      <a:pt x="14609" y="110"/>
                      <a:pt x="14910" y="110"/>
                    </a:cubicBezTo>
                    <a:lnTo>
                      <a:pt x="14923" y="110"/>
                    </a:lnTo>
                    <a:cubicBezTo>
                      <a:pt x="15360" y="206"/>
                      <a:pt x="15934" y="206"/>
                      <a:pt x="16343" y="206"/>
                    </a:cubicBezTo>
                    <a:cubicBezTo>
                      <a:pt x="16466" y="206"/>
                      <a:pt x="16548" y="165"/>
                      <a:pt x="16644" y="110"/>
                    </a:cubicBezTo>
                    <a:cubicBezTo>
                      <a:pt x="16739" y="69"/>
                      <a:pt x="16849" y="1"/>
                      <a:pt x="17012" y="1"/>
                    </a:cubicBezTo>
                    <a:cubicBezTo>
                      <a:pt x="17176" y="1"/>
                      <a:pt x="17299" y="56"/>
                      <a:pt x="17436" y="110"/>
                    </a:cubicBezTo>
                    <a:cubicBezTo>
                      <a:pt x="17545" y="165"/>
                      <a:pt x="17654" y="206"/>
                      <a:pt x="17777" y="206"/>
                    </a:cubicBezTo>
                    <a:cubicBezTo>
                      <a:pt x="18159" y="260"/>
                      <a:pt x="18487" y="233"/>
                      <a:pt x="18842" y="206"/>
                    </a:cubicBezTo>
                    <a:cubicBezTo>
                      <a:pt x="19197" y="178"/>
                      <a:pt x="19552" y="151"/>
                      <a:pt x="19934" y="206"/>
                    </a:cubicBezTo>
                    <a:cubicBezTo>
                      <a:pt x="20426" y="247"/>
                      <a:pt x="20904" y="233"/>
                      <a:pt x="21368" y="206"/>
                    </a:cubicBezTo>
                    <a:cubicBezTo>
                      <a:pt x="21859" y="192"/>
                      <a:pt x="22378" y="165"/>
                      <a:pt x="22897" y="219"/>
                    </a:cubicBezTo>
                    <a:lnTo>
                      <a:pt x="22883" y="397"/>
                    </a:lnTo>
                    <a:cubicBezTo>
                      <a:pt x="22365" y="342"/>
                      <a:pt x="21887" y="370"/>
                      <a:pt x="21381" y="383"/>
                    </a:cubicBezTo>
                    <a:cubicBezTo>
                      <a:pt x="21122" y="397"/>
                      <a:pt x="20849" y="410"/>
                      <a:pt x="20576" y="41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28"/>
              <p:cNvSpPr/>
              <p:nvPr/>
            </p:nvSpPr>
            <p:spPr>
              <a:xfrm>
                <a:off x="7977902" y="4024301"/>
                <a:ext cx="1171389" cy="26440"/>
              </a:xfrm>
              <a:custGeom>
                <a:avLst/>
                <a:gdLst/>
                <a:ahLst/>
                <a:cxnLst/>
                <a:rect l="l" t="t" r="r" b="b"/>
                <a:pathLst>
                  <a:path w="27867" h="629" extrusionOk="0">
                    <a:moveTo>
                      <a:pt x="2280" y="1"/>
                    </a:moveTo>
                    <a:lnTo>
                      <a:pt x="2226" y="28"/>
                    </a:lnTo>
                    <a:cubicBezTo>
                      <a:pt x="1646" y="228"/>
                      <a:pt x="1058" y="435"/>
                      <a:pt x="565" y="435"/>
                    </a:cubicBezTo>
                    <a:cubicBezTo>
                      <a:pt x="386" y="435"/>
                      <a:pt x="218" y="408"/>
                      <a:pt x="69" y="342"/>
                    </a:cubicBezTo>
                    <a:lnTo>
                      <a:pt x="0" y="506"/>
                    </a:lnTo>
                    <a:cubicBezTo>
                      <a:pt x="170" y="579"/>
                      <a:pt x="357" y="610"/>
                      <a:pt x="556" y="610"/>
                    </a:cubicBezTo>
                    <a:cubicBezTo>
                      <a:pt x="1063" y="610"/>
                      <a:pt x="1648" y="411"/>
                      <a:pt x="2226" y="206"/>
                    </a:cubicBezTo>
                    <a:cubicBezTo>
                      <a:pt x="2488" y="503"/>
                      <a:pt x="2853" y="598"/>
                      <a:pt x="3254" y="598"/>
                    </a:cubicBezTo>
                    <a:cubicBezTo>
                      <a:pt x="3626" y="598"/>
                      <a:pt x="4029" y="516"/>
                      <a:pt x="4410" y="438"/>
                    </a:cubicBezTo>
                    <a:cubicBezTo>
                      <a:pt x="4588" y="397"/>
                      <a:pt x="4752" y="369"/>
                      <a:pt x="4902" y="342"/>
                    </a:cubicBezTo>
                    <a:cubicBezTo>
                      <a:pt x="5157" y="543"/>
                      <a:pt x="5470" y="604"/>
                      <a:pt x="5802" y="604"/>
                    </a:cubicBezTo>
                    <a:cubicBezTo>
                      <a:pt x="6056" y="604"/>
                      <a:pt x="6321" y="569"/>
                      <a:pt x="6581" y="533"/>
                    </a:cubicBezTo>
                    <a:cubicBezTo>
                      <a:pt x="6851" y="495"/>
                      <a:pt x="7101" y="456"/>
                      <a:pt x="7336" y="456"/>
                    </a:cubicBezTo>
                    <a:cubicBezTo>
                      <a:pt x="7433" y="456"/>
                      <a:pt x="7527" y="463"/>
                      <a:pt x="7619" y="479"/>
                    </a:cubicBezTo>
                    <a:cubicBezTo>
                      <a:pt x="7810" y="479"/>
                      <a:pt x="8001" y="506"/>
                      <a:pt x="8206" y="520"/>
                    </a:cubicBezTo>
                    <a:cubicBezTo>
                      <a:pt x="8431" y="548"/>
                      <a:pt x="8666" y="577"/>
                      <a:pt x="8904" y="577"/>
                    </a:cubicBezTo>
                    <a:cubicBezTo>
                      <a:pt x="9230" y="577"/>
                      <a:pt x="9562" y="523"/>
                      <a:pt x="9885" y="342"/>
                    </a:cubicBezTo>
                    <a:cubicBezTo>
                      <a:pt x="10302" y="462"/>
                      <a:pt x="10731" y="506"/>
                      <a:pt x="11162" y="506"/>
                    </a:cubicBezTo>
                    <a:cubicBezTo>
                      <a:pt x="11761" y="506"/>
                      <a:pt x="12364" y="421"/>
                      <a:pt x="12944" y="342"/>
                    </a:cubicBezTo>
                    <a:cubicBezTo>
                      <a:pt x="13094" y="342"/>
                      <a:pt x="13258" y="397"/>
                      <a:pt x="13421" y="479"/>
                    </a:cubicBezTo>
                    <a:cubicBezTo>
                      <a:pt x="13599" y="547"/>
                      <a:pt x="13776" y="629"/>
                      <a:pt x="13968" y="629"/>
                    </a:cubicBezTo>
                    <a:lnTo>
                      <a:pt x="14009" y="615"/>
                    </a:lnTo>
                    <a:cubicBezTo>
                      <a:pt x="14384" y="479"/>
                      <a:pt x="14732" y="434"/>
                      <a:pt x="15072" y="434"/>
                    </a:cubicBezTo>
                    <a:cubicBezTo>
                      <a:pt x="15411" y="434"/>
                      <a:pt x="15743" y="479"/>
                      <a:pt x="16084" y="520"/>
                    </a:cubicBezTo>
                    <a:cubicBezTo>
                      <a:pt x="16453" y="574"/>
                      <a:pt x="16835" y="629"/>
                      <a:pt x="17244" y="629"/>
                    </a:cubicBezTo>
                    <a:cubicBezTo>
                      <a:pt x="17367" y="629"/>
                      <a:pt x="17490" y="547"/>
                      <a:pt x="17627" y="465"/>
                    </a:cubicBezTo>
                    <a:cubicBezTo>
                      <a:pt x="17722" y="410"/>
                      <a:pt x="17831" y="342"/>
                      <a:pt x="17886" y="342"/>
                    </a:cubicBezTo>
                    <a:lnTo>
                      <a:pt x="18050" y="356"/>
                    </a:lnTo>
                    <a:cubicBezTo>
                      <a:pt x="18594" y="431"/>
                      <a:pt x="19101" y="503"/>
                      <a:pt x="19605" y="503"/>
                    </a:cubicBezTo>
                    <a:cubicBezTo>
                      <a:pt x="20011" y="503"/>
                      <a:pt x="20415" y="456"/>
                      <a:pt x="20835" y="328"/>
                    </a:cubicBezTo>
                    <a:cubicBezTo>
                      <a:pt x="20866" y="316"/>
                      <a:pt x="20902" y="311"/>
                      <a:pt x="20943" y="311"/>
                    </a:cubicBezTo>
                    <a:cubicBezTo>
                      <a:pt x="21083" y="311"/>
                      <a:pt x="21276" y="374"/>
                      <a:pt x="21477" y="438"/>
                    </a:cubicBezTo>
                    <a:cubicBezTo>
                      <a:pt x="21723" y="533"/>
                      <a:pt x="21996" y="629"/>
                      <a:pt x="22255" y="629"/>
                    </a:cubicBezTo>
                    <a:cubicBezTo>
                      <a:pt x="22501" y="629"/>
                      <a:pt x="22692" y="533"/>
                      <a:pt x="22842" y="451"/>
                    </a:cubicBezTo>
                    <a:cubicBezTo>
                      <a:pt x="22999" y="378"/>
                      <a:pt x="23139" y="305"/>
                      <a:pt x="23318" y="305"/>
                    </a:cubicBezTo>
                    <a:cubicBezTo>
                      <a:pt x="23374" y="305"/>
                      <a:pt x="23433" y="312"/>
                      <a:pt x="23498" y="328"/>
                    </a:cubicBezTo>
                    <a:cubicBezTo>
                      <a:pt x="23607" y="369"/>
                      <a:pt x="23702" y="410"/>
                      <a:pt x="23784" y="438"/>
                    </a:cubicBezTo>
                    <a:cubicBezTo>
                      <a:pt x="24016" y="547"/>
                      <a:pt x="24221" y="629"/>
                      <a:pt x="24494" y="629"/>
                    </a:cubicBezTo>
                    <a:cubicBezTo>
                      <a:pt x="24767" y="629"/>
                      <a:pt x="25054" y="547"/>
                      <a:pt x="25314" y="479"/>
                    </a:cubicBezTo>
                    <a:cubicBezTo>
                      <a:pt x="25587" y="410"/>
                      <a:pt x="25846" y="342"/>
                      <a:pt x="26078" y="342"/>
                    </a:cubicBezTo>
                    <a:cubicBezTo>
                      <a:pt x="26201" y="369"/>
                      <a:pt x="26324" y="397"/>
                      <a:pt x="26447" y="438"/>
                    </a:cubicBezTo>
                    <a:cubicBezTo>
                      <a:pt x="26774" y="533"/>
                      <a:pt x="27102" y="629"/>
                      <a:pt x="27430" y="629"/>
                    </a:cubicBezTo>
                    <a:cubicBezTo>
                      <a:pt x="27580" y="629"/>
                      <a:pt x="27730" y="615"/>
                      <a:pt x="27867" y="547"/>
                    </a:cubicBezTo>
                    <a:lnTo>
                      <a:pt x="27798" y="383"/>
                    </a:lnTo>
                    <a:cubicBezTo>
                      <a:pt x="27682" y="435"/>
                      <a:pt x="27556" y="455"/>
                      <a:pt x="27422" y="455"/>
                    </a:cubicBezTo>
                    <a:cubicBezTo>
                      <a:pt x="27132" y="455"/>
                      <a:pt x="26810" y="358"/>
                      <a:pt x="26501" y="274"/>
                    </a:cubicBezTo>
                    <a:cubicBezTo>
                      <a:pt x="26365" y="233"/>
                      <a:pt x="26242" y="192"/>
                      <a:pt x="26119" y="165"/>
                    </a:cubicBezTo>
                    <a:lnTo>
                      <a:pt x="26092" y="165"/>
                    </a:lnTo>
                    <a:cubicBezTo>
                      <a:pt x="25819" y="165"/>
                      <a:pt x="25546" y="233"/>
                      <a:pt x="25273" y="301"/>
                    </a:cubicBezTo>
                    <a:cubicBezTo>
                      <a:pt x="25013" y="369"/>
                      <a:pt x="24740" y="451"/>
                      <a:pt x="24494" y="451"/>
                    </a:cubicBezTo>
                    <a:cubicBezTo>
                      <a:pt x="24262" y="451"/>
                      <a:pt x="24085" y="369"/>
                      <a:pt x="23853" y="274"/>
                    </a:cubicBezTo>
                    <a:cubicBezTo>
                      <a:pt x="23757" y="247"/>
                      <a:pt x="23675" y="206"/>
                      <a:pt x="23552" y="165"/>
                    </a:cubicBezTo>
                    <a:cubicBezTo>
                      <a:pt x="23460" y="139"/>
                      <a:pt x="23376" y="128"/>
                      <a:pt x="23298" y="128"/>
                    </a:cubicBezTo>
                    <a:cubicBezTo>
                      <a:pt x="23088" y="128"/>
                      <a:pt x="22924" y="208"/>
                      <a:pt x="22774" y="287"/>
                    </a:cubicBezTo>
                    <a:cubicBezTo>
                      <a:pt x="22610" y="369"/>
                      <a:pt x="22460" y="451"/>
                      <a:pt x="22255" y="451"/>
                    </a:cubicBezTo>
                    <a:cubicBezTo>
                      <a:pt x="22023" y="451"/>
                      <a:pt x="21777" y="356"/>
                      <a:pt x="21532" y="274"/>
                    </a:cubicBezTo>
                    <a:cubicBezTo>
                      <a:pt x="21318" y="196"/>
                      <a:pt x="21118" y="125"/>
                      <a:pt x="20957" y="125"/>
                    </a:cubicBezTo>
                    <a:cubicBezTo>
                      <a:pt x="20891" y="125"/>
                      <a:pt x="20832" y="137"/>
                      <a:pt x="20781" y="165"/>
                    </a:cubicBezTo>
                    <a:cubicBezTo>
                      <a:pt x="20382" y="279"/>
                      <a:pt x="19996" y="322"/>
                      <a:pt x="19606" y="322"/>
                    </a:cubicBezTo>
                    <a:cubicBezTo>
                      <a:pt x="19113" y="322"/>
                      <a:pt x="18612" y="254"/>
                      <a:pt x="18064" y="178"/>
                    </a:cubicBezTo>
                    <a:lnTo>
                      <a:pt x="17900" y="165"/>
                    </a:lnTo>
                    <a:cubicBezTo>
                      <a:pt x="17791" y="165"/>
                      <a:pt x="17668" y="233"/>
                      <a:pt x="17531" y="315"/>
                    </a:cubicBezTo>
                    <a:cubicBezTo>
                      <a:pt x="17436" y="369"/>
                      <a:pt x="17313" y="451"/>
                      <a:pt x="17244" y="451"/>
                    </a:cubicBezTo>
                    <a:cubicBezTo>
                      <a:pt x="16835" y="451"/>
                      <a:pt x="16466" y="397"/>
                      <a:pt x="16098" y="342"/>
                    </a:cubicBezTo>
                    <a:cubicBezTo>
                      <a:pt x="15762" y="296"/>
                      <a:pt x="15436" y="253"/>
                      <a:pt x="15100" y="253"/>
                    </a:cubicBezTo>
                    <a:cubicBezTo>
                      <a:pt x="14738" y="253"/>
                      <a:pt x="14364" y="303"/>
                      <a:pt x="13954" y="451"/>
                    </a:cubicBezTo>
                    <a:cubicBezTo>
                      <a:pt x="13804" y="438"/>
                      <a:pt x="13654" y="383"/>
                      <a:pt x="13490" y="315"/>
                    </a:cubicBezTo>
                    <a:cubicBezTo>
                      <a:pt x="13312" y="233"/>
                      <a:pt x="13135" y="165"/>
                      <a:pt x="12930" y="165"/>
                    </a:cubicBezTo>
                    <a:cubicBezTo>
                      <a:pt x="12347" y="243"/>
                      <a:pt x="11754" y="322"/>
                      <a:pt x="11168" y="322"/>
                    </a:cubicBezTo>
                    <a:cubicBezTo>
                      <a:pt x="10740" y="322"/>
                      <a:pt x="10314" y="280"/>
                      <a:pt x="9899" y="165"/>
                    </a:cubicBezTo>
                    <a:lnTo>
                      <a:pt x="9858" y="151"/>
                    </a:lnTo>
                    <a:lnTo>
                      <a:pt x="9831" y="165"/>
                    </a:lnTo>
                    <a:cubicBezTo>
                      <a:pt x="9524" y="342"/>
                      <a:pt x="9208" y="396"/>
                      <a:pt x="8891" y="396"/>
                    </a:cubicBezTo>
                    <a:cubicBezTo>
                      <a:pt x="8671" y="396"/>
                      <a:pt x="8451" y="370"/>
                      <a:pt x="8233" y="342"/>
                    </a:cubicBezTo>
                    <a:cubicBezTo>
                      <a:pt x="8015" y="328"/>
                      <a:pt x="7810" y="301"/>
                      <a:pt x="7646" y="301"/>
                    </a:cubicBezTo>
                    <a:cubicBezTo>
                      <a:pt x="7550" y="285"/>
                      <a:pt x="7449" y="278"/>
                      <a:pt x="7346" y="278"/>
                    </a:cubicBezTo>
                    <a:cubicBezTo>
                      <a:pt x="7095" y="278"/>
                      <a:pt x="6824" y="317"/>
                      <a:pt x="6554" y="356"/>
                    </a:cubicBezTo>
                    <a:cubicBezTo>
                      <a:pt x="6298" y="386"/>
                      <a:pt x="6036" y="422"/>
                      <a:pt x="5790" y="422"/>
                    </a:cubicBezTo>
                    <a:cubicBezTo>
                      <a:pt x="5484" y="422"/>
                      <a:pt x="5203" y="367"/>
                      <a:pt x="4984" y="178"/>
                    </a:cubicBezTo>
                    <a:lnTo>
                      <a:pt x="4956" y="151"/>
                    </a:lnTo>
                    <a:lnTo>
                      <a:pt x="4915" y="165"/>
                    </a:lnTo>
                    <a:cubicBezTo>
                      <a:pt x="4738" y="192"/>
                      <a:pt x="4560" y="219"/>
                      <a:pt x="4383" y="260"/>
                    </a:cubicBezTo>
                    <a:cubicBezTo>
                      <a:pt x="3988" y="340"/>
                      <a:pt x="3590" y="424"/>
                      <a:pt x="3235" y="424"/>
                    </a:cubicBezTo>
                    <a:cubicBezTo>
                      <a:pt x="2866" y="424"/>
                      <a:pt x="2544" y="334"/>
                      <a:pt x="2321" y="55"/>
                    </a:cubicBezTo>
                    <a:lnTo>
                      <a:pt x="2280" y="1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28"/>
              <p:cNvSpPr/>
              <p:nvPr/>
            </p:nvSpPr>
            <p:spPr>
              <a:xfrm>
                <a:off x="8003165" y="3978986"/>
                <a:ext cx="1121452" cy="25852"/>
              </a:xfrm>
              <a:custGeom>
                <a:avLst/>
                <a:gdLst/>
                <a:ahLst/>
                <a:cxnLst/>
                <a:rect l="l" t="t" r="r" b="b"/>
                <a:pathLst>
                  <a:path w="26679" h="615" extrusionOk="0">
                    <a:moveTo>
                      <a:pt x="2103" y="0"/>
                    </a:moveTo>
                    <a:lnTo>
                      <a:pt x="2062" y="27"/>
                    </a:lnTo>
                    <a:cubicBezTo>
                      <a:pt x="1625" y="282"/>
                      <a:pt x="1103" y="422"/>
                      <a:pt x="658" y="422"/>
                    </a:cubicBezTo>
                    <a:cubicBezTo>
                      <a:pt x="435" y="422"/>
                      <a:pt x="232" y="387"/>
                      <a:pt x="68" y="314"/>
                    </a:cubicBezTo>
                    <a:lnTo>
                      <a:pt x="0" y="478"/>
                    </a:lnTo>
                    <a:cubicBezTo>
                      <a:pt x="181" y="559"/>
                      <a:pt x="410" y="599"/>
                      <a:pt x="659" y="599"/>
                    </a:cubicBezTo>
                    <a:cubicBezTo>
                      <a:pt x="1123" y="599"/>
                      <a:pt x="1659" y="462"/>
                      <a:pt x="2103" y="205"/>
                    </a:cubicBezTo>
                    <a:cubicBezTo>
                      <a:pt x="2517" y="446"/>
                      <a:pt x="2944" y="567"/>
                      <a:pt x="3388" y="567"/>
                    </a:cubicBezTo>
                    <a:cubicBezTo>
                      <a:pt x="3748" y="567"/>
                      <a:pt x="4120" y="487"/>
                      <a:pt x="4506" y="328"/>
                    </a:cubicBezTo>
                    <a:cubicBezTo>
                      <a:pt x="4756" y="465"/>
                      <a:pt x="5034" y="507"/>
                      <a:pt x="5330" y="507"/>
                    </a:cubicBezTo>
                    <a:cubicBezTo>
                      <a:pt x="5535" y="507"/>
                      <a:pt x="5749" y="487"/>
                      <a:pt x="5967" y="464"/>
                    </a:cubicBezTo>
                    <a:cubicBezTo>
                      <a:pt x="6203" y="447"/>
                      <a:pt x="6444" y="424"/>
                      <a:pt x="6688" y="424"/>
                    </a:cubicBezTo>
                    <a:cubicBezTo>
                      <a:pt x="6825" y="424"/>
                      <a:pt x="6962" y="431"/>
                      <a:pt x="7100" y="451"/>
                    </a:cubicBezTo>
                    <a:cubicBezTo>
                      <a:pt x="7305" y="451"/>
                      <a:pt x="7509" y="464"/>
                      <a:pt x="7714" y="464"/>
                    </a:cubicBezTo>
                    <a:cubicBezTo>
                      <a:pt x="7925" y="474"/>
                      <a:pt x="8137" y="483"/>
                      <a:pt x="8352" y="483"/>
                    </a:cubicBezTo>
                    <a:cubicBezTo>
                      <a:pt x="8763" y="483"/>
                      <a:pt x="9181" y="449"/>
                      <a:pt x="9612" y="314"/>
                    </a:cubicBezTo>
                    <a:cubicBezTo>
                      <a:pt x="9673" y="298"/>
                      <a:pt x="9735" y="291"/>
                      <a:pt x="9796" y="291"/>
                    </a:cubicBezTo>
                    <a:cubicBezTo>
                      <a:pt x="9994" y="291"/>
                      <a:pt x="10192" y="364"/>
                      <a:pt x="10390" y="437"/>
                    </a:cubicBezTo>
                    <a:cubicBezTo>
                      <a:pt x="10595" y="505"/>
                      <a:pt x="10813" y="587"/>
                      <a:pt x="11046" y="587"/>
                    </a:cubicBezTo>
                    <a:cubicBezTo>
                      <a:pt x="11278" y="587"/>
                      <a:pt x="11482" y="505"/>
                      <a:pt x="11674" y="423"/>
                    </a:cubicBezTo>
                    <a:cubicBezTo>
                      <a:pt x="11850" y="361"/>
                      <a:pt x="12011" y="291"/>
                      <a:pt x="12186" y="291"/>
                    </a:cubicBezTo>
                    <a:cubicBezTo>
                      <a:pt x="12241" y="291"/>
                      <a:pt x="12297" y="298"/>
                      <a:pt x="12356" y="314"/>
                    </a:cubicBezTo>
                    <a:lnTo>
                      <a:pt x="12384" y="328"/>
                    </a:lnTo>
                    <a:cubicBezTo>
                      <a:pt x="12438" y="328"/>
                      <a:pt x="12561" y="382"/>
                      <a:pt x="12657" y="437"/>
                    </a:cubicBezTo>
                    <a:cubicBezTo>
                      <a:pt x="12793" y="519"/>
                      <a:pt x="12930" y="587"/>
                      <a:pt x="13012" y="587"/>
                    </a:cubicBezTo>
                    <a:cubicBezTo>
                      <a:pt x="13094" y="601"/>
                      <a:pt x="13175" y="615"/>
                      <a:pt x="13257" y="615"/>
                    </a:cubicBezTo>
                    <a:cubicBezTo>
                      <a:pt x="13517" y="615"/>
                      <a:pt x="13749" y="533"/>
                      <a:pt x="13967" y="451"/>
                    </a:cubicBezTo>
                    <a:cubicBezTo>
                      <a:pt x="14196" y="374"/>
                      <a:pt x="14407" y="298"/>
                      <a:pt x="14643" y="298"/>
                    </a:cubicBezTo>
                    <a:cubicBezTo>
                      <a:pt x="14703" y="298"/>
                      <a:pt x="14764" y="303"/>
                      <a:pt x="14828" y="314"/>
                    </a:cubicBezTo>
                    <a:cubicBezTo>
                      <a:pt x="14991" y="341"/>
                      <a:pt x="15142" y="382"/>
                      <a:pt x="15292" y="410"/>
                    </a:cubicBezTo>
                    <a:cubicBezTo>
                      <a:pt x="15610" y="472"/>
                      <a:pt x="15922" y="531"/>
                      <a:pt x="16236" y="531"/>
                    </a:cubicBezTo>
                    <a:cubicBezTo>
                      <a:pt x="16540" y="531"/>
                      <a:pt x="16846" y="476"/>
                      <a:pt x="17162" y="314"/>
                    </a:cubicBezTo>
                    <a:cubicBezTo>
                      <a:pt x="17215" y="302"/>
                      <a:pt x="17267" y="296"/>
                      <a:pt x="17319" y="296"/>
                    </a:cubicBezTo>
                    <a:cubicBezTo>
                      <a:pt x="17499" y="296"/>
                      <a:pt x="17679" y="360"/>
                      <a:pt x="17859" y="423"/>
                    </a:cubicBezTo>
                    <a:cubicBezTo>
                      <a:pt x="18063" y="505"/>
                      <a:pt x="18268" y="587"/>
                      <a:pt x="18500" y="587"/>
                    </a:cubicBezTo>
                    <a:cubicBezTo>
                      <a:pt x="18732" y="587"/>
                      <a:pt x="18937" y="505"/>
                      <a:pt x="19142" y="437"/>
                    </a:cubicBezTo>
                    <a:cubicBezTo>
                      <a:pt x="19330" y="364"/>
                      <a:pt x="19517" y="291"/>
                      <a:pt x="19711" y="291"/>
                    </a:cubicBezTo>
                    <a:cubicBezTo>
                      <a:pt x="19771" y="291"/>
                      <a:pt x="19832" y="298"/>
                      <a:pt x="19893" y="314"/>
                    </a:cubicBezTo>
                    <a:cubicBezTo>
                      <a:pt x="20350" y="451"/>
                      <a:pt x="20791" y="519"/>
                      <a:pt x="21210" y="519"/>
                    </a:cubicBezTo>
                    <a:cubicBezTo>
                      <a:pt x="21630" y="519"/>
                      <a:pt x="22030" y="451"/>
                      <a:pt x="22405" y="314"/>
                    </a:cubicBezTo>
                    <a:cubicBezTo>
                      <a:pt x="22460" y="298"/>
                      <a:pt x="22519" y="291"/>
                      <a:pt x="22582" y="291"/>
                    </a:cubicBezTo>
                    <a:cubicBezTo>
                      <a:pt x="22785" y="291"/>
                      <a:pt x="23022" y="364"/>
                      <a:pt x="23252" y="437"/>
                    </a:cubicBezTo>
                    <a:cubicBezTo>
                      <a:pt x="23484" y="505"/>
                      <a:pt x="23743" y="587"/>
                      <a:pt x="23962" y="587"/>
                    </a:cubicBezTo>
                    <a:cubicBezTo>
                      <a:pt x="24125" y="587"/>
                      <a:pt x="24248" y="519"/>
                      <a:pt x="24358" y="451"/>
                    </a:cubicBezTo>
                    <a:cubicBezTo>
                      <a:pt x="24494" y="367"/>
                      <a:pt x="24614" y="291"/>
                      <a:pt x="24798" y="291"/>
                    </a:cubicBezTo>
                    <a:cubicBezTo>
                      <a:pt x="24854" y="291"/>
                      <a:pt x="24915" y="298"/>
                      <a:pt x="24986" y="314"/>
                    </a:cubicBezTo>
                    <a:cubicBezTo>
                      <a:pt x="25122" y="355"/>
                      <a:pt x="25245" y="396"/>
                      <a:pt x="25382" y="437"/>
                    </a:cubicBezTo>
                    <a:cubicBezTo>
                      <a:pt x="25643" y="512"/>
                      <a:pt x="25917" y="599"/>
                      <a:pt x="26225" y="599"/>
                    </a:cubicBezTo>
                    <a:cubicBezTo>
                      <a:pt x="26368" y="599"/>
                      <a:pt x="26518" y="580"/>
                      <a:pt x="26679" y="533"/>
                    </a:cubicBezTo>
                    <a:lnTo>
                      <a:pt x="26624" y="355"/>
                    </a:lnTo>
                    <a:cubicBezTo>
                      <a:pt x="26476" y="400"/>
                      <a:pt x="26336" y="418"/>
                      <a:pt x="26203" y="418"/>
                    </a:cubicBezTo>
                    <a:cubicBezTo>
                      <a:pt x="25929" y="418"/>
                      <a:pt x="25679" y="342"/>
                      <a:pt x="25422" y="260"/>
                    </a:cubicBezTo>
                    <a:cubicBezTo>
                      <a:pt x="25300" y="219"/>
                      <a:pt x="25163" y="178"/>
                      <a:pt x="25027" y="150"/>
                    </a:cubicBezTo>
                    <a:cubicBezTo>
                      <a:pt x="24938" y="127"/>
                      <a:pt x="24858" y="118"/>
                      <a:pt x="24786" y="118"/>
                    </a:cubicBezTo>
                    <a:cubicBezTo>
                      <a:pt x="24556" y="118"/>
                      <a:pt x="24397" y="214"/>
                      <a:pt x="24262" y="287"/>
                    </a:cubicBezTo>
                    <a:cubicBezTo>
                      <a:pt x="24166" y="355"/>
                      <a:pt x="24071" y="410"/>
                      <a:pt x="23962" y="410"/>
                    </a:cubicBezTo>
                    <a:cubicBezTo>
                      <a:pt x="23770" y="410"/>
                      <a:pt x="23525" y="341"/>
                      <a:pt x="23293" y="260"/>
                    </a:cubicBezTo>
                    <a:cubicBezTo>
                      <a:pt x="23062" y="189"/>
                      <a:pt x="22817" y="119"/>
                      <a:pt x="22590" y="119"/>
                    </a:cubicBezTo>
                    <a:cubicBezTo>
                      <a:pt x="22507" y="119"/>
                      <a:pt x="22427" y="129"/>
                      <a:pt x="22350" y="150"/>
                    </a:cubicBezTo>
                    <a:cubicBezTo>
                      <a:pt x="21989" y="280"/>
                      <a:pt x="21606" y="345"/>
                      <a:pt x="21205" y="345"/>
                    </a:cubicBezTo>
                    <a:cubicBezTo>
                      <a:pt x="20804" y="345"/>
                      <a:pt x="20384" y="280"/>
                      <a:pt x="19947" y="150"/>
                    </a:cubicBezTo>
                    <a:cubicBezTo>
                      <a:pt x="19861" y="129"/>
                      <a:pt x="19779" y="120"/>
                      <a:pt x="19700" y="120"/>
                    </a:cubicBezTo>
                    <a:cubicBezTo>
                      <a:pt x="19476" y="120"/>
                      <a:pt x="19275" y="193"/>
                      <a:pt x="19074" y="273"/>
                    </a:cubicBezTo>
                    <a:cubicBezTo>
                      <a:pt x="18883" y="341"/>
                      <a:pt x="18691" y="410"/>
                      <a:pt x="18500" y="410"/>
                    </a:cubicBezTo>
                    <a:cubicBezTo>
                      <a:pt x="18295" y="410"/>
                      <a:pt x="18104" y="328"/>
                      <a:pt x="17913" y="260"/>
                    </a:cubicBezTo>
                    <a:cubicBezTo>
                      <a:pt x="17733" y="189"/>
                      <a:pt x="17545" y="119"/>
                      <a:pt x="17339" y="119"/>
                    </a:cubicBezTo>
                    <a:cubicBezTo>
                      <a:pt x="17265" y="119"/>
                      <a:pt x="17188" y="129"/>
                      <a:pt x="17108" y="150"/>
                    </a:cubicBezTo>
                    <a:lnTo>
                      <a:pt x="17094" y="150"/>
                    </a:lnTo>
                    <a:cubicBezTo>
                      <a:pt x="16803" y="302"/>
                      <a:pt x="16528" y="355"/>
                      <a:pt x="16248" y="355"/>
                    </a:cubicBezTo>
                    <a:cubicBezTo>
                      <a:pt x="15951" y="355"/>
                      <a:pt x="15650" y="296"/>
                      <a:pt x="15319" y="232"/>
                    </a:cubicBezTo>
                    <a:cubicBezTo>
                      <a:pt x="15169" y="205"/>
                      <a:pt x="15019" y="164"/>
                      <a:pt x="14855" y="150"/>
                    </a:cubicBezTo>
                    <a:cubicBezTo>
                      <a:pt x="14768" y="130"/>
                      <a:pt x="14685" y="122"/>
                      <a:pt x="14604" y="122"/>
                    </a:cubicBezTo>
                    <a:cubicBezTo>
                      <a:pt x="14354" y="122"/>
                      <a:pt x="14129" y="204"/>
                      <a:pt x="13913" y="287"/>
                    </a:cubicBezTo>
                    <a:cubicBezTo>
                      <a:pt x="13694" y="360"/>
                      <a:pt x="13491" y="433"/>
                      <a:pt x="13261" y="433"/>
                    </a:cubicBezTo>
                    <a:cubicBezTo>
                      <a:pt x="13190" y="433"/>
                      <a:pt x="13116" y="426"/>
                      <a:pt x="13039" y="410"/>
                    </a:cubicBezTo>
                    <a:cubicBezTo>
                      <a:pt x="12971" y="410"/>
                      <a:pt x="12848" y="341"/>
                      <a:pt x="12752" y="287"/>
                    </a:cubicBezTo>
                    <a:cubicBezTo>
                      <a:pt x="12616" y="219"/>
                      <a:pt x="12493" y="150"/>
                      <a:pt x="12397" y="137"/>
                    </a:cubicBezTo>
                    <a:cubicBezTo>
                      <a:pt x="12326" y="121"/>
                      <a:pt x="12258" y="114"/>
                      <a:pt x="12193" y="114"/>
                    </a:cubicBezTo>
                    <a:cubicBezTo>
                      <a:pt x="11981" y="114"/>
                      <a:pt x="11793" y="187"/>
                      <a:pt x="11605" y="260"/>
                    </a:cubicBezTo>
                    <a:cubicBezTo>
                      <a:pt x="11428" y="341"/>
                      <a:pt x="11250" y="410"/>
                      <a:pt x="11046" y="410"/>
                    </a:cubicBezTo>
                    <a:cubicBezTo>
                      <a:pt x="10854" y="410"/>
                      <a:pt x="10650" y="341"/>
                      <a:pt x="10458" y="273"/>
                    </a:cubicBezTo>
                    <a:cubicBezTo>
                      <a:pt x="10247" y="193"/>
                      <a:pt x="10036" y="120"/>
                      <a:pt x="9813" y="120"/>
                    </a:cubicBezTo>
                    <a:cubicBezTo>
                      <a:pt x="9734" y="120"/>
                      <a:pt x="9653" y="129"/>
                      <a:pt x="9571" y="150"/>
                    </a:cubicBezTo>
                    <a:cubicBezTo>
                      <a:pt x="9156" y="274"/>
                      <a:pt x="8764" y="306"/>
                      <a:pt x="8373" y="306"/>
                    </a:cubicBezTo>
                    <a:cubicBezTo>
                      <a:pt x="8159" y="306"/>
                      <a:pt x="7945" y="297"/>
                      <a:pt x="7728" y="287"/>
                    </a:cubicBezTo>
                    <a:cubicBezTo>
                      <a:pt x="7523" y="287"/>
                      <a:pt x="7318" y="273"/>
                      <a:pt x="7113" y="273"/>
                    </a:cubicBezTo>
                    <a:cubicBezTo>
                      <a:pt x="6971" y="254"/>
                      <a:pt x="6829" y="246"/>
                      <a:pt x="6688" y="246"/>
                    </a:cubicBezTo>
                    <a:cubicBezTo>
                      <a:pt x="6436" y="246"/>
                      <a:pt x="6189" y="269"/>
                      <a:pt x="5953" y="287"/>
                    </a:cubicBezTo>
                    <a:cubicBezTo>
                      <a:pt x="5736" y="304"/>
                      <a:pt x="5524" y="323"/>
                      <a:pt x="5322" y="323"/>
                    </a:cubicBezTo>
                    <a:cubicBezTo>
                      <a:pt x="5040" y="323"/>
                      <a:pt x="4777" y="286"/>
                      <a:pt x="4547" y="150"/>
                    </a:cubicBezTo>
                    <a:lnTo>
                      <a:pt x="4519" y="137"/>
                    </a:lnTo>
                    <a:lnTo>
                      <a:pt x="4478" y="150"/>
                    </a:lnTo>
                    <a:cubicBezTo>
                      <a:pt x="4100" y="303"/>
                      <a:pt x="3739" y="379"/>
                      <a:pt x="3390" y="379"/>
                    </a:cubicBezTo>
                    <a:cubicBezTo>
                      <a:pt x="2957" y="379"/>
                      <a:pt x="2544" y="262"/>
                      <a:pt x="2144" y="27"/>
                    </a:cubicBezTo>
                    <a:lnTo>
                      <a:pt x="2103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28"/>
              <p:cNvSpPr/>
              <p:nvPr/>
            </p:nvSpPr>
            <p:spPr>
              <a:xfrm>
                <a:off x="8026663" y="3939136"/>
                <a:ext cx="1076138" cy="23245"/>
              </a:xfrm>
              <a:custGeom>
                <a:avLst/>
                <a:gdLst/>
                <a:ahLst/>
                <a:cxnLst/>
                <a:rect l="l" t="t" r="r" b="b"/>
                <a:pathLst>
                  <a:path w="25601" h="553" extrusionOk="0">
                    <a:moveTo>
                      <a:pt x="14095" y="1"/>
                    </a:moveTo>
                    <a:cubicBezTo>
                      <a:pt x="13955" y="1"/>
                      <a:pt x="13820" y="26"/>
                      <a:pt x="13695" y="88"/>
                    </a:cubicBezTo>
                    <a:cubicBezTo>
                      <a:pt x="13445" y="248"/>
                      <a:pt x="13231" y="301"/>
                      <a:pt x="13030" y="301"/>
                    </a:cubicBezTo>
                    <a:cubicBezTo>
                      <a:pt x="12836" y="301"/>
                      <a:pt x="12654" y="251"/>
                      <a:pt x="12466" y="197"/>
                    </a:cubicBezTo>
                    <a:cubicBezTo>
                      <a:pt x="12275" y="143"/>
                      <a:pt x="12070" y="74"/>
                      <a:pt x="11852" y="74"/>
                    </a:cubicBezTo>
                    <a:cubicBezTo>
                      <a:pt x="11524" y="74"/>
                      <a:pt x="11197" y="129"/>
                      <a:pt x="10869" y="170"/>
                    </a:cubicBezTo>
                    <a:cubicBezTo>
                      <a:pt x="10568" y="210"/>
                      <a:pt x="10278" y="247"/>
                      <a:pt x="10003" y="247"/>
                    </a:cubicBezTo>
                    <a:cubicBezTo>
                      <a:pt x="9716" y="247"/>
                      <a:pt x="9447" y="207"/>
                      <a:pt x="9203" y="88"/>
                    </a:cubicBezTo>
                    <a:lnTo>
                      <a:pt x="9162" y="74"/>
                    </a:lnTo>
                    <a:lnTo>
                      <a:pt x="9121" y="88"/>
                    </a:lnTo>
                    <a:cubicBezTo>
                      <a:pt x="8794" y="265"/>
                      <a:pt x="8394" y="354"/>
                      <a:pt x="7991" y="354"/>
                    </a:cubicBezTo>
                    <a:cubicBezTo>
                      <a:pt x="7589" y="354"/>
                      <a:pt x="7182" y="265"/>
                      <a:pt x="6841" y="88"/>
                    </a:cubicBezTo>
                    <a:lnTo>
                      <a:pt x="6800" y="74"/>
                    </a:lnTo>
                    <a:lnTo>
                      <a:pt x="6759" y="88"/>
                    </a:lnTo>
                    <a:cubicBezTo>
                      <a:pt x="6459" y="253"/>
                      <a:pt x="6168" y="303"/>
                      <a:pt x="5885" y="303"/>
                    </a:cubicBezTo>
                    <a:cubicBezTo>
                      <a:pt x="5652" y="303"/>
                      <a:pt x="5424" y="269"/>
                      <a:pt x="5203" y="238"/>
                    </a:cubicBezTo>
                    <a:cubicBezTo>
                      <a:pt x="4971" y="209"/>
                      <a:pt x="4739" y="180"/>
                      <a:pt x="4512" y="180"/>
                    </a:cubicBezTo>
                    <a:cubicBezTo>
                      <a:pt x="4418" y="180"/>
                      <a:pt x="4325" y="185"/>
                      <a:pt x="4233" y="197"/>
                    </a:cubicBezTo>
                    <a:cubicBezTo>
                      <a:pt x="4056" y="197"/>
                      <a:pt x="3865" y="225"/>
                      <a:pt x="3660" y="238"/>
                    </a:cubicBezTo>
                    <a:cubicBezTo>
                      <a:pt x="3439" y="261"/>
                      <a:pt x="3215" y="285"/>
                      <a:pt x="3006" y="285"/>
                    </a:cubicBezTo>
                    <a:cubicBezTo>
                      <a:pt x="2724" y="285"/>
                      <a:pt x="2469" y="243"/>
                      <a:pt x="2281" y="102"/>
                    </a:cubicBezTo>
                    <a:lnTo>
                      <a:pt x="2267" y="88"/>
                    </a:lnTo>
                    <a:cubicBezTo>
                      <a:pt x="2203" y="58"/>
                      <a:pt x="2127" y="45"/>
                      <a:pt x="2043" y="45"/>
                    </a:cubicBezTo>
                    <a:cubicBezTo>
                      <a:pt x="1789" y="45"/>
                      <a:pt x="1462" y="163"/>
                      <a:pt x="1175" y="265"/>
                    </a:cubicBezTo>
                    <a:cubicBezTo>
                      <a:pt x="1107" y="293"/>
                      <a:pt x="1038" y="306"/>
                      <a:pt x="984" y="334"/>
                    </a:cubicBezTo>
                    <a:cubicBezTo>
                      <a:pt x="883" y="364"/>
                      <a:pt x="792" y="376"/>
                      <a:pt x="704" y="376"/>
                    </a:cubicBezTo>
                    <a:cubicBezTo>
                      <a:pt x="553" y="376"/>
                      <a:pt x="411" y="341"/>
                      <a:pt x="247" y="306"/>
                    </a:cubicBezTo>
                    <a:cubicBezTo>
                      <a:pt x="178" y="279"/>
                      <a:pt x="110" y="265"/>
                      <a:pt x="42" y="252"/>
                    </a:cubicBezTo>
                    <a:lnTo>
                      <a:pt x="1" y="429"/>
                    </a:lnTo>
                    <a:cubicBezTo>
                      <a:pt x="69" y="443"/>
                      <a:pt x="137" y="457"/>
                      <a:pt x="206" y="470"/>
                    </a:cubicBezTo>
                    <a:cubicBezTo>
                      <a:pt x="369" y="511"/>
                      <a:pt x="520" y="552"/>
                      <a:pt x="697" y="552"/>
                    </a:cubicBezTo>
                    <a:cubicBezTo>
                      <a:pt x="806" y="552"/>
                      <a:pt x="916" y="539"/>
                      <a:pt x="1038" y="498"/>
                    </a:cubicBezTo>
                    <a:cubicBezTo>
                      <a:pt x="1093" y="484"/>
                      <a:pt x="1161" y="457"/>
                      <a:pt x="1230" y="429"/>
                    </a:cubicBezTo>
                    <a:cubicBezTo>
                      <a:pt x="1481" y="342"/>
                      <a:pt x="1811" y="228"/>
                      <a:pt x="2037" y="228"/>
                    </a:cubicBezTo>
                    <a:cubicBezTo>
                      <a:pt x="2094" y="228"/>
                      <a:pt x="2144" y="235"/>
                      <a:pt x="2185" y="252"/>
                    </a:cubicBezTo>
                    <a:cubicBezTo>
                      <a:pt x="2412" y="413"/>
                      <a:pt x="2709" y="460"/>
                      <a:pt x="3023" y="460"/>
                    </a:cubicBezTo>
                    <a:cubicBezTo>
                      <a:pt x="3239" y="460"/>
                      <a:pt x="3462" y="438"/>
                      <a:pt x="3674" y="416"/>
                    </a:cubicBezTo>
                    <a:cubicBezTo>
                      <a:pt x="3878" y="402"/>
                      <a:pt x="4069" y="375"/>
                      <a:pt x="4247" y="375"/>
                    </a:cubicBezTo>
                    <a:cubicBezTo>
                      <a:pt x="4335" y="363"/>
                      <a:pt x="4424" y="358"/>
                      <a:pt x="4514" y="358"/>
                    </a:cubicBezTo>
                    <a:cubicBezTo>
                      <a:pt x="4731" y="358"/>
                      <a:pt x="4953" y="387"/>
                      <a:pt x="5175" y="416"/>
                    </a:cubicBezTo>
                    <a:cubicBezTo>
                      <a:pt x="5405" y="452"/>
                      <a:pt x="5638" y="486"/>
                      <a:pt x="5876" y="486"/>
                    </a:cubicBezTo>
                    <a:cubicBezTo>
                      <a:pt x="6175" y="486"/>
                      <a:pt x="6481" y="433"/>
                      <a:pt x="6800" y="265"/>
                    </a:cubicBezTo>
                    <a:cubicBezTo>
                      <a:pt x="7162" y="443"/>
                      <a:pt x="7578" y="532"/>
                      <a:pt x="7993" y="532"/>
                    </a:cubicBezTo>
                    <a:cubicBezTo>
                      <a:pt x="8408" y="532"/>
                      <a:pt x="8821" y="443"/>
                      <a:pt x="9176" y="265"/>
                    </a:cubicBezTo>
                    <a:cubicBezTo>
                      <a:pt x="9434" y="384"/>
                      <a:pt x="9713" y="424"/>
                      <a:pt x="10009" y="424"/>
                    </a:cubicBezTo>
                    <a:cubicBezTo>
                      <a:pt x="10292" y="424"/>
                      <a:pt x="10589" y="387"/>
                      <a:pt x="10896" y="347"/>
                    </a:cubicBezTo>
                    <a:cubicBezTo>
                      <a:pt x="11210" y="306"/>
                      <a:pt x="11538" y="252"/>
                      <a:pt x="11852" y="252"/>
                    </a:cubicBezTo>
                    <a:cubicBezTo>
                      <a:pt x="12043" y="252"/>
                      <a:pt x="12234" y="306"/>
                      <a:pt x="12425" y="361"/>
                    </a:cubicBezTo>
                    <a:cubicBezTo>
                      <a:pt x="12623" y="422"/>
                      <a:pt x="12825" y="481"/>
                      <a:pt x="13047" y="481"/>
                    </a:cubicBezTo>
                    <a:cubicBezTo>
                      <a:pt x="13268" y="481"/>
                      <a:pt x="13511" y="422"/>
                      <a:pt x="13791" y="252"/>
                    </a:cubicBezTo>
                    <a:cubicBezTo>
                      <a:pt x="13884" y="201"/>
                      <a:pt x="13991" y="180"/>
                      <a:pt x="14106" y="180"/>
                    </a:cubicBezTo>
                    <a:cubicBezTo>
                      <a:pt x="14359" y="180"/>
                      <a:pt x="14651" y="281"/>
                      <a:pt x="14924" y="375"/>
                    </a:cubicBezTo>
                    <a:cubicBezTo>
                      <a:pt x="15060" y="416"/>
                      <a:pt x="15197" y="470"/>
                      <a:pt x="15320" y="498"/>
                    </a:cubicBezTo>
                    <a:cubicBezTo>
                      <a:pt x="15404" y="518"/>
                      <a:pt x="15483" y="526"/>
                      <a:pt x="15556" y="526"/>
                    </a:cubicBezTo>
                    <a:cubicBezTo>
                      <a:pt x="15779" y="526"/>
                      <a:pt x="15954" y="447"/>
                      <a:pt x="16098" y="375"/>
                    </a:cubicBezTo>
                    <a:cubicBezTo>
                      <a:pt x="16221" y="306"/>
                      <a:pt x="16317" y="252"/>
                      <a:pt x="16426" y="252"/>
                    </a:cubicBezTo>
                    <a:cubicBezTo>
                      <a:pt x="16740" y="252"/>
                      <a:pt x="17067" y="320"/>
                      <a:pt x="17395" y="375"/>
                    </a:cubicBezTo>
                    <a:cubicBezTo>
                      <a:pt x="17711" y="428"/>
                      <a:pt x="18020" y="479"/>
                      <a:pt x="18308" y="479"/>
                    </a:cubicBezTo>
                    <a:cubicBezTo>
                      <a:pt x="18605" y="479"/>
                      <a:pt x="18880" y="425"/>
                      <a:pt x="19115" y="265"/>
                    </a:cubicBezTo>
                    <a:cubicBezTo>
                      <a:pt x="19525" y="432"/>
                      <a:pt x="19933" y="495"/>
                      <a:pt x="20315" y="495"/>
                    </a:cubicBezTo>
                    <a:cubicBezTo>
                      <a:pt x="20811" y="495"/>
                      <a:pt x="21265" y="389"/>
                      <a:pt x="21628" y="265"/>
                    </a:cubicBezTo>
                    <a:cubicBezTo>
                      <a:pt x="21899" y="424"/>
                      <a:pt x="22164" y="477"/>
                      <a:pt x="22424" y="477"/>
                    </a:cubicBezTo>
                    <a:cubicBezTo>
                      <a:pt x="22700" y="477"/>
                      <a:pt x="22971" y="417"/>
                      <a:pt x="23239" y="361"/>
                    </a:cubicBezTo>
                    <a:cubicBezTo>
                      <a:pt x="23484" y="320"/>
                      <a:pt x="23744" y="252"/>
                      <a:pt x="24003" y="252"/>
                    </a:cubicBezTo>
                    <a:cubicBezTo>
                      <a:pt x="24167" y="252"/>
                      <a:pt x="24358" y="306"/>
                      <a:pt x="24549" y="375"/>
                    </a:cubicBezTo>
                    <a:cubicBezTo>
                      <a:pt x="24762" y="442"/>
                      <a:pt x="25002" y="510"/>
                      <a:pt x="25264" y="510"/>
                    </a:cubicBezTo>
                    <a:cubicBezTo>
                      <a:pt x="25372" y="510"/>
                      <a:pt x="25485" y="498"/>
                      <a:pt x="25601" y="470"/>
                    </a:cubicBezTo>
                    <a:lnTo>
                      <a:pt x="25560" y="293"/>
                    </a:lnTo>
                    <a:cubicBezTo>
                      <a:pt x="25456" y="321"/>
                      <a:pt x="25355" y="332"/>
                      <a:pt x="25258" y="332"/>
                    </a:cubicBezTo>
                    <a:cubicBezTo>
                      <a:pt x="25023" y="332"/>
                      <a:pt x="24807" y="265"/>
                      <a:pt x="24604" y="197"/>
                    </a:cubicBezTo>
                    <a:cubicBezTo>
                      <a:pt x="24399" y="143"/>
                      <a:pt x="24194" y="74"/>
                      <a:pt x="24003" y="74"/>
                    </a:cubicBezTo>
                    <a:cubicBezTo>
                      <a:pt x="23730" y="74"/>
                      <a:pt x="23457" y="143"/>
                      <a:pt x="23198" y="197"/>
                    </a:cubicBezTo>
                    <a:cubicBezTo>
                      <a:pt x="22943" y="251"/>
                      <a:pt x="22697" y="301"/>
                      <a:pt x="22452" y="301"/>
                    </a:cubicBezTo>
                    <a:cubicBezTo>
                      <a:pt x="22199" y="301"/>
                      <a:pt x="21946" y="248"/>
                      <a:pt x="21682" y="88"/>
                    </a:cubicBezTo>
                    <a:lnTo>
                      <a:pt x="21641" y="74"/>
                    </a:lnTo>
                    <a:lnTo>
                      <a:pt x="21600" y="88"/>
                    </a:lnTo>
                    <a:cubicBezTo>
                      <a:pt x="21250" y="205"/>
                      <a:pt x="20801" y="313"/>
                      <a:pt x="20307" y="313"/>
                    </a:cubicBezTo>
                    <a:cubicBezTo>
                      <a:pt x="19937" y="313"/>
                      <a:pt x="19541" y="252"/>
                      <a:pt x="19143" y="88"/>
                    </a:cubicBezTo>
                    <a:lnTo>
                      <a:pt x="19102" y="61"/>
                    </a:lnTo>
                    <a:lnTo>
                      <a:pt x="19061" y="102"/>
                    </a:lnTo>
                    <a:cubicBezTo>
                      <a:pt x="18849" y="252"/>
                      <a:pt x="18597" y="303"/>
                      <a:pt x="18318" y="303"/>
                    </a:cubicBezTo>
                    <a:cubicBezTo>
                      <a:pt x="18040" y="303"/>
                      <a:pt x="17736" y="252"/>
                      <a:pt x="17422" y="197"/>
                    </a:cubicBezTo>
                    <a:cubicBezTo>
                      <a:pt x="17095" y="143"/>
                      <a:pt x="16753" y="74"/>
                      <a:pt x="16426" y="74"/>
                    </a:cubicBezTo>
                    <a:cubicBezTo>
                      <a:pt x="16276" y="74"/>
                      <a:pt x="16153" y="143"/>
                      <a:pt x="16016" y="211"/>
                    </a:cubicBezTo>
                    <a:cubicBezTo>
                      <a:pt x="15867" y="285"/>
                      <a:pt x="15719" y="351"/>
                      <a:pt x="15538" y="351"/>
                    </a:cubicBezTo>
                    <a:cubicBezTo>
                      <a:pt x="15486" y="351"/>
                      <a:pt x="15432" y="346"/>
                      <a:pt x="15374" y="334"/>
                    </a:cubicBezTo>
                    <a:cubicBezTo>
                      <a:pt x="15252" y="293"/>
                      <a:pt x="15115" y="252"/>
                      <a:pt x="14978" y="197"/>
                    </a:cubicBezTo>
                    <a:cubicBezTo>
                      <a:pt x="14694" y="105"/>
                      <a:pt x="14384" y="1"/>
                      <a:pt x="140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28"/>
              <p:cNvSpPr/>
              <p:nvPr/>
            </p:nvSpPr>
            <p:spPr>
              <a:xfrm>
                <a:off x="8048480" y="3902649"/>
                <a:ext cx="1034229" cy="18958"/>
              </a:xfrm>
              <a:custGeom>
                <a:avLst/>
                <a:gdLst/>
                <a:ahLst/>
                <a:cxnLst/>
                <a:rect l="l" t="t" r="r" b="b"/>
                <a:pathLst>
                  <a:path w="24604" h="451" extrusionOk="0">
                    <a:moveTo>
                      <a:pt x="1625" y="0"/>
                    </a:moveTo>
                    <a:lnTo>
                      <a:pt x="1584" y="28"/>
                    </a:lnTo>
                    <a:cubicBezTo>
                      <a:pt x="1274" y="195"/>
                      <a:pt x="982" y="246"/>
                      <a:pt x="706" y="246"/>
                    </a:cubicBezTo>
                    <a:cubicBezTo>
                      <a:pt x="508" y="246"/>
                      <a:pt x="319" y="220"/>
                      <a:pt x="137" y="191"/>
                    </a:cubicBezTo>
                    <a:lnTo>
                      <a:pt x="28" y="178"/>
                    </a:lnTo>
                    <a:lnTo>
                      <a:pt x="1" y="355"/>
                    </a:lnTo>
                    <a:lnTo>
                      <a:pt x="124" y="369"/>
                    </a:lnTo>
                    <a:cubicBezTo>
                      <a:pt x="302" y="398"/>
                      <a:pt x="498" y="427"/>
                      <a:pt x="708" y="427"/>
                    </a:cubicBezTo>
                    <a:cubicBezTo>
                      <a:pt x="995" y="427"/>
                      <a:pt x="1308" y="373"/>
                      <a:pt x="1639" y="191"/>
                    </a:cubicBezTo>
                    <a:cubicBezTo>
                      <a:pt x="2014" y="316"/>
                      <a:pt x="2479" y="380"/>
                      <a:pt x="2996" y="380"/>
                    </a:cubicBezTo>
                    <a:cubicBezTo>
                      <a:pt x="3327" y="380"/>
                      <a:pt x="3679" y="354"/>
                      <a:pt x="4042" y="301"/>
                    </a:cubicBezTo>
                    <a:cubicBezTo>
                      <a:pt x="4146" y="289"/>
                      <a:pt x="4249" y="284"/>
                      <a:pt x="4350" y="284"/>
                    </a:cubicBezTo>
                    <a:cubicBezTo>
                      <a:pt x="4596" y="284"/>
                      <a:pt x="4834" y="313"/>
                      <a:pt x="5066" y="342"/>
                    </a:cubicBezTo>
                    <a:cubicBezTo>
                      <a:pt x="5297" y="371"/>
                      <a:pt x="5522" y="398"/>
                      <a:pt x="5747" y="398"/>
                    </a:cubicBezTo>
                    <a:cubicBezTo>
                      <a:pt x="6042" y="398"/>
                      <a:pt x="6334" y="352"/>
                      <a:pt x="6636" y="205"/>
                    </a:cubicBezTo>
                    <a:cubicBezTo>
                      <a:pt x="6923" y="369"/>
                      <a:pt x="7291" y="451"/>
                      <a:pt x="7660" y="451"/>
                    </a:cubicBezTo>
                    <a:cubicBezTo>
                      <a:pt x="8042" y="451"/>
                      <a:pt x="8438" y="369"/>
                      <a:pt x="8780" y="205"/>
                    </a:cubicBezTo>
                    <a:cubicBezTo>
                      <a:pt x="9104" y="349"/>
                      <a:pt x="9492" y="406"/>
                      <a:pt x="9889" y="406"/>
                    </a:cubicBezTo>
                    <a:cubicBezTo>
                      <a:pt x="10396" y="406"/>
                      <a:pt x="10918" y="314"/>
                      <a:pt x="11347" y="191"/>
                    </a:cubicBezTo>
                    <a:cubicBezTo>
                      <a:pt x="11733" y="364"/>
                      <a:pt x="12122" y="449"/>
                      <a:pt x="12510" y="449"/>
                    </a:cubicBezTo>
                    <a:cubicBezTo>
                      <a:pt x="12890" y="449"/>
                      <a:pt x="13269" y="367"/>
                      <a:pt x="13640" y="205"/>
                    </a:cubicBezTo>
                    <a:cubicBezTo>
                      <a:pt x="13958" y="364"/>
                      <a:pt x="14301" y="417"/>
                      <a:pt x="14655" y="417"/>
                    </a:cubicBezTo>
                    <a:cubicBezTo>
                      <a:pt x="15030" y="417"/>
                      <a:pt x="15418" y="357"/>
                      <a:pt x="15798" y="301"/>
                    </a:cubicBezTo>
                    <a:cubicBezTo>
                      <a:pt x="15897" y="289"/>
                      <a:pt x="15999" y="284"/>
                      <a:pt x="16101" y="284"/>
                    </a:cubicBezTo>
                    <a:cubicBezTo>
                      <a:pt x="16347" y="284"/>
                      <a:pt x="16598" y="313"/>
                      <a:pt x="16849" y="342"/>
                    </a:cubicBezTo>
                    <a:cubicBezTo>
                      <a:pt x="17091" y="371"/>
                      <a:pt x="17329" y="398"/>
                      <a:pt x="17555" y="398"/>
                    </a:cubicBezTo>
                    <a:cubicBezTo>
                      <a:pt x="17850" y="398"/>
                      <a:pt x="18125" y="352"/>
                      <a:pt x="18364" y="205"/>
                    </a:cubicBezTo>
                    <a:cubicBezTo>
                      <a:pt x="18751" y="351"/>
                      <a:pt x="19138" y="407"/>
                      <a:pt x="19502" y="407"/>
                    </a:cubicBezTo>
                    <a:cubicBezTo>
                      <a:pt x="19986" y="407"/>
                      <a:pt x="20430" y="308"/>
                      <a:pt x="20781" y="191"/>
                    </a:cubicBezTo>
                    <a:cubicBezTo>
                      <a:pt x="21082" y="361"/>
                      <a:pt x="21386" y="419"/>
                      <a:pt x="21684" y="419"/>
                    </a:cubicBezTo>
                    <a:cubicBezTo>
                      <a:pt x="22008" y="419"/>
                      <a:pt x="22325" y="351"/>
                      <a:pt x="22624" y="287"/>
                    </a:cubicBezTo>
                    <a:cubicBezTo>
                      <a:pt x="22788" y="246"/>
                      <a:pt x="22938" y="205"/>
                      <a:pt x="23061" y="191"/>
                    </a:cubicBezTo>
                    <a:cubicBezTo>
                      <a:pt x="23239" y="191"/>
                      <a:pt x="23416" y="246"/>
                      <a:pt x="23594" y="301"/>
                    </a:cubicBezTo>
                    <a:cubicBezTo>
                      <a:pt x="23813" y="360"/>
                      <a:pt x="24047" y="427"/>
                      <a:pt x="24306" y="427"/>
                    </a:cubicBezTo>
                    <a:cubicBezTo>
                      <a:pt x="24401" y="427"/>
                      <a:pt x="24501" y="418"/>
                      <a:pt x="24604" y="396"/>
                    </a:cubicBezTo>
                    <a:lnTo>
                      <a:pt x="24577" y="219"/>
                    </a:lnTo>
                    <a:cubicBezTo>
                      <a:pt x="24484" y="241"/>
                      <a:pt x="24395" y="250"/>
                      <a:pt x="24308" y="250"/>
                    </a:cubicBezTo>
                    <a:cubicBezTo>
                      <a:pt x="24074" y="250"/>
                      <a:pt x="23857" y="183"/>
                      <a:pt x="23648" y="123"/>
                    </a:cubicBezTo>
                    <a:cubicBezTo>
                      <a:pt x="23457" y="69"/>
                      <a:pt x="23266" y="14"/>
                      <a:pt x="23047" y="14"/>
                    </a:cubicBezTo>
                    <a:cubicBezTo>
                      <a:pt x="22897" y="41"/>
                      <a:pt x="22733" y="69"/>
                      <a:pt x="22583" y="109"/>
                    </a:cubicBezTo>
                    <a:cubicBezTo>
                      <a:pt x="22280" y="174"/>
                      <a:pt x="21973" y="243"/>
                      <a:pt x="21664" y="243"/>
                    </a:cubicBezTo>
                    <a:cubicBezTo>
                      <a:pt x="21389" y="243"/>
                      <a:pt x="21112" y="188"/>
                      <a:pt x="20836" y="28"/>
                    </a:cubicBezTo>
                    <a:lnTo>
                      <a:pt x="20795" y="0"/>
                    </a:lnTo>
                    <a:lnTo>
                      <a:pt x="20754" y="14"/>
                    </a:lnTo>
                    <a:cubicBezTo>
                      <a:pt x="20419" y="123"/>
                      <a:pt x="19986" y="223"/>
                      <a:pt x="19511" y="223"/>
                    </a:cubicBezTo>
                    <a:cubicBezTo>
                      <a:pt x="19154" y="223"/>
                      <a:pt x="18773" y="166"/>
                      <a:pt x="18392" y="14"/>
                    </a:cubicBezTo>
                    <a:lnTo>
                      <a:pt x="18337" y="0"/>
                    </a:lnTo>
                    <a:lnTo>
                      <a:pt x="18296" y="28"/>
                    </a:lnTo>
                    <a:cubicBezTo>
                      <a:pt x="18087" y="175"/>
                      <a:pt x="17830" y="221"/>
                      <a:pt x="17547" y="221"/>
                    </a:cubicBezTo>
                    <a:cubicBezTo>
                      <a:pt x="17331" y="221"/>
                      <a:pt x="17099" y="194"/>
                      <a:pt x="16862" y="164"/>
                    </a:cubicBezTo>
                    <a:cubicBezTo>
                      <a:pt x="16611" y="135"/>
                      <a:pt x="16354" y="106"/>
                      <a:pt x="16094" y="106"/>
                    </a:cubicBezTo>
                    <a:cubicBezTo>
                      <a:pt x="15986" y="106"/>
                      <a:pt x="15878" y="111"/>
                      <a:pt x="15770" y="123"/>
                    </a:cubicBezTo>
                    <a:cubicBezTo>
                      <a:pt x="15403" y="179"/>
                      <a:pt x="15029" y="238"/>
                      <a:pt x="14669" y="238"/>
                    </a:cubicBezTo>
                    <a:cubicBezTo>
                      <a:pt x="14320" y="238"/>
                      <a:pt x="13984" y="182"/>
                      <a:pt x="13681" y="14"/>
                    </a:cubicBezTo>
                    <a:lnTo>
                      <a:pt x="13640" y="0"/>
                    </a:lnTo>
                    <a:lnTo>
                      <a:pt x="13599" y="14"/>
                    </a:lnTo>
                    <a:cubicBezTo>
                      <a:pt x="13238" y="185"/>
                      <a:pt x="12872" y="270"/>
                      <a:pt x="12505" y="270"/>
                    </a:cubicBezTo>
                    <a:cubicBezTo>
                      <a:pt x="12138" y="270"/>
                      <a:pt x="11770" y="185"/>
                      <a:pt x="11401" y="14"/>
                    </a:cubicBezTo>
                    <a:lnTo>
                      <a:pt x="11360" y="0"/>
                    </a:lnTo>
                    <a:lnTo>
                      <a:pt x="11333" y="14"/>
                    </a:lnTo>
                    <a:cubicBezTo>
                      <a:pt x="10918" y="135"/>
                      <a:pt x="10406" y="226"/>
                      <a:pt x="9912" y="226"/>
                    </a:cubicBezTo>
                    <a:cubicBezTo>
                      <a:pt x="9513" y="226"/>
                      <a:pt x="9124" y="166"/>
                      <a:pt x="8807" y="14"/>
                    </a:cubicBezTo>
                    <a:lnTo>
                      <a:pt x="8780" y="0"/>
                    </a:lnTo>
                    <a:lnTo>
                      <a:pt x="8739" y="14"/>
                    </a:lnTo>
                    <a:cubicBezTo>
                      <a:pt x="8411" y="181"/>
                      <a:pt x="8020" y="267"/>
                      <a:pt x="7646" y="267"/>
                    </a:cubicBezTo>
                    <a:cubicBezTo>
                      <a:pt x="7287" y="267"/>
                      <a:pt x="6945" y="188"/>
                      <a:pt x="6691" y="28"/>
                    </a:cubicBezTo>
                    <a:lnTo>
                      <a:pt x="6650" y="0"/>
                    </a:lnTo>
                    <a:lnTo>
                      <a:pt x="6609" y="14"/>
                    </a:lnTo>
                    <a:cubicBezTo>
                      <a:pt x="6310" y="171"/>
                      <a:pt x="6026" y="220"/>
                      <a:pt x="5739" y="220"/>
                    </a:cubicBezTo>
                    <a:cubicBezTo>
                      <a:pt x="5527" y="220"/>
                      <a:pt x="5314" y="193"/>
                      <a:pt x="5093" y="164"/>
                    </a:cubicBezTo>
                    <a:cubicBezTo>
                      <a:pt x="4852" y="135"/>
                      <a:pt x="4604" y="106"/>
                      <a:pt x="4344" y="106"/>
                    </a:cubicBezTo>
                    <a:cubicBezTo>
                      <a:pt x="4236" y="106"/>
                      <a:pt x="4127" y="111"/>
                      <a:pt x="4015" y="123"/>
                    </a:cubicBezTo>
                    <a:cubicBezTo>
                      <a:pt x="3658" y="176"/>
                      <a:pt x="3309" y="203"/>
                      <a:pt x="2981" y="203"/>
                    </a:cubicBezTo>
                    <a:cubicBezTo>
                      <a:pt x="2470" y="203"/>
                      <a:pt x="2011" y="139"/>
                      <a:pt x="1653" y="14"/>
                    </a:cubicBezTo>
                    <a:lnTo>
                      <a:pt x="1625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28"/>
              <p:cNvSpPr/>
              <p:nvPr/>
            </p:nvSpPr>
            <p:spPr>
              <a:xfrm>
                <a:off x="8068573" y="3865910"/>
                <a:ext cx="998668" cy="18411"/>
              </a:xfrm>
              <a:custGeom>
                <a:avLst/>
                <a:gdLst/>
                <a:ahLst/>
                <a:cxnLst/>
                <a:rect l="l" t="t" r="r" b="b"/>
                <a:pathLst>
                  <a:path w="23758" h="438" extrusionOk="0">
                    <a:moveTo>
                      <a:pt x="1830" y="0"/>
                    </a:moveTo>
                    <a:lnTo>
                      <a:pt x="1789" y="14"/>
                    </a:lnTo>
                    <a:cubicBezTo>
                      <a:pt x="1318" y="168"/>
                      <a:pt x="888" y="207"/>
                      <a:pt x="494" y="207"/>
                    </a:cubicBezTo>
                    <a:cubicBezTo>
                      <a:pt x="328" y="207"/>
                      <a:pt x="168" y="200"/>
                      <a:pt x="14" y="192"/>
                    </a:cubicBezTo>
                    <a:lnTo>
                      <a:pt x="0" y="369"/>
                    </a:lnTo>
                    <a:cubicBezTo>
                      <a:pt x="165" y="382"/>
                      <a:pt x="335" y="390"/>
                      <a:pt x="511" y="390"/>
                    </a:cubicBezTo>
                    <a:cubicBezTo>
                      <a:pt x="905" y="390"/>
                      <a:pt x="1331" y="347"/>
                      <a:pt x="1803" y="205"/>
                    </a:cubicBezTo>
                    <a:cubicBezTo>
                      <a:pt x="2048" y="355"/>
                      <a:pt x="2390" y="431"/>
                      <a:pt x="2776" y="431"/>
                    </a:cubicBezTo>
                    <a:cubicBezTo>
                      <a:pt x="3161" y="431"/>
                      <a:pt x="3591" y="355"/>
                      <a:pt x="4015" y="205"/>
                    </a:cubicBezTo>
                    <a:cubicBezTo>
                      <a:pt x="4335" y="355"/>
                      <a:pt x="4718" y="431"/>
                      <a:pt x="5122" y="431"/>
                    </a:cubicBezTo>
                    <a:cubicBezTo>
                      <a:pt x="5527" y="431"/>
                      <a:pt x="5953" y="355"/>
                      <a:pt x="6363" y="205"/>
                    </a:cubicBezTo>
                    <a:cubicBezTo>
                      <a:pt x="6668" y="340"/>
                      <a:pt x="7016" y="392"/>
                      <a:pt x="7367" y="392"/>
                    </a:cubicBezTo>
                    <a:cubicBezTo>
                      <a:pt x="7834" y="392"/>
                      <a:pt x="8308" y="301"/>
                      <a:pt x="8698" y="192"/>
                    </a:cubicBezTo>
                    <a:cubicBezTo>
                      <a:pt x="8984" y="355"/>
                      <a:pt x="9380" y="437"/>
                      <a:pt x="9790" y="437"/>
                    </a:cubicBezTo>
                    <a:cubicBezTo>
                      <a:pt x="10186" y="437"/>
                      <a:pt x="10595" y="355"/>
                      <a:pt x="10909" y="205"/>
                    </a:cubicBezTo>
                    <a:cubicBezTo>
                      <a:pt x="11247" y="345"/>
                      <a:pt x="11579" y="398"/>
                      <a:pt x="11900" y="398"/>
                    </a:cubicBezTo>
                    <a:cubicBezTo>
                      <a:pt x="12333" y="398"/>
                      <a:pt x="12745" y="301"/>
                      <a:pt x="13121" y="192"/>
                    </a:cubicBezTo>
                    <a:cubicBezTo>
                      <a:pt x="13176" y="192"/>
                      <a:pt x="13285" y="246"/>
                      <a:pt x="13367" y="287"/>
                    </a:cubicBezTo>
                    <a:cubicBezTo>
                      <a:pt x="13504" y="342"/>
                      <a:pt x="13613" y="410"/>
                      <a:pt x="13708" y="410"/>
                    </a:cubicBezTo>
                    <a:cubicBezTo>
                      <a:pt x="14296" y="410"/>
                      <a:pt x="14883" y="410"/>
                      <a:pt x="15320" y="205"/>
                    </a:cubicBezTo>
                    <a:cubicBezTo>
                      <a:pt x="15709" y="355"/>
                      <a:pt x="16128" y="431"/>
                      <a:pt x="16533" y="431"/>
                    </a:cubicBezTo>
                    <a:cubicBezTo>
                      <a:pt x="16937" y="431"/>
                      <a:pt x="17327" y="355"/>
                      <a:pt x="17654" y="205"/>
                    </a:cubicBezTo>
                    <a:cubicBezTo>
                      <a:pt x="18030" y="340"/>
                      <a:pt x="18405" y="392"/>
                      <a:pt x="18759" y="392"/>
                    </a:cubicBezTo>
                    <a:cubicBezTo>
                      <a:pt x="19228" y="392"/>
                      <a:pt x="19660" y="301"/>
                      <a:pt x="20003" y="192"/>
                    </a:cubicBezTo>
                    <a:cubicBezTo>
                      <a:pt x="20356" y="351"/>
                      <a:pt x="20738" y="405"/>
                      <a:pt x="21129" y="405"/>
                    </a:cubicBezTo>
                    <a:cubicBezTo>
                      <a:pt x="21507" y="405"/>
                      <a:pt x="21893" y="355"/>
                      <a:pt x="22269" y="301"/>
                    </a:cubicBezTo>
                    <a:cubicBezTo>
                      <a:pt x="22322" y="284"/>
                      <a:pt x="22380" y="278"/>
                      <a:pt x="22440" y="278"/>
                    </a:cubicBezTo>
                    <a:cubicBezTo>
                      <a:pt x="22580" y="278"/>
                      <a:pt x="22739" y="313"/>
                      <a:pt x="22911" y="342"/>
                    </a:cubicBezTo>
                    <a:cubicBezTo>
                      <a:pt x="23112" y="380"/>
                      <a:pt x="23313" y="425"/>
                      <a:pt x="23509" y="425"/>
                    </a:cubicBezTo>
                    <a:cubicBezTo>
                      <a:pt x="23593" y="425"/>
                      <a:pt x="23676" y="417"/>
                      <a:pt x="23757" y="396"/>
                    </a:cubicBezTo>
                    <a:lnTo>
                      <a:pt x="23716" y="233"/>
                    </a:lnTo>
                    <a:cubicBezTo>
                      <a:pt x="23660" y="243"/>
                      <a:pt x="23601" y="247"/>
                      <a:pt x="23540" y="247"/>
                    </a:cubicBezTo>
                    <a:cubicBezTo>
                      <a:pt x="23352" y="247"/>
                      <a:pt x="23148" y="206"/>
                      <a:pt x="22952" y="164"/>
                    </a:cubicBezTo>
                    <a:cubicBezTo>
                      <a:pt x="22770" y="128"/>
                      <a:pt x="22600" y="98"/>
                      <a:pt x="22450" y="98"/>
                    </a:cubicBezTo>
                    <a:cubicBezTo>
                      <a:pt x="22375" y="98"/>
                      <a:pt x="22305" y="105"/>
                      <a:pt x="22242" y="123"/>
                    </a:cubicBezTo>
                    <a:cubicBezTo>
                      <a:pt x="21879" y="176"/>
                      <a:pt x="21507" y="222"/>
                      <a:pt x="21145" y="222"/>
                    </a:cubicBezTo>
                    <a:cubicBezTo>
                      <a:pt x="20758" y="222"/>
                      <a:pt x="20382" y="169"/>
                      <a:pt x="20044" y="14"/>
                    </a:cubicBezTo>
                    <a:lnTo>
                      <a:pt x="20003" y="0"/>
                    </a:lnTo>
                    <a:lnTo>
                      <a:pt x="19975" y="14"/>
                    </a:lnTo>
                    <a:cubicBezTo>
                      <a:pt x="19650" y="122"/>
                      <a:pt x="19233" y="218"/>
                      <a:pt x="18776" y="218"/>
                    </a:cubicBezTo>
                    <a:cubicBezTo>
                      <a:pt x="18427" y="218"/>
                      <a:pt x="18054" y="162"/>
                      <a:pt x="17682" y="14"/>
                    </a:cubicBezTo>
                    <a:lnTo>
                      <a:pt x="17654" y="0"/>
                    </a:lnTo>
                    <a:lnTo>
                      <a:pt x="17613" y="28"/>
                    </a:lnTo>
                    <a:cubicBezTo>
                      <a:pt x="17303" y="176"/>
                      <a:pt x="16932" y="251"/>
                      <a:pt x="16544" y="251"/>
                    </a:cubicBezTo>
                    <a:cubicBezTo>
                      <a:pt x="16148" y="251"/>
                      <a:pt x="15733" y="173"/>
                      <a:pt x="15347" y="14"/>
                    </a:cubicBezTo>
                    <a:lnTo>
                      <a:pt x="15306" y="0"/>
                    </a:lnTo>
                    <a:lnTo>
                      <a:pt x="15265" y="28"/>
                    </a:lnTo>
                    <a:cubicBezTo>
                      <a:pt x="14883" y="219"/>
                      <a:pt x="14282" y="219"/>
                      <a:pt x="13708" y="219"/>
                    </a:cubicBezTo>
                    <a:cubicBezTo>
                      <a:pt x="13654" y="219"/>
                      <a:pt x="13545" y="164"/>
                      <a:pt x="13449" y="123"/>
                    </a:cubicBezTo>
                    <a:cubicBezTo>
                      <a:pt x="13326" y="69"/>
                      <a:pt x="13203" y="14"/>
                      <a:pt x="13108" y="14"/>
                    </a:cubicBezTo>
                    <a:lnTo>
                      <a:pt x="13080" y="14"/>
                    </a:lnTo>
                    <a:cubicBezTo>
                      <a:pt x="12727" y="122"/>
                      <a:pt x="12335" y="212"/>
                      <a:pt x="11923" y="212"/>
                    </a:cubicBezTo>
                    <a:cubicBezTo>
                      <a:pt x="11603" y="212"/>
                      <a:pt x="11271" y="157"/>
                      <a:pt x="10937" y="14"/>
                    </a:cubicBezTo>
                    <a:lnTo>
                      <a:pt x="10909" y="0"/>
                    </a:lnTo>
                    <a:lnTo>
                      <a:pt x="10869" y="28"/>
                    </a:lnTo>
                    <a:cubicBezTo>
                      <a:pt x="10582" y="178"/>
                      <a:pt x="10186" y="253"/>
                      <a:pt x="9795" y="253"/>
                    </a:cubicBezTo>
                    <a:cubicBezTo>
                      <a:pt x="9404" y="253"/>
                      <a:pt x="9019" y="178"/>
                      <a:pt x="8752" y="28"/>
                    </a:cubicBezTo>
                    <a:lnTo>
                      <a:pt x="8725" y="0"/>
                    </a:lnTo>
                    <a:lnTo>
                      <a:pt x="8684" y="14"/>
                    </a:lnTo>
                    <a:cubicBezTo>
                      <a:pt x="8300" y="124"/>
                      <a:pt x="7830" y="220"/>
                      <a:pt x="7370" y="220"/>
                    </a:cubicBezTo>
                    <a:cubicBezTo>
                      <a:pt x="7030" y="220"/>
                      <a:pt x="6695" y="167"/>
                      <a:pt x="6404" y="28"/>
                    </a:cubicBezTo>
                    <a:lnTo>
                      <a:pt x="6363" y="0"/>
                    </a:lnTo>
                    <a:lnTo>
                      <a:pt x="6322" y="14"/>
                    </a:lnTo>
                    <a:cubicBezTo>
                      <a:pt x="5929" y="173"/>
                      <a:pt x="5511" y="251"/>
                      <a:pt x="5114" y="251"/>
                    </a:cubicBezTo>
                    <a:cubicBezTo>
                      <a:pt x="4727" y="251"/>
                      <a:pt x="4359" y="176"/>
                      <a:pt x="4056" y="28"/>
                    </a:cubicBezTo>
                    <a:lnTo>
                      <a:pt x="4015" y="0"/>
                    </a:lnTo>
                    <a:lnTo>
                      <a:pt x="3987" y="14"/>
                    </a:lnTo>
                    <a:cubicBezTo>
                      <a:pt x="3573" y="173"/>
                      <a:pt x="3145" y="251"/>
                      <a:pt x="2766" y="251"/>
                    </a:cubicBezTo>
                    <a:cubicBezTo>
                      <a:pt x="2396" y="251"/>
                      <a:pt x="2073" y="176"/>
                      <a:pt x="1857" y="28"/>
                    </a:cubicBezTo>
                    <a:lnTo>
                      <a:pt x="1830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28"/>
              <p:cNvSpPr/>
              <p:nvPr/>
            </p:nvSpPr>
            <p:spPr>
              <a:xfrm>
                <a:off x="8086942" y="3832030"/>
                <a:ext cx="962475" cy="17445"/>
              </a:xfrm>
              <a:custGeom>
                <a:avLst/>
                <a:gdLst/>
                <a:ahLst/>
                <a:cxnLst/>
                <a:rect l="l" t="t" r="r" b="b"/>
                <a:pathLst>
                  <a:path w="22897" h="415" extrusionOk="0">
                    <a:moveTo>
                      <a:pt x="1680" y="1"/>
                    </a:moveTo>
                    <a:lnTo>
                      <a:pt x="1666" y="15"/>
                    </a:lnTo>
                    <a:cubicBezTo>
                      <a:pt x="1365" y="180"/>
                      <a:pt x="1071" y="220"/>
                      <a:pt x="755" y="220"/>
                    </a:cubicBezTo>
                    <a:cubicBezTo>
                      <a:pt x="626" y="220"/>
                      <a:pt x="494" y="214"/>
                      <a:pt x="355" y="206"/>
                    </a:cubicBezTo>
                    <a:cubicBezTo>
                      <a:pt x="246" y="206"/>
                      <a:pt x="123" y="192"/>
                      <a:pt x="0" y="192"/>
                    </a:cubicBezTo>
                    <a:lnTo>
                      <a:pt x="0" y="370"/>
                    </a:lnTo>
                    <a:cubicBezTo>
                      <a:pt x="123" y="370"/>
                      <a:pt x="233" y="383"/>
                      <a:pt x="342" y="383"/>
                    </a:cubicBezTo>
                    <a:cubicBezTo>
                      <a:pt x="480" y="391"/>
                      <a:pt x="616" y="398"/>
                      <a:pt x="750" y="398"/>
                    </a:cubicBezTo>
                    <a:cubicBezTo>
                      <a:pt x="1080" y="398"/>
                      <a:pt x="1400" y="357"/>
                      <a:pt x="1721" y="192"/>
                    </a:cubicBezTo>
                    <a:cubicBezTo>
                      <a:pt x="1775" y="192"/>
                      <a:pt x="1844" y="233"/>
                      <a:pt x="1912" y="274"/>
                    </a:cubicBezTo>
                    <a:cubicBezTo>
                      <a:pt x="2007" y="329"/>
                      <a:pt x="2103" y="383"/>
                      <a:pt x="2199" y="383"/>
                    </a:cubicBezTo>
                    <a:cubicBezTo>
                      <a:pt x="2485" y="383"/>
                      <a:pt x="2786" y="356"/>
                      <a:pt x="3086" y="329"/>
                    </a:cubicBezTo>
                    <a:cubicBezTo>
                      <a:pt x="3359" y="315"/>
                      <a:pt x="3659" y="288"/>
                      <a:pt x="3933" y="288"/>
                    </a:cubicBezTo>
                    <a:cubicBezTo>
                      <a:pt x="4342" y="383"/>
                      <a:pt x="4916" y="383"/>
                      <a:pt x="5339" y="383"/>
                    </a:cubicBezTo>
                    <a:cubicBezTo>
                      <a:pt x="5503" y="383"/>
                      <a:pt x="5639" y="329"/>
                      <a:pt x="5762" y="274"/>
                    </a:cubicBezTo>
                    <a:cubicBezTo>
                      <a:pt x="5871" y="233"/>
                      <a:pt x="5981" y="192"/>
                      <a:pt x="6103" y="192"/>
                    </a:cubicBezTo>
                    <a:cubicBezTo>
                      <a:pt x="6226" y="192"/>
                      <a:pt x="6308" y="233"/>
                      <a:pt x="6390" y="274"/>
                    </a:cubicBezTo>
                    <a:cubicBezTo>
                      <a:pt x="6499" y="329"/>
                      <a:pt x="6609" y="383"/>
                      <a:pt x="6759" y="383"/>
                    </a:cubicBezTo>
                    <a:cubicBezTo>
                      <a:pt x="6904" y="401"/>
                      <a:pt x="7052" y="409"/>
                      <a:pt x="7199" y="409"/>
                    </a:cubicBezTo>
                    <a:cubicBezTo>
                      <a:pt x="7493" y="409"/>
                      <a:pt x="7787" y="379"/>
                      <a:pt x="8070" y="342"/>
                    </a:cubicBezTo>
                    <a:cubicBezTo>
                      <a:pt x="8356" y="315"/>
                      <a:pt x="8643" y="288"/>
                      <a:pt x="8902" y="288"/>
                    </a:cubicBezTo>
                    <a:cubicBezTo>
                      <a:pt x="9401" y="386"/>
                      <a:pt x="9928" y="408"/>
                      <a:pt x="10458" y="408"/>
                    </a:cubicBezTo>
                    <a:cubicBezTo>
                      <a:pt x="10741" y="408"/>
                      <a:pt x="11025" y="402"/>
                      <a:pt x="11305" y="397"/>
                    </a:cubicBezTo>
                    <a:cubicBezTo>
                      <a:pt x="11565" y="383"/>
                      <a:pt x="11811" y="383"/>
                      <a:pt x="12056" y="383"/>
                    </a:cubicBezTo>
                    <a:cubicBezTo>
                      <a:pt x="12152" y="383"/>
                      <a:pt x="12261" y="329"/>
                      <a:pt x="12384" y="274"/>
                    </a:cubicBezTo>
                    <a:cubicBezTo>
                      <a:pt x="12466" y="233"/>
                      <a:pt x="12575" y="192"/>
                      <a:pt x="12616" y="192"/>
                    </a:cubicBezTo>
                    <a:cubicBezTo>
                      <a:pt x="12671" y="192"/>
                      <a:pt x="12780" y="233"/>
                      <a:pt x="12875" y="274"/>
                    </a:cubicBezTo>
                    <a:cubicBezTo>
                      <a:pt x="12998" y="329"/>
                      <a:pt x="13108" y="383"/>
                      <a:pt x="13203" y="383"/>
                    </a:cubicBezTo>
                    <a:cubicBezTo>
                      <a:pt x="13490" y="383"/>
                      <a:pt x="13790" y="356"/>
                      <a:pt x="14063" y="329"/>
                    </a:cubicBezTo>
                    <a:cubicBezTo>
                      <a:pt x="14336" y="315"/>
                      <a:pt x="14623" y="288"/>
                      <a:pt x="14896" y="288"/>
                    </a:cubicBezTo>
                    <a:cubicBezTo>
                      <a:pt x="15347" y="383"/>
                      <a:pt x="15920" y="383"/>
                      <a:pt x="16343" y="383"/>
                    </a:cubicBezTo>
                    <a:cubicBezTo>
                      <a:pt x="16521" y="383"/>
                      <a:pt x="16630" y="329"/>
                      <a:pt x="16726" y="274"/>
                    </a:cubicBezTo>
                    <a:cubicBezTo>
                      <a:pt x="16821" y="233"/>
                      <a:pt x="16890" y="192"/>
                      <a:pt x="17012" y="192"/>
                    </a:cubicBezTo>
                    <a:cubicBezTo>
                      <a:pt x="17135" y="192"/>
                      <a:pt x="17245" y="233"/>
                      <a:pt x="17367" y="274"/>
                    </a:cubicBezTo>
                    <a:cubicBezTo>
                      <a:pt x="17490" y="329"/>
                      <a:pt x="17613" y="383"/>
                      <a:pt x="17763" y="383"/>
                    </a:cubicBezTo>
                    <a:cubicBezTo>
                      <a:pt x="17925" y="406"/>
                      <a:pt x="18084" y="415"/>
                      <a:pt x="18240" y="415"/>
                    </a:cubicBezTo>
                    <a:cubicBezTo>
                      <a:pt x="18452" y="415"/>
                      <a:pt x="18659" y="399"/>
                      <a:pt x="18856" y="383"/>
                    </a:cubicBezTo>
                    <a:cubicBezTo>
                      <a:pt x="19053" y="367"/>
                      <a:pt x="19254" y="352"/>
                      <a:pt x="19460" y="352"/>
                    </a:cubicBezTo>
                    <a:cubicBezTo>
                      <a:pt x="19611" y="352"/>
                      <a:pt x="19765" y="360"/>
                      <a:pt x="19921" y="383"/>
                    </a:cubicBezTo>
                    <a:cubicBezTo>
                      <a:pt x="20139" y="410"/>
                      <a:pt x="20357" y="410"/>
                      <a:pt x="20576" y="410"/>
                    </a:cubicBezTo>
                    <a:cubicBezTo>
                      <a:pt x="20849" y="410"/>
                      <a:pt x="21122" y="397"/>
                      <a:pt x="21381" y="383"/>
                    </a:cubicBezTo>
                    <a:cubicBezTo>
                      <a:pt x="21658" y="376"/>
                      <a:pt x="21926" y="364"/>
                      <a:pt x="22197" y="364"/>
                    </a:cubicBezTo>
                    <a:cubicBezTo>
                      <a:pt x="22422" y="364"/>
                      <a:pt x="22648" y="372"/>
                      <a:pt x="22883" y="397"/>
                    </a:cubicBezTo>
                    <a:lnTo>
                      <a:pt x="22897" y="219"/>
                    </a:lnTo>
                    <a:cubicBezTo>
                      <a:pt x="22662" y="195"/>
                      <a:pt x="22427" y="187"/>
                      <a:pt x="22194" y="187"/>
                    </a:cubicBezTo>
                    <a:cubicBezTo>
                      <a:pt x="21914" y="187"/>
                      <a:pt x="21637" y="198"/>
                      <a:pt x="21368" y="206"/>
                    </a:cubicBezTo>
                    <a:cubicBezTo>
                      <a:pt x="21113" y="221"/>
                      <a:pt x="20854" y="232"/>
                      <a:pt x="20592" y="232"/>
                    </a:cubicBezTo>
                    <a:cubicBezTo>
                      <a:pt x="20375" y="232"/>
                      <a:pt x="20156" y="224"/>
                      <a:pt x="19934" y="206"/>
                    </a:cubicBezTo>
                    <a:cubicBezTo>
                      <a:pt x="19773" y="183"/>
                      <a:pt x="19616" y="174"/>
                      <a:pt x="19462" y="174"/>
                    </a:cubicBezTo>
                    <a:cubicBezTo>
                      <a:pt x="19252" y="174"/>
                      <a:pt x="19047" y="190"/>
                      <a:pt x="18842" y="206"/>
                    </a:cubicBezTo>
                    <a:cubicBezTo>
                      <a:pt x="18637" y="221"/>
                      <a:pt x="18441" y="237"/>
                      <a:pt x="18239" y="237"/>
                    </a:cubicBezTo>
                    <a:cubicBezTo>
                      <a:pt x="18090" y="237"/>
                      <a:pt x="17939" y="229"/>
                      <a:pt x="17777" y="206"/>
                    </a:cubicBezTo>
                    <a:cubicBezTo>
                      <a:pt x="17654" y="206"/>
                      <a:pt x="17545" y="165"/>
                      <a:pt x="17436" y="110"/>
                    </a:cubicBezTo>
                    <a:cubicBezTo>
                      <a:pt x="17299" y="56"/>
                      <a:pt x="17176" y="1"/>
                      <a:pt x="17012" y="1"/>
                    </a:cubicBezTo>
                    <a:cubicBezTo>
                      <a:pt x="16849" y="1"/>
                      <a:pt x="16739" y="69"/>
                      <a:pt x="16644" y="110"/>
                    </a:cubicBezTo>
                    <a:cubicBezTo>
                      <a:pt x="16548" y="165"/>
                      <a:pt x="16466" y="206"/>
                      <a:pt x="16343" y="206"/>
                    </a:cubicBezTo>
                    <a:cubicBezTo>
                      <a:pt x="15934" y="206"/>
                      <a:pt x="15360" y="206"/>
                      <a:pt x="14923" y="110"/>
                    </a:cubicBezTo>
                    <a:lnTo>
                      <a:pt x="14910" y="110"/>
                    </a:lnTo>
                    <a:cubicBezTo>
                      <a:pt x="14609" y="110"/>
                      <a:pt x="14323" y="137"/>
                      <a:pt x="14050" y="151"/>
                    </a:cubicBezTo>
                    <a:cubicBezTo>
                      <a:pt x="13777" y="178"/>
                      <a:pt x="13490" y="206"/>
                      <a:pt x="13203" y="206"/>
                    </a:cubicBezTo>
                    <a:cubicBezTo>
                      <a:pt x="13149" y="206"/>
                      <a:pt x="13039" y="151"/>
                      <a:pt x="12944" y="110"/>
                    </a:cubicBezTo>
                    <a:cubicBezTo>
                      <a:pt x="12821" y="56"/>
                      <a:pt x="12712" y="1"/>
                      <a:pt x="12616" y="1"/>
                    </a:cubicBezTo>
                    <a:cubicBezTo>
                      <a:pt x="12534" y="1"/>
                      <a:pt x="12425" y="56"/>
                      <a:pt x="12302" y="110"/>
                    </a:cubicBezTo>
                    <a:cubicBezTo>
                      <a:pt x="12220" y="151"/>
                      <a:pt x="12111" y="206"/>
                      <a:pt x="12056" y="206"/>
                    </a:cubicBezTo>
                    <a:cubicBezTo>
                      <a:pt x="11811" y="206"/>
                      <a:pt x="11565" y="206"/>
                      <a:pt x="11292" y="219"/>
                    </a:cubicBezTo>
                    <a:cubicBezTo>
                      <a:pt x="11016" y="224"/>
                      <a:pt x="10737" y="231"/>
                      <a:pt x="10459" y="231"/>
                    </a:cubicBezTo>
                    <a:cubicBezTo>
                      <a:pt x="9938" y="231"/>
                      <a:pt x="9419" y="208"/>
                      <a:pt x="8930" y="110"/>
                    </a:cubicBezTo>
                    <a:cubicBezTo>
                      <a:pt x="8643" y="110"/>
                      <a:pt x="8343" y="137"/>
                      <a:pt x="8056" y="165"/>
                    </a:cubicBezTo>
                    <a:cubicBezTo>
                      <a:pt x="7774" y="201"/>
                      <a:pt x="7485" y="231"/>
                      <a:pt x="7199" y="231"/>
                    </a:cubicBezTo>
                    <a:cubicBezTo>
                      <a:pt x="7056" y="231"/>
                      <a:pt x="6914" y="224"/>
                      <a:pt x="6772" y="206"/>
                    </a:cubicBezTo>
                    <a:cubicBezTo>
                      <a:pt x="6650" y="206"/>
                      <a:pt x="6568" y="165"/>
                      <a:pt x="6472" y="110"/>
                    </a:cubicBezTo>
                    <a:cubicBezTo>
                      <a:pt x="6376" y="69"/>
                      <a:pt x="6267" y="1"/>
                      <a:pt x="6103" y="1"/>
                    </a:cubicBezTo>
                    <a:cubicBezTo>
                      <a:pt x="5940" y="1"/>
                      <a:pt x="5817" y="56"/>
                      <a:pt x="5694" y="110"/>
                    </a:cubicBezTo>
                    <a:cubicBezTo>
                      <a:pt x="5571" y="165"/>
                      <a:pt x="5475" y="206"/>
                      <a:pt x="5339" y="206"/>
                    </a:cubicBezTo>
                    <a:cubicBezTo>
                      <a:pt x="4929" y="206"/>
                      <a:pt x="4356" y="206"/>
                      <a:pt x="3974" y="110"/>
                    </a:cubicBezTo>
                    <a:lnTo>
                      <a:pt x="3946" y="110"/>
                    </a:lnTo>
                    <a:cubicBezTo>
                      <a:pt x="3659" y="110"/>
                      <a:pt x="3359" y="124"/>
                      <a:pt x="3072" y="151"/>
                    </a:cubicBezTo>
                    <a:cubicBezTo>
                      <a:pt x="2772" y="178"/>
                      <a:pt x="2485" y="206"/>
                      <a:pt x="2199" y="206"/>
                    </a:cubicBezTo>
                    <a:cubicBezTo>
                      <a:pt x="2158" y="206"/>
                      <a:pt x="2076" y="165"/>
                      <a:pt x="1994" y="124"/>
                    </a:cubicBezTo>
                    <a:cubicBezTo>
                      <a:pt x="1898" y="69"/>
                      <a:pt x="1803" y="1"/>
                      <a:pt x="17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28"/>
              <p:cNvSpPr/>
              <p:nvPr/>
            </p:nvSpPr>
            <p:spPr>
              <a:xfrm>
                <a:off x="8036415" y="3812525"/>
                <a:ext cx="141238" cy="268057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6377" extrusionOk="0">
                    <a:moveTo>
                      <a:pt x="3196" y="1"/>
                    </a:moveTo>
                    <a:cubicBezTo>
                      <a:pt x="3100" y="1"/>
                      <a:pt x="3005" y="28"/>
                      <a:pt x="2991" y="69"/>
                    </a:cubicBezTo>
                    <a:lnTo>
                      <a:pt x="28" y="6254"/>
                    </a:lnTo>
                    <a:cubicBezTo>
                      <a:pt x="1" y="6322"/>
                      <a:pt x="69" y="6377"/>
                      <a:pt x="192" y="6377"/>
                    </a:cubicBezTo>
                    <a:lnTo>
                      <a:pt x="206" y="6377"/>
                    </a:lnTo>
                    <a:cubicBezTo>
                      <a:pt x="329" y="6377"/>
                      <a:pt x="451" y="6322"/>
                      <a:pt x="479" y="6254"/>
                    </a:cubicBezTo>
                    <a:lnTo>
                      <a:pt x="3332" y="69"/>
                    </a:lnTo>
                    <a:cubicBezTo>
                      <a:pt x="3360" y="28"/>
                      <a:pt x="3291" y="1"/>
                      <a:pt x="319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28"/>
              <p:cNvSpPr/>
              <p:nvPr/>
            </p:nvSpPr>
            <p:spPr>
              <a:xfrm>
                <a:off x="8152350" y="3812525"/>
                <a:ext cx="114251" cy="268057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6377" extrusionOk="0">
                    <a:moveTo>
                      <a:pt x="2554" y="1"/>
                    </a:moveTo>
                    <a:cubicBezTo>
                      <a:pt x="2458" y="1"/>
                      <a:pt x="2377" y="28"/>
                      <a:pt x="2363" y="69"/>
                    </a:cubicBezTo>
                    <a:lnTo>
                      <a:pt x="28" y="6254"/>
                    </a:lnTo>
                    <a:cubicBezTo>
                      <a:pt x="1" y="6322"/>
                      <a:pt x="83" y="6377"/>
                      <a:pt x="206" y="6377"/>
                    </a:cubicBezTo>
                    <a:cubicBezTo>
                      <a:pt x="342" y="6377"/>
                      <a:pt x="451" y="6322"/>
                      <a:pt x="479" y="6254"/>
                    </a:cubicBezTo>
                    <a:lnTo>
                      <a:pt x="2704" y="69"/>
                    </a:lnTo>
                    <a:cubicBezTo>
                      <a:pt x="2718" y="28"/>
                      <a:pt x="2663" y="1"/>
                      <a:pt x="25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28"/>
              <p:cNvSpPr/>
              <p:nvPr/>
            </p:nvSpPr>
            <p:spPr>
              <a:xfrm>
                <a:off x="8268872" y="3812525"/>
                <a:ext cx="87265" cy="268057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6377" extrusionOk="0">
                    <a:moveTo>
                      <a:pt x="1912" y="1"/>
                    </a:moveTo>
                    <a:cubicBezTo>
                      <a:pt x="1816" y="1"/>
                      <a:pt x="1734" y="28"/>
                      <a:pt x="1721" y="69"/>
                    </a:cubicBezTo>
                    <a:lnTo>
                      <a:pt x="14" y="6254"/>
                    </a:lnTo>
                    <a:cubicBezTo>
                      <a:pt x="1" y="6322"/>
                      <a:pt x="82" y="6377"/>
                      <a:pt x="205" y="6377"/>
                    </a:cubicBezTo>
                    <a:cubicBezTo>
                      <a:pt x="328" y="6377"/>
                      <a:pt x="451" y="6322"/>
                      <a:pt x="465" y="6254"/>
                    </a:cubicBezTo>
                    <a:lnTo>
                      <a:pt x="2062" y="69"/>
                    </a:lnTo>
                    <a:cubicBezTo>
                      <a:pt x="2076" y="28"/>
                      <a:pt x="2008" y="1"/>
                      <a:pt x="191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28"/>
              <p:cNvSpPr/>
              <p:nvPr/>
            </p:nvSpPr>
            <p:spPr>
              <a:xfrm>
                <a:off x="8384807" y="3812525"/>
                <a:ext cx="60867" cy="268057"/>
              </a:xfrm>
              <a:custGeom>
                <a:avLst/>
                <a:gdLst/>
                <a:ahLst/>
                <a:cxnLst/>
                <a:rect l="l" t="t" r="r" b="b"/>
                <a:pathLst>
                  <a:path w="1448" h="6377" extrusionOk="0">
                    <a:moveTo>
                      <a:pt x="1270" y="1"/>
                    </a:moveTo>
                    <a:cubicBezTo>
                      <a:pt x="1175" y="1"/>
                      <a:pt x="1093" y="28"/>
                      <a:pt x="1093" y="69"/>
                    </a:cubicBezTo>
                    <a:lnTo>
                      <a:pt x="14" y="6254"/>
                    </a:lnTo>
                    <a:cubicBezTo>
                      <a:pt x="0" y="6322"/>
                      <a:pt x="82" y="6377"/>
                      <a:pt x="205" y="6377"/>
                    </a:cubicBezTo>
                    <a:lnTo>
                      <a:pt x="219" y="6377"/>
                    </a:lnTo>
                    <a:cubicBezTo>
                      <a:pt x="342" y="6377"/>
                      <a:pt x="451" y="6322"/>
                      <a:pt x="465" y="6254"/>
                    </a:cubicBezTo>
                    <a:lnTo>
                      <a:pt x="1434" y="69"/>
                    </a:lnTo>
                    <a:cubicBezTo>
                      <a:pt x="1448" y="28"/>
                      <a:pt x="1366" y="1"/>
                      <a:pt x="128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28"/>
              <p:cNvSpPr/>
              <p:nvPr/>
            </p:nvSpPr>
            <p:spPr>
              <a:xfrm>
                <a:off x="8500741" y="3812525"/>
                <a:ext cx="33880" cy="268057"/>
              </a:xfrm>
              <a:custGeom>
                <a:avLst/>
                <a:gdLst/>
                <a:ahLst/>
                <a:cxnLst/>
                <a:rect l="l" t="t" r="r" b="b"/>
                <a:pathLst>
                  <a:path w="806" h="6377" extrusionOk="0">
                    <a:moveTo>
                      <a:pt x="642" y="1"/>
                    </a:moveTo>
                    <a:cubicBezTo>
                      <a:pt x="547" y="1"/>
                      <a:pt x="465" y="28"/>
                      <a:pt x="465" y="69"/>
                    </a:cubicBezTo>
                    <a:lnTo>
                      <a:pt x="0" y="6254"/>
                    </a:lnTo>
                    <a:cubicBezTo>
                      <a:pt x="0" y="6322"/>
                      <a:pt x="96" y="6377"/>
                      <a:pt x="219" y="6377"/>
                    </a:cubicBezTo>
                    <a:cubicBezTo>
                      <a:pt x="355" y="6377"/>
                      <a:pt x="451" y="6322"/>
                      <a:pt x="451" y="6254"/>
                    </a:cubicBezTo>
                    <a:lnTo>
                      <a:pt x="806" y="69"/>
                    </a:lnTo>
                    <a:cubicBezTo>
                      <a:pt x="806" y="28"/>
                      <a:pt x="738" y="1"/>
                      <a:pt x="6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28"/>
              <p:cNvSpPr/>
              <p:nvPr/>
            </p:nvSpPr>
            <p:spPr>
              <a:xfrm>
                <a:off x="8609782" y="3812525"/>
                <a:ext cx="25852" cy="268057"/>
              </a:xfrm>
              <a:custGeom>
                <a:avLst/>
                <a:gdLst/>
                <a:ahLst/>
                <a:cxnLst/>
                <a:rect l="l" t="t" r="r" b="b"/>
                <a:pathLst>
                  <a:path w="615" h="6377" extrusionOk="0">
                    <a:moveTo>
                      <a:pt x="164" y="1"/>
                    </a:moveTo>
                    <a:cubicBezTo>
                      <a:pt x="69" y="1"/>
                      <a:pt x="1" y="28"/>
                      <a:pt x="1" y="69"/>
                    </a:cubicBezTo>
                    <a:lnTo>
                      <a:pt x="164" y="6254"/>
                    </a:lnTo>
                    <a:cubicBezTo>
                      <a:pt x="164" y="6322"/>
                      <a:pt x="274" y="6377"/>
                      <a:pt x="397" y="6377"/>
                    </a:cubicBezTo>
                    <a:cubicBezTo>
                      <a:pt x="519" y="6377"/>
                      <a:pt x="615" y="6322"/>
                      <a:pt x="615" y="6254"/>
                    </a:cubicBezTo>
                    <a:lnTo>
                      <a:pt x="342" y="69"/>
                    </a:lnTo>
                    <a:cubicBezTo>
                      <a:pt x="342" y="28"/>
                      <a:pt x="260" y="1"/>
                      <a:pt x="1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28"/>
              <p:cNvSpPr/>
              <p:nvPr/>
            </p:nvSpPr>
            <p:spPr>
              <a:xfrm>
                <a:off x="8698729" y="3812525"/>
                <a:ext cx="53426" cy="268057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6377" extrusionOk="0">
                    <a:moveTo>
                      <a:pt x="178" y="1"/>
                    </a:moveTo>
                    <a:cubicBezTo>
                      <a:pt x="83" y="1"/>
                      <a:pt x="1" y="28"/>
                      <a:pt x="14" y="69"/>
                    </a:cubicBezTo>
                    <a:lnTo>
                      <a:pt x="806" y="6254"/>
                    </a:lnTo>
                    <a:cubicBezTo>
                      <a:pt x="820" y="6322"/>
                      <a:pt x="916" y="6377"/>
                      <a:pt x="1038" y="6377"/>
                    </a:cubicBezTo>
                    <a:lnTo>
                      <a:pt x="1052" y="6377"/>
                    </a:lnTo>
                    <a:cubicBezTo>
                      <a:pt x="1175" y="6377"/>
                      <a:pt x="1271" y="6322"/>
                      <a:pt x="1257" y="6254"/>
                    </a:cubicBezTo>
                    <a:lnTo>
                      <a:pt x="356" y="69"/>
                    </a:lnTo>
                    <a:cubicBezTo>
                      <a:pt x="356" y="28"/>
                      <a:pt x="274" y="1"/>
                      <a:pt x="1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28"/>
              <p:cNvSpPr/>
              <p:nvPr/>
            </p:nvSpPr>
            <p:spPr>
              <a:xfrm>
                <a:off x="8788265" y="3812525"/>
                <a:ext cx="79824" cy="268057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6377" extrusionOk="0">
                    <a:moveTo>
                      <a:pt x="165" y="1"/>
                    </a:moveTo>
                    <a:cubicBezTo>
                      <a:pt x="69" y="1"/>
                      <a:pt x="1" y="28"/>
                      <a:pt x="14" y="69"/>
                    </a:cubicBezTo>
                    <a:lnTo>
                      <a:pt x="1434" y="6254"/>
                    </a:lnTo>
                    <a:cubicBezTo>
                      <a:pt x="1448" y="6322"/>
                      <a:pt x="1557" y="6377"/>
                      <a:pt x="1680" y="6377"/>
                    </a:cubicBezTo>
                    <a:cubicBezTo>
                      <a:pt x="1817" y="6377"/>
                      <a:pt x="1899" y="6322"/>
                      <a:pt x="1885" y="6254"/>
                    </a:cubicBezTo>
                    <a:lnTo>
                      <a:pt x="356" y="69"/>
                    </a:lnTo>
                    <a:cubicBezTo>
                      <a:pt x="342" y="28"/>
                      <a:pt x="260" y="1"/>
                      <a:pt x="1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28"/>
              <p:cNvSpPr/>
              <p:nvPr/>
            </p:nvSpPr>
            <p:spPr>
              <a:xfrm>
                <a:off x="8877801" y="3812525"/>
                <a:ext cx="106222" cy="268057"/>
              </a:xfrm>
              <a:custGeom>
                <a:avLst/>
                <a:gdLst/>
                <a:ahLst/>
                <a:cxnLst/>
                <a:rect l="l" t="t" r="r" b="b"/>
                <a:pathLst>
                  <a:path w="2527" h="6377" extrusionOk="0">
                    <a:moveTo>
                      <a:pt x="164" y="1"/>
                    </a:moveTo>
                    <a:cubicBezTo>
                      <a:pt x="69" y="1"/>
                      <a:pt x="1" y="28"/>
                      <a:pt x="14" y="69"/>
                    </a:cubicBezTo>
                    <a:lnTo>
                      <a:pt x="2062" y="6254"/>
                    </a:lnTo>
                    <a:cubicBezTo>
                      <a:pt x="2076" y="6322"/>
                      <a:pt x="2199" y="6377"/>
                      <a:pt x="2322" y="6377"/>
                    </a:cubicBezTo>
                    <a:cubicBezTo>
                      <a:pt x="2445" y="6377"/>
                      <a:pt x="2527" y="6322"/>
                      <a:pt x="2499" y="6254"/>
                    </a:cubicBezTo>
                    <a:lnTo>
                      <a:pt x="356" y="69"/>
                    </a:lnTo>
                    <a:cubicBezTo>
                      <a:pt x="342" y="28"/>
                      <a:pt x="260" y="1"/>
                      <a:pt x="1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28"/>
              <p:cNvSpPr/>
              <p:nvPr/>
            </p:nvSpPr>
            <p:spPr>
              <a:xfrm>
                <a:off x="8966748" y="3812525"/>
                <a:ext cx="133209" cy="268057"/>
              </a:xfrm>
              <a:custGeom>
                <a:avLst/>
                <a:gdLst/>
                <a:ahLst/>
                <a:cxnLst/>
                <a:rect l="l" t="t" r="r" b="b"/>
                <a:pathLst>
                  <a:path w="3169" h="6377" extrusionOk="0">
                    <a:moveTo>
                      <a:pt x="165" y="1"/>
                    </a:moveTo>
                    <a:cubicBezTo>
                      <a:pt x="69" y="1"/>
                      <a:pt x="1" y="28"/>
                      <a:pt x="28" y="69"/>
                    </a:cubicBezTo>
                    <a:lnTo>
                      <a:pt x="2691" y="6254"/>
                    </a:lnTo>
                    <a:cubicBezTo>
                      <a:pt x="2718" y="6322"/>
                      <a:pt x="2841" y="6377"/>
                      <a:pt x="2964" y="6377"/>
                    </a:cubicBezTo>
                    <a:lnTo>
                      <a:pt x="2977" y="6377"/>
                    </a:lnTo>
                    <a:cubicBezTo>
                      <a:pt x="3100" y="6377"/>
                      <a:pt x="3168" y="6322"/>
                      <a:pt x="3141" y="6254"/>
                    </a:cubicBezTo>
                    <a:lnTo>
                      <a:pt x="370" y="69"/>
                    </a:lnTo>
                    <a:cubicBezTo>
                      <a:pt x="356" y="28"/>
                      <a:pt x="260" y="1"/>
                      <a:pt x="16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52" name="Google Shape;4652;p28"/>
            <p:cNvGrpSpPr/>
            <p:nvPr/>
          </p:nvGrpSpPr>
          <p:grpSpPr>
            <a:xfrm>
              <a:off x="8745578" y="3266826"/>
              <a:ext cx="205623" cy="1139645"/>
              <a:chOff x="8458500" y="3169225"/>
              <a:chExt cx="324326" cy="1797548"/>
            </a:xfrm>
          </p:grpSpPr>
          <p:sp>
            <p:nvSpPr>
              <p:cNvPr id="4653" name="Google Shape;4653;p28"/>
              <p:cNvSpPr/>
              <p:nvPr/>
            </p:nvSpPr>
            <p:spPr>
              <a:xfrm>
                <a:off x="8604658" y="3169225"/>
                <a:ext cx="28230" cy="1797548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0058" extrusionOk="0">
                    <a:moveTo>
                      <a:pt x="1" y="0"/>
                    </a:moveTo>
                    <a:lnTo>
                      <a:pt x="1" y="20057"/>
                    </a:lnTo>
                    <a:lnTo>
                      <a:pt x="315" y="20057"/>
                    </a:lnTo>
                    <a:lnTo>
                      <a:pt x="31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4100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28"/>
              <p:cNvSpPr/>
              <p:nvPr/>
            </p:nvSpPr>
            <p:spPr>
              <a:xfrm>
                <a:off x="8458500" y="3492207"/>
                <a:ext cx="324326" cy="292512"/>
              </a:xfrm>
              <a:custGeom>
                <a:avLst/>
                <a:gdLst/>
                <a:ahLst/>
                <a:cxnLst/>
                <a:rect l="l" t="t" r="r" b="b"/>
                <a:pathLst>
                  <a:path w="3619" h="3264" extrusionOk="0">
                    <a:moveTo>
                      <a:pt x="1161" y="1"/>
                    </a:moveTo>
                    <a:cubicBezTo>
                      <a:pt x="478" y="260"/>
                      <a:pt x="0" y="916"/>
                      <a:pt x="0" y="1694"/>
                    </a:cubicBezTo>
                    <a:cubicBezTo>
                      <a:pt x="0" y="2363"/>
                      <a:pt x="369" y="2950"/>
                      <a:pt x="901" y="3264"/>
                    </a:cubicBezTo>
                    <a:lnTo>
                      <a:pt x="2717" y="3264"/>
                    </a:lnTo>
                    <a:cubicBezTo>
                      <a:pt x="3250" y="2950"/>
                      <a:pt x="3618" y="2363"/>
                      <a:pt x="3618" y="1694"/>
                    </a:cubicBezTo>
                    <a:cubicBezTo>
                      <a:pt x="3618" y="916"/>
                      <a:pt x="3140" y="260"/>
                      <a:pt x="24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28"/>
              <p:cNvSpPr/>
              <p:nvPr/>
            </p:nvSpPr>
            <p:spPr>
              <a:xfrm>
                <a:off x="8553942" y="3478764"/>
                <a:ext cx="128511" cy="18461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206" extrusionOk="0">
                    <a:moveTo>
                      <a:pt x="0" y="1"/>
                    </a:moveTo>
                    <a:lnTo>
                      <a:pt x="0" y="205"/>
                    </a:lnTo>
                    <a:lnTo>
                      <a:pt x="1434" y="205"/>
                    </a:lnTo>
                    <a:lnTo>
                      <a:pt x="1434" y="1"/>
                    </a:lnTo>
                    <a:close/>
                  </a:path>
                </a:pathLst>
              </a:custGeom>
              <a:solidFill>
                <a:schemeClr val="dk1"/>
              </a:solidFill>
              <a:ln w="4100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28"/>
              <p:cNvSpPr/>
              <p:nvPr/>
            </p:nvSpPr>
            <p:spPr>
              <a:xfrm>
                <a:off x="8534316" y="3781044"/>
                <a:ext cx="168929" cy="18372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05" extrusionOk="0">
                    <a:moveTo>
                      <a:pt x="1" y="0"/>
                    </a:moveTo>
                    <a:lnTo>
                      <a:pt x="1" y="205"/>
                    </a:lnTo>
                    <a:lnTo>
                      <a:pt x="1885" y="205"/>
                    </a:lnTo>
                    <a:lnTo>
                      <a:pt x="1885" y="0"/>
                    </a:lnTo>
                    <a:close/>
                  </a:path>
                </a:pathLst>
              </a:custGeom>
              <a:solidFill>
                <a:schemeClr val="dk1"/>
              </a:solidFill>
              <a:ln w="4100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28"/>
              <p:cNvSpPr/>
              <p:nvPr/>
            </p:nvSpPr>
            <p:spPr>
              <a:xfrm>
                <a:off x="8458500" y="3847093"/>
                <a:ext cx="324326" cy="292512"/>
              </a:xfrm>
              <a:custGeom>
                <a:avLst/>
                <a:gdLst/>
                <a:ahLst/>
                <a:cxnLst/>
                <a:rect l="l" t="t" r="r" b="b"/>
                <a:pathLst>
                  <a:path w="3619" h="3264" extrusionOk="0">
                    <a:moveTo>
                      <a:pt x="1161" y="0"/>
                    </a:moveTo>
                    <a:cubicBezTo>
                      <a:pt x="478" y="260"/>
                      <a:pt x="0" y="915"/>
                      <a:pt x="0" y="1693"/>
                    </a:cubicBezTo>
                    <a:cubicBezTo>
                      <a:pt x="0" y="2362"/>
                      <a:pt x="369" y="2949"/>
                      <a:pt x="901" y="3263"/>
                    </a:cubicBezTo>
                    <a:lnTo>
                      <a:pt x="2717" y="3263"/>
                    </a:lnTo>
                    <a:cubicBezTo>
                      <a:pt x="3250" y="2949"/>
                      <a:pt x="3618" y="2362"/>
                      <a:pt x="3618" y="1693"/>
                    </a:cubicBezTo>
                    <a:cubicBezTo>
                      <a:pt x="3618" y="915"/>
                      <a:pt x="3140" y="260"/>
                      <a:pt x="24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28"/>
              <p:cNvSpPr/>
              <p:nvPr/>
            </p:nvSpPr>
            <p:spPr>
              <a:xfrm>
                <a:off x="8553942" y="3833650"/>
                <a:ext cx="128511" cy="18372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205" extrusionOk="0">
                    <a:moveTo>
                      <a:pt x="0" y="0"/>
                    </a:moveTo>
                    <a:lnTo>
                      <a:pt x="0" y="205"/>
                    </a:lnTo>
                    <a:lnTo>
                      <a:pt x="1434" y="205"/>
                    </a:lnTo>
                    <a:lnTo>
                      <a:pt x="1434" y="0"/>
                    </a:lnTo>
                    <a:close/>
                  </a:path>
                </a:pathLst>
              </a:custGeom>
              <a:solidFill>
                <a:schemeClr val="dk1"/>
              </a:solidFill>
              <a:ln w="4100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28"/>
              <p:cNvSpPr/>
              <p:nvPr/>
            </p:nvSpPr>
            <p:spPr>
              <a:xfrm>
                <a:off x="8534316" y="4134586"/>
                <a:ext cx="168929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20" extrusionOk="0">
                    <a:moveTo>
                      <a:pt x="1" y="1"/>
                    </a:moveTo>
                    <a:lnTo>
                      <a:pt x="1" y="219"/>
                    </a:lnTo>
                    <a:lnTo>
                      <a:pt x="1885" y="219"/>
                    </a:lnTo>
                    <a:lnTo>
                      <a:pt x="1885" y="1"/>
                    </a:lnTo>
                    <a:close/>
                  </a:path>
                </a:pathLst>
              </a:custGeom>
              <a:solidFill>
                <a:schemeClr val="dk1"/>
              </a:solidFill>
              <a:ln w="4100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28"/>
              <p:cNvSpPr/>
              <p:nvPr/>
            </p:nvSpPr>
            <p:spPr>
              <a:xfrm>
                <a:off x="8458500" y="4201889"/>
                <a:ext cx="324326" cy="292512"/>
              </a:xfrm>
              <a:custGeom>
                <a:avLst/>
                <a:gdLst/>
                <a:ahLst/>
                <a:cxnLst/>
                <a:rect l="l" t="t" r="r" b="b"/>
                <a:pathLst>
                  <a:path w="3619" h="3264" extrusionOk="0">
                    <a:moveTo>
                      <a:pt x="1161" y="1"/>
                    </a:moveTo>
                    <a:cubicBezTo>
                      <a:pt x="478" y="260"/>
                      <a:pt x="0" y="916"/>
                      <a:pt x="0" y="1680"/>
                    </a:cubicBezTo>
                    <a:cubicBezTo>
                      <a:pt x="0" y="2363"/>
                      <a:pt x="369" y="2950"/>
                      <a:pt x="901" y="3264"/>
                    </a:cubicBezTo>
                    <a:lnTo>
                      <a:pt x="2717" y="3264"/>
                    </a:lnTo>
                    <a:cubicBezTo>
                      <a:pt x="3250" y="2950"/>
                      <a:pt x="3618" y="2363"/>
                      <a:pt x="3618" y="1680"/>
                    </a:cubicBezTo>
                    <a:cubicBezTo>
                      <a:pt x="3618" y="916"/>
                      <a:pt x="3140" y="260"/>
                      <a:pt x="24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28"/>
              <p:cNvSpPr/>
              <p:nvPr/>
            </p:nvSpPr>
            <p:spPr>
              <a:xfrm>
                <a:off x="8553942" y="4187191"/>
                <a:ext cx="12851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220" extrusionOk="0">
                    <a:moveTo>
                      <a:pt x="0" y="1"/>
                    </a:moveTo>
                    <a:lnTo>
                      <a:pt x="0" y="219"/>
                    </a:lnTo>
                    <a:lnTo>
                      <a:pt x="1434" y="219"/>
                    </a:lnTo>
                    <a:lnTo>
                      <a:pt x="1434" y="1"/>
                    </a:lnTo>
                    <a:close/>
                  </a:path>
                </a:pathLst>
              </a:custGeom>
              <a:solidFill>
                <a:schemeClr val="dk1"/>
              </a:solidFill>
              <a:ln w="4100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28"/>
              <p:cNvSpPr/>
              <p:nvPr/>
            </p:nvSpPr>
            <p:spPr>
              <a:xfrm>
                <a:off x="8534316" y="4489472"/>
                <a:ext cx="168929" cy="19626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19" extrusionOk="0">
                    <a:moveTo>
                      <a:pt x="1" y="0"/>
                    </a:moveTo>
                    <a:lnTo>
                      <a:pt x="1" y="219"/>
                    </a:lnTo>
                    <a:lnTo>
                      <a:pt x="1885" y="219"/>
                    </a:lnTo>
                    <a:lnTo>
                      <a:pt x="1885" y="0"/>
                    </a:lnTo>
                    <a:close/>
                  </a:path>
                </a:pathLst>
              </a:custGeom>
              <a:solidFill>
                <a:schemeClr val="dk1"/>
              </a:solidFill>
              <a:ln w="4100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28"/>
              <p:cNvSpPr/>
              <p:nvPr/>
            </p:nvSpPr>
            <p:spPr>
              <a:xfrm>
                <a:off x="8458500" y="4555520"/>
                <a:ext cx="324326" cy="292512"/>
              </a:xfrm>
              <a:custGeom>
                <a:avLst/>
                <a:gdLst/>
                <a:ahLst/>
                <a:cxnLst/>
                <a:rect l="l" t="t" r="r" b="b"/>
                <a:pathLst>
                  <a:path w="3619" h="3264" extrusionOk="0">
                    <a:moveTo>
                      <a:pt x="1161" y="1"/>
                    </a:moveTo>
                    <a:cubicBezTo>
                      <a:pt x="478" y="260"/>
                      <a:pt x="0" y="929"/>
                      <a:pt x="0" y="1694"/>
                    </a:cubicBezTo>
                    <a:cubicBezTo>
                      <a:pt x="0" y="2376"/>
                      <a:pt x="369" y="2950"/>
                      <a:pt x="901" y="3264"/>
                    </a:cubicBezTo>
                    <a:lnTo>
                      <a:pt x="2717" y="3264"/>
                    </a:lnTo>
                    <a:cubicBezTo>
                      <a:pt x="3250" y="2950"/>
                      <a:pt x="3618" y="2376"/>
                      <a:pt x="3618" y="1694"/>
                    </a:cubicBezTo>
                    <a:cubicBezTo>
                      <a:pt x="3618" y="929"/>
                      <a:pt x="3140" y="260"/>
                      <a:pt x="24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28"/>
              <p:cNvSpPr/>
              <p:nvPr/>
            </p:nvSpPr>
            <p:spPr>
              <a:xfrm>
                <a:off x="8553942" y="4542077"/>
                <a:ext cx="128511" cy="19626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219" extrusionOk="0">
                    <a:moveTo>
                      <a:pt x="0" y="0"/>
                    </a:moveTo>
                    <a:lnTo>
                      <a:pt x="0" y="219"/>
                    </a:lnTo>
                    <a:lnTo>
                      <a:pt x="1434" y="219"/>
                    </a:lnTo>
                    <a:lnTo>
                      <a:pt x="1434" y="0"/>
                    </a:lnTo>
                    <a:close/>
                  </a:path>
                </a:pathLst>
              </a:custGeom>
              <a:solidFill>
                <a:schemeClr val="dk1"/>
              </a:solidFill>
              <a:ln w="4100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28"/>
              <p:cNvSpPr/>
              <p:nvPr/>
            </p:nvSpPr>
            <p:spPr>
              <a:xfrm>
                <a:off x="8534316" y="4844268"/>
                <a:ext cx="168929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20" extrusionOk="0">
                    <a:moveTo>
                      <a:pt x="1" y="1"/>
                    </a:moveTo>
                    <a:lnTo>
                      <a:pt x="1" y="219"/>
                    </a:lnTo>
                    <a:lnTo>
                      <a:pt x="1885" y="219"/>
                    </a:lnTo>
                    <a:lnTo>
                      <a:pt x="1885" y="1"/>
                    </a:lnTo>
                    <a:close/>
                  </a:path>
                </a:pathLst>
              </a:custGeom>
              <a:solidFill>
                <a:schemeClr val="dk1"/>
              </a:solidFill>
              <a:ln w="4100" cap="flat" cmpd="sng">
                <a:solidFill>
                  <a:schemeClr val="dk1"/>
                </a:solidFill>
                <a:prstDash val="solid"/>
                <a:miter lim="13653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28"/>
              <p:cNvSpPr/>
              <p:nvPr/>
            </p:nvSpPr>
            <p:spPr>
              <a:xfrm>
                <a:off x="8550268" y="3536299"/>
                <a:ext cx="162835" cy="173858"/>
              </a:xfrm>
              <a:custGeom>
                <a:avLst/>
                <a:gdLst/>
                <a:ahLst/>
                <a:cxnLst/>
                <a:rect l="l" t="t" r="r" b="b"/>
                <a:pathLst>
                  <a:path w="1817" h="1940" extrusionOk="0">
                    <a:moveTo>
                      <a:pt x="1761" y="710"/>
                    </a:moveTo>
                    <a:cubicBezTo>
                      <a:pt x="1516" y="710"/>
                      <a:pt x="1215" y="751"/>
                      <a:pt x="997" y="820"/>
                    </a:cubicBezTo>
                    <a:lnTo>
                      <a:pt x="1051" y="1052"/>
                    </a:lnTo>
                    <a:cubicBezTo>
                      <a:pt x="1233" y="995"/>
                      <a:pt x="1444" y="966"/>
                      <a:pt x="1643" y="966"/>
                    </a:cubicBezTo>
                    <a:cubicBezTo>
                      <a:pt x="1683" y="966"/>
                      <a:pt x="1723" y="967"/>
                      <a:pt x="1761" y="970"/>
                    </a:cubicBezTo>
                    <a:lnTo>
                      <a:pt x="1761" y="710"/>
                    </a:lnTo>
                    <a:close/>
                    <a:moveTo>
                      <a:pt x="997" y="1215"/>
                    </a:moveTo>
                    <a:cubicBezTo>
                      <a:pt x="901" y="1325"/>
                      <a:pt x="860" y="1434"/>
                      <a:pt x="847" y="1543"/>
                    </a:cubicBezTo>
                    <a:cubicBezTo>
                      <a:pt x="847" y="1693"/>
                      <a:pt x="942" y="1816"/>
                      <a:pt x="1133" y="1857"/>
                    </a:cubicBezTo>
                    <a:cubicBezTo>
                      <a:pt x="1256" y="1884"/>
                      <a:pt x="1420" y="1898"/>
                      <a:pt x="1598" y="1898"/>
                    </a:cubicBezTo>
                    <a:lnTo>
                      <a:pt x="1816" y="1898"/>
                    </a:lnTo>
                    <a:lnTo>
                      <a:pt x="1816" y="1625"/>
                    </a:lnTo>
                    <a:cubicBezTo>
                      <a:pt x="1734" y="1639"/>
                      <a:pt x="1639" y="1639"/>
                      <a:pt x="1557" y="1639"/>
                    </a:cubicBezTo>
                    <a:cubicBezTo>
                      <a:pt x="1229" y="1639"/>
                      <a:pt x="1120" y="1611"/>
                      <a:pt x="1120" y="1489"/>
                    </a:cubicBezTo>
                    <a:cubicBezTo>
                      <a:pt x="1120" y="1434"/>
                      <a:pt x="1147" y="1379"/>
                      <a:pt x="1215" y="1297"/>
                    </a:cubicBezTo>
                    <a:lnTo>
                      <a:pt x="997" y="1215"/>
                    </a:lnTo>
                    <a:close/>
                    <a:moveTo>
                      <a:pt x="451" y="0"/>
                    </a:moveTo>
                    <a:cubicBezTo>
                      <a:pt x="437" y="123"/>
                      <a:pt x="423" y="273"/>
                      <a:pt x="410" y="396"/>
                    </a:cubicBezTo>
                    <a:cubicBezTo>
                      <a:pt x="369" y="396"/>
                      <a:pt x="328" y="410"/>
                      <a:pt x="301" y="410"/>
                    </a:cubicBezTo>
                    <a:cubicBezTo>
                      <a:pt x="191" y="410"/>
                      <a:pt x="82" y="410"/>
                      <a:pt x="14" y="396"/>
                    </a:cubicBezTo>
                    <a:lnTo>
                      <a:pt x="14" y="396"/>
                    </a:lnTo>
                    <a:lnTo>
                      <a:pt x="27" y="656"/>
                    </a:lnTo>
                    <a:lnTo>
                      <a:pt x="369" y="656"/>
                    </a:lnTo>
                    <a:cubicBezTo>
                      <a:pt x="301" y="1093"/>
                      <a:pt x="178" y="1502"/>
                      <a:pt x="0" y="1830"/>
                    </a:cubicBezTo>
                    <a:lnTo>
                      <a:pt x="287" y="1939"/>
                    </a:lnTo>
                    <a:cubicBezTo>
                      <a:pt x="437" y="1570"/>
                      <a:pt x="574" y="1093"/>
                      <a:pt x="655" y="642"/>
                    </a:cubicBezTo>
                    <a:cubicBezTo>
                      <a:pt x="860" y="628"/>
                      <a:pt x="1079" y="587"/>
                      <a:pt x="1243" y="533"/>
                    </a:cubicBezTo>
                    <a:lnTo>
                      <a:pt x="1188" y="260"/>
                    </a:lnTo>
                    <a:cubicBezTo>
                      <a:pt x="1038" y="328"/>
                      <a:pt x="874" y="355"/>
                      <a:pt x="696" y="369"/>
                    </a:cubicBezTo>
                    <a:cubicBezTo>
                      <a:pt x="710" y="273"/>
                      <a:pt x="737" y="164"/>
                      <a:pt x="737" y="82"/>
                    </a:cubicBezTo>
                    <a:cubicBezTo>
                      <a:pt x="778" y="82"/>
                      <a:pt x="806" y="55"/>
                      <a:pt x="806" y="41"/>
                    </a:cubicBezTo>
                    <a:lnTo>
                      <a:pt x="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28"/>
              <p:cNvSpPr/>
              <p:nvPr/>
            </p:nvSpPr>
            <p:spPr>
              <a:xfrm>
                <a:off x="8550268" y="3925418"/>
                <a:ext cx="133440" cy="149303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666" extrusionOk="0">
                    <a:moveTo>
                      <a:pt x="1352" y="0"/>
                    </a:moveTo>
                    <a:cubicBezTo>
                      <a:pt x="1229" y="27"/>
                      <a:pt x="1079" y="41"/>
                      <a:pt x="942" y="55"/>
                    </a:cubicBezTo>
                    <a:cubicBezTo>
                      <a:pt x="792" y="68"/>
                      <a:pt x="478" y="68"/>
                      <a:pt x="260" y="68"/>
                    </a:cubicBezTo>
                    <a:lnTo>
                      <a:pt x="109" y="68"/>
                    </a:lnTo>
                    <a:cubicBezTo>
                      <a:pt x="123" y="123"/>
                      <a:pt x="123" y="260"/>
                      <a:pt x="123" y="328"/>
                    </a:cubicBezTo>
                    <a:cubicBezTo>
                      <a:pt x="301" y="328"/>
                      <a:pt x="601" y="328"/>
                      <a:pt x="710" y="314"/>
                    </a:cubicBezTo>
                    <a:lnTo>
                      <a:pt x="710" y="314"/>
                    </a:lnTo>
                    <a:cubicBezTo>
                      <a:pt x="628" y="355"/>
                      <a:pt x="519" y="437"/>
                      <a:pt x="437" y="505"/>
                    </a:cubicBezTo>
                    <a:lnTo>
                      <a:pt x="683" y="614"/>
                    </a:lnTo>
                    <a:cubicBezTo>
                      <a:pt x="806" y="519"/>
                      <a:pt x="1079" y="341"/>
                      <a:pt x="1379" y="287"/>
                    </a:cubicBezTo>
                    <a:lnTo>
                      <a:pt x="1352" y="0"/>
                    </a:lnTo>
                    <a:close/>
                    <a:moveTo>
                      <a:pt x="205" y="737"/>
                    </a:moveTo>
                    <a:cubicBezTo>
                      <a:pt x="96" y="860"/>
                      <a:pt x="0" y="1024"/>
                      <a:pt x="0" y="1188"/>
                    </a:cubicBezTo>
                    <a:cubicBezTo>
                      <a:pt x="0" y="1379"/>
                      <a:pt x="123" y="1570"/>
                      <a:pt x="396" y="1625"/>
                    </a:cubicBezTo>
                    <a:cubicBezTo>
                      <a:pt x="492" y="1652"/>
                      <a:pt x="655" y="1666"/>
                      <a:pt x="847" y="1666"/>
                    </a:cubicBezTo>
                    <a:cubicBezTo>
                      <a:pt x="1065" y="1666"/>
                      <a:pt x="1325" y="1652"/>
                      <a:pt x="1488" y="1611"/>
                    </a:cubicBezTo>
                    <a:lnTo>
                      <a:pt x="1475" y="1338"/>
                    </a:lnTo>
                    <a:cubicBezTo>
                      <a:pt x="1270" y="1379"/>
                      <a:pt x="1024" y="1393"/>
                      <a:pt x="806" y="1393"/>
                    </a:cubicBezTo>
                    <a:cubicBezTo>
                      <a:pt x="587" y="1393"/>
                      <a:pt x="287" y="1393"/>
                      <a:pt x="287" y="1147"/>
                    </a:cubicBezTo>
                    <a:cubicBezTo>
                      <a:pt x="287" y="1051"/>
                      <a:pt x="341" y="942"/>
                      <a:pt x="437" y="847"/>
                    </a:cubicBezTo>
                    <a:lnTo>
                      <a:pt x="205" y="73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28"/>
              <p:cNvSpPr/>
              <p:nvPr/>
            </p:nvSpPr>
            <p:spPr>
              <a:xfrm>
                <a:off x="8537991" y="4254494"/>
                <a:ext cx="184881" cy="181207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2022" extrusionOk="0">
                    <a:moveTo>
                      <a:pt x="1270" y="1"/>
                    </a:moveTo>
                    <a:lnTo>
                      <a:pt x="1270" y="206"/>
                    </a:lnTo>
                    <a:lnTo>
                      <a:pt x="847" y="206"/>
                    </a:lnTo>
                    <a:lnTo>
                      <a:pt x="847" y="424"/>
                    </a:lnTo>
                    <a:lnTo>
                      <a:pt x="1270" y="424"/>
                    </a:lnTo>
                    <a:lnTo>
                      <a:pt x="1270" y="629"/>
                    </a:lnTo>
                    <a:lnTo>
                      <a:pt x="1516" y="629"/>
                    </a:lnTo>
                    <a:lnTo>
                      <a:pt x="1516" y="424"/>
                    </a:lnTo>
                    <a:lnTo>
                      <a:pt x="1967" y="424"/>
                    </a:lnTo>
                    <a:lnTo>
                      <a:pt x="1967" y="206"/>
                    </a:lnTo>
                    <a:lnTo>
                      <a:pt x="1516" y="206"/>
                    </a:lnTo>
                    <a:lnTo>
                      <a:pt x="1516" y="55"/>
                    </a:lnTo>
                    <a:cubicBezTo>
                      <a:pt x="1557" y="55"/>
                      <a:pt x="1571" y="42"/>
                      <a:pt x="1571" y="14"/>
                    </a:cubicBezTo>
                    <a:lnTo>
                      <a:pt x="1270" y="1"/>
                    </a:lnTo>
                    <a:close/>
                    <a:moveTo>
                      <a:pt x="96" y="451"/>
                    </a:moveTo>
                    <a:cubicBezTo>
                      <a:pt x="96" y="643"/>
                      <a:pt x="69" y="861"/>
                      <a:pt x="1" y="984"/>
                    </a:cubicBezTo>
                    <a:lnTo>
                      <a:pt x="178" y="1066"/>
                    </a:lnTo>
                    <a:cubicBezTo>
                      <a:pt x="246" y="916"/>
                      <a:pt x="274" y="683"/>
                      <a:pt x="260" y="479"/>
                    </a:cubicBezTo>
                    <a:lnTo>
                      <a:pt x="96" y="451"/>
                    </a:lnTo>
                    <a:close/>
                    <a:moveTo>
                      <a:pt x="1598" y="957"/>
                    </a:moveTo>
                    <a:lnTo>
                      <a:pt x="1598" y="1161"/>
                    </a:lnTo>
                    <a:lnTo>
                      <a:pt x="1188" y="1161"/>
                    </a:lnTo>
                    <a:lnTo>
                      <a:pt x="1188" y="957"/>
                    </a:lnTo>
                    <a:close/>
                    <a:moveTo>
                      <a:pt x="328" y="1"/>
                    </a:moveTo>
                    <a:lnTo>
                      <a:pt x="328" y="752"/>
                    </a:lnTo>
                    <a:cubicBezTo>
                      <a:pt x="328" y="1134"/>
                      <a:pt x="287" y="1544"/>
                      <a:pt x="14" y="1844"/>
                    </a:cubicBezTo>
                    <a:cubicBezTo>
                      <a:pt x="69" y="1885"/>
                      <a:pt x="151" y="1967"/>
                      <a:pt x="192" y="2022"/>
                    </a:cubicBezTo>
                    <a:cubicBezTo>
                      <a:pt x="342" y="1871"/>
                      <a:pt x="424" y="1680"/>
                      <a:pt x="478" y="1489"/>
                    </a:cubicBezTo>
                    <a:cubicBezTo>
                      <a:pt x="547" y="1571"/>
                      <a:pt x="601" y="1680"/>
                      <a:pt x="642" y="1748"/>
                    </a:cubicBezTo>
                    <a:lnTo>
                      <a:pt x="806" y="1571"/>
                    </a:lnTo>
                    <a:cubicBezTo>
                      <a:pt x="765" y="1516"/>
                      <a:pt x="601" y="1298"/>
                      <a:pt x="533" y="1202"/>
                    </a:cubicBezTo>
                    <a:cubicBezTo>
                      <a:pt x="547" y="1079"/>
                      <a:pt x="547" y="943"/>
                      <a:pt x="560" y="820"/>
                    </a:cubicBezTo>
                    <a:cubicBezTo>
                      <a:pt x="588" y="834"/>
                      <a:pt x="683" y="875"/>
                      <a:pt x="683" y="875"/>
                    </a:cubicBezTo>
                    <a:cubicBezTo>
                      <a:pt x="738" y="765"/>
                      <a:pt x="806" y="588"/>
                      <a:pt x="847" y="479"/>
                    </a:cubicBezTo>
                    <a:cubicBezTo>
                      <a:pt x="874" y="479"/>
                      <a:pt x="888" y="465"/>
                      <a:pt x="902" y="451"/>
                    </a:cubicBezTo>
                    <a:lnTo>
                      <a:pt x="670" y="356"/>
                    </a:lnTo>
                    <a:cubicBezTo>
                      <a:pt x="642" y="479"/>
                      <a:pt x="601" y="629"/>
                      <a:pt x="560" y="752"/>
                    </a:cubicBezTo>
                    <a:lnTo>
                      <a:pt x="560" y="55"/>
                    </a:lnTo>
                    <a:cubicBezTo>
                      <a:pt x="588" y="55"/>
                      <a:pt x="601" y="42"/>
                      <a:pt x="601" y="14"/>
                    </a:cubicBezTo>
                    <a:cubicBezTo>
                      <a:pt x="519" y="14"/>
                      <a:pt x="438" y="14"/>
                      <a:pt x="328" y="1"/>
                    </a:cubicBezTo>
                    <a:close/>
                    <a:moveTo>
                      <a:pt x="956" y="520"/>
                    </a:moveTo>
                    <a:lnTo>
                      <a:pt x="956" y="738"/>
                    </a:lnTo>
                    <a:lnTo>
                      <a:pt x="752" y="738"/>
                    </a:lnTo>
                    <a:lnTo>
                      <a:pt x="752" y="957"/>
                    </a:lnTo>
                    <a:lnTo>
                      <a:pt x="956" y="957"/>
                    </a:lnTo>
                    <a:lnTo>
                      <a:pt x="956" y="1161"/>
                    </a:lnTo>
                    <a:lnTo>
                      <a:pt x="765" y="1161"/>
                    </a:lnTo>
                    <a:lnTo>
                      <a:pt x="765" y="1366"/>
                    </a:lnTo>
                    <a:lnTo>
                      <a:pt x="1011" y="1366"/>
                    </a:lnTo>
                    <a:cubicBezTo>
                      <a:pt x="997" y="1612"/>
                      <a:pt x="943" y="1748"/>
                      <a:pt x="629" y="1830"/>
                    </a:cubicBezTo>
                    <a:cubicBezTo>
                      <a:pt x="683" y="1885"/>
                      <a:pt x="738" y="1967"/>
                      <a:pt x="765" y="2022"/>
                    </a:cubicBezTo>
                    <a:cubicBezTo>
                      <a:pt x="1161" y="1912"/>
                      <a:pt x="1216" y="1694"/>
                      <a:pt x="1243" y="1393"/>
                    </a:cubicBezTo>
                    <a:cubicBezTo>
                      <a:pt x="1270" y="1393"/>
                      <a:pt x="1284" y="1380"/>
                      <a:pt x="1298" y="1366"/>
                    </a:cubicBezTo>
                    <a:lnTo>
                      <a:pt x="1434" y="1366"/>
                    </a:lnTo>
                    <a:lnTo>
                      <a:pt x="1434" y="1735"/>
                    </a:lnTo>
                    <a:cubicBezTo>
                      <a:pt x="1434" y="1940"/>
                      <a:pt x="1475" y="2008"/>
                      <a:pt x="1680" y="2008"/>
                    </a:cubicBezTo>
                    <a:lnTo>
                      <a:pt x="1830" y="2008"/>
                    </a:lnTo>
                    <a:cubicBezTo>
                      <a:pt x="1980" y="2008"/>
                      <a:pt x="2049" y="1940"/>
                      <a:pt x="2062" y="1667"/>
                    </a:cubicBezTo>
                    <a:cubicBezTo>
                      <a:pt x="2008" y="1653"/>
                      <a:pt x="1898" y="1612"/>
                      <a:pt x="1857" y="1585"/>
                    </a:cubicBezTo>
                    <a:cubicBezTo>
                      <a:pt x="1857" y="1762"/>
                      <a:pt x="1844" y="1789"/>
                      <a:pt x="1803" y="1789"/>
                    </a:cubicBezTo>
                    <a:lnTo>
                      <a:pt x="1721" y="1789"/>
                    </a:lnTo>
                    <a:cubicBezTo>
                      <a:pt x="1680" y="1789"/>
                      <a:pt x="1680" y="1789"/>
                      <a:pt x="1680" y="1721"/>
                    </a:cubicBezTo>
                    <a:lnTo>
                      <a:pt x="1680" y="1393"/>
                    </a:lnTo>
                    <a:cubicBezTo>
                      <a:pt x="1707" y="1393"/>
                      <a:pt x="1721" y="1380"/>
                      <a:pt x="1721" y="1366"/>
                    </a:cubicBezTo>
                    <a:lnTo>
                      <a:pt x="2035" y="1366"/>
                    </a:lnTo>
                    <a:lnTo>
                      <a:pt x="2035" y="1161"/>
                    </a:lnTo>
                    <a:lnTo>
                      <a:pt x="1830" y="1161"/>
                    </a:lnTo>
                    <a:lnTo>
                      <a:pt x="1830" y="957"/>
                    </a:lnTo>
                    <a:lnTo>
                      <a:pt x="2049" y="957"/>
                    </a:lnTo>
                    <a:lnTo>
                      <a:pt x="2049" y="738"/>
                    </a:lnTo>
                    <a:lnTo>
                      <a:pt x="1830" y="738"/>
                    </a:lnTo>
                    <a:lnTo>
                      <a:pt x="1830" y="574"/>
                    </a:lnTo>
                    <a:cubicBezTo>
                      <a:pt x="1871" y="561"/>
                      <a:pt x="1885" y="547"/>
                      <a:pt x="1885" y="533"/>
                    </a:cubicBezTo>
                    <a:lnTo>
                      <a:pt x="1598" y="520"/>
                    </a:lnTo>
                    <a:lnTo>
                      <a:pt x="1598" y="738"/>
                    </a:lnTo>
                    <a:lnTo>
                      <a:pt x="1188" y="738"/>
                    </a:lnTo>
                    <a:lnTo>
                      <a:pt x="1188" y="574"/>
                    </a:lnTo>
                    <a:cubicBezTo>
                      <a:pt x="1229" y="561"/>
                      <a:pt x="1243" y="547"/>
                      <a:pt x="1243" y="533"/>
                    </a:cubicBezTo>
                    <a:lnTo>
                      <a:pt x="956" y="52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28"/>
              <p:cNvSpPr/>
              <p:nvPr/>
            </p:nvSpPr>
            <p:spPr>
              <a:xfrm>
                <a:off x="8536736" y="4616729"/>
                <a:ext cx="155486" cy="171349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1912" extrusionOk="0">
                    <a:moveTo>
                      <a:pt x="643" y="0"/>
                    </a:moveTo>
                    <a:cubicBezTo>
                      <a:pt x="656" y="96"/>
                      <a:pt x="670" y="219"/>
                      <a:pt x="684" y="301"/>
                    </a:cubicBezTo>
                    <a:cubicBezTo>
                      <a:pt x="615" y="314"/>
                      <a:pt x="533" y="314"/>
                      <a:pt x="465" y="314"/>
                    </a:cubicBezTo>
                    <a:cubicBezTo>
                      <a:pt x="370" y="314"/>
                      <a:pt x="260" y="314"/>
                      <a:pt x="137" y="301"/>
                    </a:cubicBezTo>
                    <a:lnTo>
                      <a:pt x="137" y="533"/>
                    </a:lnTo>
                    <a:lnTo>
                      <a:pt x="725" y="533"/>
                    </a:lnTo>
                    <a:cubicBezTo>
                      <a:pt x="738" y="601"/>
                      <a:pt x="766" y="683"/>
                      <a:pt x="793" y="737"/>
                    </a:cubicBezTo>
                    <a:cubicBezTo>
                      <a:pt x="615" y="751"/>
                      <a:pt x="452" y="751"/>
                      <a:pt x="288" y="751"/>
                    </a:cubicBezTo>
                    <a:cubicBezTo>
                      <a:pt x="192" y="751"/>
                      <a:pt x="97" y="751"/>
                      <a:pt x="1" y="737"/>
                    </a:cubicBezTo>
                    <a:lnTo>
                      <a:pt x="1" y="737"/>
                    </a:lnTo>
                    <a:lnTo>
                      <a:pt x="15" y="970"/>
                    </a:lnTo>
                    <a:lnTo>
                      <a:pt x="397" y="970"/>
                    </a:lnTo>
                    <a:cubicBezTo>
                      <a:pt x="533" y="970"/>
                      <a:pt x="711" y="970"/>
                      <a:pt x="861" y="956"/>
                    </a:cubicBezTo>
                    <a:cubicBezTo>
                      <a:pt x="902" y="1024"/>
                      <a:pt x="943" y="1092"/>
                      <a:pt x="984" y="1120"/>
                    </a:cubicBezTo>
                    <a:lnTo>
                      <a:pt x="793" y="1120"/>
                    </a:lnTo>
                    <a:lnTo>
                      <a:pt x="847" y="1325"/>
                    </a:lnTo>
                    <a:cubicBezTo>
                      <a:pt x="888" y="1311"/>
                      <a:pt x="929" y="1311"/>
                      <a:pt x="970" y="1311"/>
                    </a:cubicBezTo>
                    <a:cubicBezTo>
                      <a:pt x="1134" y="1311"/>
                      <a:pt x="1189" y="1338"/>
                      <a:pt x="1298" y="1406"/>
                    </a:cubicBezTo>
                    <a:lnTo>
                      <a:pt x="1448" y="1202"/>
                    </a:lnTo>
                    <a:cubicBezTo>
                      <a:pt x="1325" y="1133"/>
                      <a:pt x="1202" y="1024"/>
                      <a:pt x="1134" y="929"/>
                    </a:cubicBezTo>
                    <a:cubicBezTo>
                      <a:pt x="1353" y="901"/>
                      <a:pt x="1585" y="874"/>
                      <a:pt x="1735" y="819"/>
                    </a:cubicBezTo>
                    <a:lnTo>
                      <a:pt x="1694" y="574"/>
                    </a:lnTo>
                    <a:cubicBezTo>
                      <a:pt x="1516" y="642"/>
                      <a:pt x="1284" y="697"/>
                      <a:pt x="1052" y="724"/>
                    </a:cubicBezTo>
                    <a:cubicBezTo>
                      <a:pt x="1039" y="669"/>
                      <a:pt x="1011" y="587"/>
                      <a:pt x="998" y="505"/>
                    </a:cubicBezTo>
                    <a:cubicBezTo>
                      <a:pt x="1175" y="492"/>
                      <a:pt x="1380" y="464"/>
                      <a:pt x="1544" y="410"/>
                    </a:cubicBezTo>
                    <a:lnTo>
                      <a:pt x="1489" y="178"/>
                    </a:lnTo>
                    <a:cubicBezTo>
                      <a:pt x="1353" y="232"/>
                      <a:pt x="1121" y="273"/>
                      <a:pt x="943" y="287"/>
                    </a:cubicBezTo>
                    <a:cubicBezTo>
                      <a:pt x="943" y="219"/>
                      <a:pt x="929" y="123"/>
                      <a:pt x="916" y="55"/>
                    </a:cubicBezTo>
                    <a:cubicBezTo>
                      <a:pt x="957" y="55"/>
                      <a:pt x="984" y="28"/>
                      <a:pt x="984" y="0"/>
                    </a:cubicBezTo>
                    <a:close/>
                    <a:moveTo>
                      <a:pt x="452" y="1188"/>
                    </a:moveTo>
                    <a:cubicBezTo>
                      <a:pt x="329" y="1270"/>
                      <a:pt x="219" y="1393"/>
                      <a:pt x="219" y="1529"/>
                    </a:cubicBezTo>
                    <a:cubicBezTo>
                      <a:pt x="219" y="1775"/>
                      <a:pt x="479" y="1912"/>
                      <a:pt x="847" y="1912"/>
                    </a:cubicBezTo>
                    <a:lnTo>
                      <a:pt x="1011" y="1912"/>
                    </a:lnTo>
                    <a:cubicBezTo>
                      <a:pt x="1161" y="1912"/>
                      <a:pt x="1271" y="1912"/>
                      <a:pt x="1353" y="1898"/>
                    </a:cubicBezTo>
                    <a:lnTo>
                      <a:pt x="1366" y="1652"/>
                    </a:lnTo>
                    <a:lnTo>
                      <a:pt x="1366" y="1652"/>
                    </a:lnTo>
                    <a:cubicBezTo>
                      <a:pt x="1243" y="1666"/>
                      <a:pt x="1039" y="1680"/>
                      <a:pt x="888" y="1680"/>
                    </a:cubicBezTo>
                    <a:cubicBezTo>
                      <a:pt x="738" y="1680"/>
                      <a:pt x="492" y="1666"/>
                      <a:pt x="492" y="1516"/>
                    </a:cubicBezTo>
                    <a:cubicBezTo>
                      <a:pt x="492" y="1475"/>
                      <a:pt x="547" y="1406"/>
                      <a:pt x="629" y="1352"/>
                    </a:cubicBezTo>
                    <a:lnTo>
                      <a:pt x="452" y="118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70" name="Google Shape;4670;p28"/>
          <p:cNvSpPr/>
          <p:nvPr/>
        </p:nvSpPr>
        <p:spPr>
          <a:xfrm>
            <a:off x="4421700" y="1269050"/>
            <a:ext cx="579900" cy="5799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1" name="Google Shape;4671;p28"/>
          <p:cNvSpPr/>
          <p:nvPr/>
        </p:nvSpPr>
        <p:spPr>
          <a:xfrm>
            <a:off x="1569450" y="3058675"/>
            <a:ext cx="579900" cy="5799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2" name="Google Shape;4672;p28"/>
          <p:cNvSpPr/>
          <p:nvPr/>
        </p:nvSpPr>
        <p:spPr>
          <a:xfrm>
            <a:off x="4421700" y="3058675"/>
            <a:ext cx="579900" cy="5799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3" name="Google Shape;4673;p28"/>
          <p:cNvSpPr/>
          <p:nvPr/>
        </p:nvSpPr>
        <p:spPr>
          <a:xfrm>
            <a:off x="1569450" y="1269050"/>
            <a:ext cx="579900" cy="5799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4" name="Google Shape;4674;p28"/>
          <p:cNvSpPr txBox="1">
            <a:spLocks noGrp="1"/>
          </p:cNvSpPr>
          <p:nvPr>
            <p:ph type="title"/>
          </p:nvPr>
        </p:nvSpPr>
        <p:spPr>
          <a:xfrm>
            <a:off x="720000" y="1951275"/>
            <a:ext cx="2278800" cy="4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Motivation</a:t>
            </a:r>
            <a:endParaRPr dirty="0"/>
          </a:p>
        </p:txBody>
      </p:sp>
      <p:sp>
        <p:nvSpPr>
          <p:cNvPr id="4675" name="Google Shape;4675;p28"/>
          <p:cNvSpPr txBox="1">
            <a:spLocks noGrp="1"/>
          </p:cNvSpPr>
          <p:nvPr>
            <p:ph type="title" idx="6"/>
          </p:nvPr>
        </p:nvSpPr>
        <p:spPr>
          <a:xfrm>
            <a:off x="720000" y="3740675"/>
            <a:ext cx="2278800" cy="4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4676" name="Google Shape;4676;p28"/>
          <p:cNvSpPr txBox="1">
            <a:spLocks noGrp="1"/>
          </p:cNvSpPr>
          <p:nvPr>
            <p:ph type="subTitle" idx="8"/>
          </p:nvPr>
        </p:nvSpPr>
        <p:spPr>
          <a:xfrm>
            <a:off x="720000" y="4076400"/>
            <a:ext cx="2278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Website Demo</a:t>
            </a:r>
            <a:endParaRPr dirty="0"/>
          </a:p>
        </p:txBody>
      </p:sp>
      <p:sp>
        <p:nvSpPr>
          <p:cNvPr id="4677" name="Google Shape;4677;p28"/>
          <p:cNvSpPr txBox="1">
            <a:spLocks noGrp="1"/>
          </p:cNvSpPr>
          <p:nvPr>
            <p:ph type="title" idx="9"/>
          </p:nvPr>
        </p:nvSpPr>
        <p:spPr>
          <a:xfrm>
            <a:off x="3572250" y="3740675"/>
            <a:ext cx="2396750" cy="4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Further more</a:t>
            </a:r>
            <a:endParaRPr dirty="0"/>
          </a:p>
        </p:txBody>
      </p:sp>
      <p:sp>
        <p:nvSpPr>
          <p:cNvPr id="4678" name="Google Shape;4678;p28"/>
          <p:cNvSpPr txBox="1">
            <a:spLocks noGrp="1"/>
          </p:cNvSpPr>
          <p:nvPr>
            <p:ph type="subTitle" idx="14"/>
          </p:nvPr>
        </p:nvSpPr>
        <p:spPr>
          <a:xfrm>
            <a:off x="3572250" y="4076400"/>
            <a:ext cx="2278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 step to improve</a:t>
            </a:r>
            <a:endParaRPr dirty="0"/>
          </a:p>
        </p:txBody>
      </p:sp>
      <p:sp>
        <p:nvSpPr>
          <p:cNvPr id="4679" name="Google Shape;4679;p28"/>
          <p:cNvSpPr txBox="1">
            <a:spLocks noGrp="1"/>
          </p:cNvSpPr>
          <p:nvPr>
            <p:ph type="title" idx="2"/>
          </p:nvPr>
        </p:nvSpPr>
        <p:spPr>
          <a:xfrm>
            <a:off x="1412400" y="13796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680" name="Google Shape;4680;p28"/>
          <p:cNvSpPr txBox="1">
            <a:spLocks noGrp="1"/>
          </p:cNvSpPr>
          <p:nvPr>
            <p:ph type="subTitle" idx="1"/>
          </p:nvPr>
        </p:nvSpPr>
        <p:spPr>
          <a:xfrm>
            <a:off x="720000" y="2286975"/>
            <a:ext cx="2278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choose this topic</a:t>
            </a:r>
            <a:endParaRPr dirty="0"/>
          </a:p>
        </p:txBody>
      </p:sp>
      <p:sp>
        <p:nvSpPr>
          <p:cNvPr id="4681" name="Google Shape;4681;p28"/>
          <p:cNvSpPr txBox="1">
            <a:spLocks noGrp="1"/>
          </p:cNvSpPr>
          <p:nvPr>
            <p:ph type="title" idx="3"/>
          </p:nvPr>
        </p:nvSpPr>
        <p:spPr>
          <a:xfrm>
            <a:off x="3572250" y="1951275"/>
            <a:ext cx="2278800" cy="41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Function</a:t>
            </a:r>
            <a:endParaRPr dirty="0"/>
          </a:p>
        </p:txBody>
      </p:sp>
      <p:sp>
        <p:nvSpPr>
          <p:cNvPr id="4682" name="Google Shape;4682;p28"/>
          <p:cNvSpPr txBox="1">
            <a:spLocks noGrp="1"/>
          </p:cNvSpPr>
          <p:nvPr>
            <p:ph type="subTitle" idx="5"/>
          </p:nvPr>
        </p:nvSpPr>
        <p:spPr>
          <a:xfrm>
            <a:off x="3572250" y="2286975"/>
            <a:ext cx="2278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Web using language</a:t>
            </a:r>
            <a:endParaRPr dirty="0"/>
          </a:p>
        </p:txBody>
      </p:sp>
      <p:sp>
        <p:nvSpPr>
          <p:cNvPr id="4683" name="Google Shape;4683;p28"/>
          <p:cNvSpPr txBox="1">
            <a:spLocks noGrp="1"/>
          </p:cNvSpPr>
          <p:nvPr>
            <p:ph type="title" idx="4"/>
          </p:nvPr>
        </p:nvSpPr>
        <p:spPr>
          <a:xfrm>
            <a:off x="4264650" y="1379600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684" name="Google Shape;4684;p28"/>
          <p:cNvSpPr txBox="1">
            <a:spLocks noGrp="1"/>
          </p:cNvSpPr>
          <p:nvPr>
            <p:ph type="title" idx="7"/>
          </p:nvPr>
        </p:nvSpPr>
        <p:spPr>
          <a:xfrm>
            <a:off x="1412400" y="316922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685" name="Google Shape;4685;p28"/>
          <p:cNvSpPr txBox="1">
            <a:spLocks noGrp="1"/>
          </p:cNvSpPr>
          <p:nvPr>
            <p:ph type="title" idx="13"/>
          </p:nvPr>
        </p:nvSpPr>
        <p:spPr>
          <a:xfrm>
            <a:off x="4264650" y="316922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686" name="Google Shape;4686;p28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513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7" name="Google Shape;4957;p31"/>
          <p:cNvSpPr txBox="1">
            <a:spLocks noGrp="1"/>
          </p:cNvSpPr>
          <p:nvPr>
            <p:ph type="body" idx="1"/>
          </p:nvPr>
        </p:nvSpPr>
        <p:spPr>
          <a:xfrm>
            <a:off x="705671" y="1286329"/>
            <a:ext cx="4666226" cy="920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-US" sz="1600" dirty="0">
                <a:solidFill>
                  <a:schemeClr val="dk1"/>
                </a:solidFill>
              </a:rPr>
              <a:t>➜</a:t>
            </a:r>
            <a:r>
              <a:rPr lang="en-US" sz="1800" dirty="0">
                <a:solidFill>
                  <a:schemeClr val="dk1"/>
                </a:solidFill>
              </a:rPr>
              <a:t>Used to plan self-guided travel to Japan, would like to share planning experience!</a:t>
            </a: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endParaRPr lang="en-US"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endParaRPr lang="en-US"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endParaRPr lang="en-US" sz="1600" dirty="0"/>
          </a:p>
        </p:txBody>
      </p:sp>
      <p:pic>
        <p:nvPicPr>
          <p:cNvPr id="4958" name="Google Shape;4958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16179" t="1115" r="12005" b="14099"/>
          <a:stretch/>
        </p:blipFill>
        <p:spPr>
          <a:xfrm>
            <a:off x="5801074" y="1439397"/>
            <a:ext cx="2881589" cy="2942931"/>
          </a:xfrm>
          <a:prstGeom prst="ellipse">
            <a:avLst/>
          </a:prstGeom>
        </p:spPr>
      </p:pic>
      <p:grpSp>
        <p:nvGrpSpPr>
          <p:cNvPr id="4959" name="Google Shape;4959;p31"/>
          <p:cNvGrpSpPr/>
          <p:nvPr/>
        </p:nvGrpSpPr>
        <p:grpSpPr>
          <a:xfrm>
            <a:off x="6941138" y="-338229"/>
            <a:ext cx="2979520" cy="5140428"/>
            <a:chOff x="6941138" y="-475854"/>
            <a:chExt cx="2979520" cy="5140428"/>
          </a:xfrm>
        </p:grpSpPr>
        <p:sp>
          <p:nvSpPr>
            <p:cNvPr id="4960" name="Google Shape;4960;p31"/>
            <p:cNvSpPr/>
            <p:nvPr/>
          </p:nvSpPr>
          <p:spPr>
            <a:xfrm flipH="1">
              <a:off x="7431083" y="41743"/>
              <a:ext cx="2413569" cy="4622830"/>
            </a:xfrm>
            <a:custGeom>
              <a:avLst/>
              <a:gdLst/>
              <a:ahLst/>
              <a:cxnLst/>
              <a:rect l="l" t="t" r="r" b="b"/>
              <a:pathLst>
                <a:path w="18228" h="34913" extrusionOk="0">
                  <a:moveTo>
                    <a:pt x="8356" y="1"/>
                  </a:moveTo>
                  <a:lnTo>
                    <a:pt x="8356" y="1"/>
                  </a:lnTo>
                  <a:cubicBezTo>
                    <a:pt x="8397" y="192"/>
                    <a:pt x="8329" y="397"/>
                    <a:pt x="8233" y="629"/>
                  </a:cubicBezTo>
                  <a:lnTo>
                    <a:pt x="8137" y="834"/>
                  </a:lnTo>
                  <a:cubicBezTo>
                    <a:pt x="8055" y="1052"/>
                    <a:pt x="8001" y="1257"/>
                    <a:pt x="8042" y="1462"/>
                  </a:cubicBezTo>
                  <a:cubicBezTo>
                    <a:pt x="8014" y="1448"/>
                    <a:pt x="7892" y="1393"/>
                    <a:pt x="7864" y="1380"/>
                  </a:cubicBezTo>
                  <a:cubicBezTo>
                    <a:pt x="7578" y="1202"/>
                    <a:pt x="7264" y="984"/>
                    <a:pt x="7100" y="683"/>
                  </a:cubicBezTo>
                  <a:cubicBezTo>
                    <a:pt x="6990" y="492"/>
                    <a:pt x="6950" y="219"/>
                    <a:pt x="7045" y="14"/>
                  </a:cubicBezTo>
                  <a:lnTo>
                    <a:pt x="6881" y="14"/>
                  </a:lnTo>
                  <a:cubicBezTo>
                    <a:pt x="6813" y="287"/>
                    <a:pt x="6827" y="342"/>
                    <a:pt x="6881" y="738"/>
                  </a:cubicBezTo>
                  <a:cubicBezTo>
                    <a:pt x="6881" y="779"/>
                    <a:pt x="6922" y="875"/>
                    <a:pt x="6963" y="956"/>
                  </a:cubicBezTo>
                  <a:cubicBezTo>
                    <a:pt x="6977" y="1011"/>
                    <a:pt x="6950" y="1066"/>
                    <a:pt x="6895" y="1066"/>
                  </a:cubicBezTo>
                  <a:cubicBezTo>
                    <a:pt x="6622" y="1066"/>
                    <a:pt x="6362" y="984"/>
                    <a:pt x="6158" y="601"/>
                  </a:cubicBezTo>
                  <a:cubicBezTo>
                    <a:pt x="6062" y="424"/>
                    <a:pt x="5994" y="219"/>
                    <a:pt x="6021" y="14"/>
                  </a:cubicBezTo>
                  <a:lnTo>
                    <a:pt x="5898" y="14"/>
                  </a:lnTo>
                  <a:cubicBezTo>
                    <a:pt x="5871" y="274"/>
                    <a:pt x="5939" y="547"/>
                    <a:pt x="6076" y="765"/>
                  </a:cubicBezTo>
                  <a:cubicBezTo>
                    <a:pt x="6294" y="1079"/>
                    <a:pt x="6526" y="1271"/>
                    <a:pt x="6909" y="1271"/>
                  </a:cubicBezTo>
                  <a:cubicBezTo>
                    <a:pt x="6990" y="1271"/>
                    <a:pt x="7086" y="1257"/>
                    <a:pt x="7168" y="1230"/>
                  </a:cubicBezTo>
                  <a:lnTo>
                    <a:pt x="7195" y="1230"/>
                  </a:lnTo>
                  <a:cubicBezTo>
                    <a:pt x="7414" y="1434"/>
                    <a:pt x="7673" y="1585"/>
                    <a:pt x="7892" y="1721"/>
                  </a:cubicBezTo>
                  <a:cubicBezTo>
                    <a:pt x="8083" y="1844"/>
                    <a:pt x="8274" y="1953"/>
                    <a:pt x="8451" y="2062"/>
                  </a:cubicBezTo>
                  <a:cubicBezTo>
                    <a:pt x="8267" y="2105"/>
                    <a:pt x="8079" y="2126"/>
                    <a:pt x="7893" y="2126"/>
                  </a:cubicBezTo>
                  <a:cubicBezTo>
                    <a:pt x="7540" y="2126"/>
                    <a:pt x="7189" y="2050"/>
                    <a:pt x="6868" y="1899"/>
                  </a:cubicBezTo>
                  <a:lnTo>
                    <a:pt x="6868" y="1899"/>
                  </a:lnTo>
                  <a:cubicBezTo>
                    <a:pt x="6840" y="1926"/>
                    <a:pt x="6854" y="1980"/>
                    <a:pt x="6895" y="2008"/>
                  </a:cubicBezTo>
                  <a:cubicBezTo>
                    <a:pt x="6922" y="2035"/>
                    <a:pt x="6963" y="2062"/>
                    <a:pt x="7004" y="2076"/>
                  </a:cubicBezTo>
                  <a:cubicBezTo>
                    <a:pt x="7619" y="2281"/>
                    <a:pt x="8301" y="2226"/>
                    <a:pt x="8929" y="2404"/>
                  </a:cubicBezTo>
                  <a:cubicBezTo>
                    <a:pt x="9298" y="2690"/>
                    <a:pt x="9653" y="3004"/>
                    <a:pt x="9994" y="3332"/>
                  </a:cubicBezTo>
                  <a:cubicBezTo>
                    <a:pt x="10759" y="4069"/>
                    <a:pt x="11032" y="4902"/>
                    <a:pt x="10882" y="5708"/>
                  </a:cubicBezTo>
                  <a:cubicBezTo>
                    <a:pt x="10718" y="6609"/>
                    <a:pt x="9981" y="7059"/>
                    <a:pt x="9353" y="7442"/>
                  </a:cubicBezTo>
                  <a:cubicBezTo>
                    <a:pt x="9052" y="7633"/>
                    <a:pt x="8588" y="7838"/>
                    <a:pt x="8274" y="8002"/>
                  </a:cubicBezTo>
                  <a:cubicBezTo>
                    <a:pt x="8042" y="8138"/>
                    <a:pt x="7919" y="8206"/>
                    <a:pt x="7810" y="8288"/>
                  </a:cubicBezTo>
                  <a:cubicBezTo>
                    <a:pt x="7772" y="8314"/>
                    <a:pt x="7732" y="8326"/>
                    <a:pt x="7693" y="8326"/>
                  </a:cubicBezTo>
                  <a:cubicBezTo>
                    <a:pt x="7590" y="8326"/>
                    <a:pt x="7499" y="8243"/>
                    <a:pt x="7509" y="8124"/>
                  </a:cubicBezTo>
                  <a:cubicBezTo>
                    <a:pt x="7550" y="7729"/>
                    <a:pt x="7523" y="7292"/>
                    <a:pt x="7414" y="6814"/>
                  </a:cubicBezTo>
                  <a:lnTo>
                    <a:pt x="7264" y="6814"/>
                  </a:lnTo>
                  <a:cubicBezTo>
                    <a:pt x="7441" y="7606"/>
                    <a:pt x="7100" y="8234"/>
                    <a:pt x="6840" y="8807"/>
                  </a:cubicBezTo>
                  <a:cubicBezTo>
                    <a:pt x="6253" y="9381"/>
                    <a:pt x="5639" y="10227"/>
                    <a:pt x="5557" y="10923"/>
                  </a:cubicBezTo>
                  <a:cubicBezTo>
                    <a:pt x="5543" y="11005"/>
                    <a:pt x="5530" y="11087"/>
                    <a:pt x="5543" y="11183"/>
                  </a:cubicBezTo>
                  <a:cubicBezTo>
                    <a:pt x="5543" y="11196"/>
                    <a:pt x="5543" y="11224"/>
                    <a:pt x="5557" y="11237"/>
                  </a:cubicBezTo>
                  <a:cubicBezTo>
                    <a:pt x="5557" y="11251"/>
                    <a:pt x="5557" y="11265"/>
                    <a:pt x="5557" y="11278"/>
                  </a:cubicBezTo>
                  <a:cubicBezTo>
                    <a:pt x="5598" y="11647"/>
                    <a:pt x="5612" y="11811"/>
                    <a:pt x="5707" y="12111"/>
                  </a:cubicBezTo>
                  <a:cubicBezTo>
                    <a:pt x="5753" y="12262"/>
                    <a:pt x="5643" y="12383"/>
                    <a:pt x="5508" y="12383"/>
                  </a:cubicBezTo>
                  <a:cubicBezTo>
                    <a:pt x="5484" y="12383"/>
                    <a:pt x="5459" y="12379"/>
                    <a:pt x="5434" y="12371"/>
                  </a:cubicBezTo>
                  <a:cubicBezTo>
                    <a:pt x="5420" y="12357"/>
                    <a:pt x="5393" y="12357"/>
                    <a:pt x="5379" y="12343"/>
                  </a:cubicBezTo>
                  <a:cubicBezTo>
                    <a:pt x="5120" y="12261"/>
                    <a:pt x="4970" y="12207"/>
                    <a:pt x="4765" y="12111"/>
                  </a:cubicBezTo>
                  <a:cubicBezTo>
                    <a:pt x="4219" y="11852"/>
                    <a:pt x="4069" y="11934"/>
                    <a:pt x="3741" y="11388"/>
                  </a:cubicBezTo>
                  <a:cubicBezTo>
                    <a:pt x="3441" y="10896"/>
                    <a:pt x="3304" y="10309"/>
                    <a:pt x="3782" y="9954"/>
                  </a:cubicBezTo>
                  <a:cubicBezTo>
                    <a:pt x="3864" y="9899"/>
                    <a:pt x="3823" y="9913"/>
                    <a:pt x="3932" y="9858"/>
                  </a:cubicBezTo>
                  <a:cubicBezTo>
                    <a:pt x="3932" y="9858"/>
                    <a:pt x="4055" y="9722"/>
                    <a:pt x="4055" y="9722"/>
                  </a:cubicBezTo>
                  <a:cubicBezTo>
                    <a:pt x="4055" y="9722"/>
                    <a:pt x="4069" y="9708"/>
                    <a:pt x="4082" y="9708"/>
                  </a:cubicBezTo>
                  <a:cubicBezTo>
                    <a:pt x="4178" y="9695"/>
                    <a:pt x="4260" y="9640"/>
                    <a:pt x="4328" y="9558"/>
                  </a:cubicBezTo>
                  <a:cubicBezTo>
                    <a:pt x="4369" y="9531"/>
                    <a:pt x="4424" y="9503"/>
                    <a:pt x="4465" y="9462"/>
                  </a:cubicBezTo>
                  <a:cubicBezTo>
                    <a:pt x="4738" y="9217"/>
                    <a:pt x="4874" y="8807"/>
                    <a:pt x="4820" y="8370"/>
                  </a:cubicBezTo>
                  <a:cubicBezTo>
                    <a:pt x="4792" y="8070"/>
                    <a:pt x="4588" y="7387"/>
                    <a:pt x="4478" y="7114"/>
                  </a:cubicBezTo>
                  <a:lnTo>
                    <a:pt x="4287" y="7210"/>
                  </a:lnTo>
                  <a:cubicBezTo>
                    <a:pt x="4410" y="7496"/>
                    <a:pt x="4519" y="8097"/>
                    <a:pt x="4547" y="8411"/>
                  </a:cubicBezTo>
                  <a:cubicBezTo>
                    <a:pt x="4560" y="8493"/>
                    <a:pt x="4560" y="8575"/>
                    <a:pt x="4547" y="8657"/>
                  </a:cubicBezTo>
                  <a:cubicBezTo>
                    <a:pt x="4547" y="8721"/>
                    <a:pt x="4496" y="8756"/>
                    <a:pt x="4442" y="8756"/>
                  </a:cubicBezTo>
                  <a:cubicBezTo>
                    <a:pt x="4404" y="8756"/>
                    <a:pt x="4365" y="8738"/>
                    <a:pt x="4342" y="8698"/>
                  </a:cubicBezTo>
                  <a:cubicBezTo>
                    <a:pt x="4287" y="8589"/>
                    <a:pt x="4233" y="8507"/>
                    <a:pt x="4205" y="8479"/>
                  </a:cubicBezTo>
                  <a:cubicBezTo>
                    <a:pt x="4096" y="8384"/>
                    <a:pt x="4028" y="8329"/>
                    <a:pt x="3850" y="8179"/>
                  </a:cubicBezTo>
                  <a:cubicBezTo>
                    <a:pt x="3782" y="8124"/>
                    <a:pt x="3523" y="7906"/>
                    <a:pt x="3468" y="7838"/>
                  </a:cubicBezTo>
                  <a:cubicBezTo>
                    <a:pt x="3058" y="7455"/>
                    <a:pt x="2976" y="7169"/>
                    <a:pt x="2976" y="6623"/>
                  </a:cubicBezTo>
                  <a:lnTo>
                    <a:pt x="2826" y="6609"/>
                  </a:lnTo>
                  <a:lnTo>
                    <a:pt x="2826" y="6609"/>
                  </a:lnTo>
                  <a:cubicBezTo>
                    <a:pt x="2813" y="7237"/>
                    <a:pt x="3086" y="7824"/>
                    <a:pt x="3536" y="8247"/>
                  </a:cubicBezTo>
                  <a:cubicBezTo>
                    <a:pt x="3604" y="8316"/>
                    <a:pt x="3673" y="8370"/>
                    <a:pt x="3741" y="8438"/>
                  </a:cubicBezTo>
                  <a:cubicBezTo>
                    <a:pt x="3905" y="8575"/>
                    <a:pt x="4069" y="8698"/>
                    <a:pt x="4151" y="8875"/>
                  </a:cubicBezTo>
                  <a:cubicBezTo>
                    <a:pt x="4219" y="8998"/>
                    <a:pt x="4192" y="8998"/>
                    <a:pt x="4137" y="9121"/>
                  </a:cubicBezTo>
                  <a:cubicBezTo>
                    <a:pt x="4123" y="9148"/>
                    <a:pt x="4000" y="9299"/>
                    <a:pt x="3987" y="9312"/>
                  </a:cubicBezTo>
                  <a:cubicBezTo>
                    <a:pt x="3918" y="9353"/>
                    <a:pt x="3891" y="9422"/>
                    <a:pt x="3823" y="9462"/>
                  </a:cubicBezTo>
                  <a:cubicBezTo>
                    <a:pt x="3700" y="9517"/>
                    <a:pt x="3700" y="9585"/>
                    <a:pt x="3591" y="9654"/>
                  </a:cubicBezTo>
                  <a:cubicBezTo>
                    <a:pt x="2976" y="10118"/>
                    <a:pt x="2908" y="11019"/>
                    <a:pt x="3263" y="11620"/>
                  </a:cubicBezTo>
                  <a:cubicBezTo>
                    <a:pt x="3632" y="12234"/>
                    <a:pt x="4369" y="12616"/>
                    <a:pt x="4956" y="12889"/>
                  </a:cubicBezTo>
                  <a:cubicBezTo>
                    <a:pt x="5175" y="12999"/>
                    <a:pt x="5407" y="13081"/>
                    <a:pt x="5666" y="13163"/>
                  </a:cubicBezTo>
                  <a:cubicBezTo>
                    <a:pt x="6144" y="13326"/>
                    <a:pt x="5857" y="13558"/>
                    <a:pt x="6158" y="13832"/>
                  </a:cubicBezTo>
                  <a:cubicBezTo>
                    <a:pt x="6185" y="13859"/>
                    <a:pt x="6212" y="13886"/>
                    <a:pt x="6226" y="13913"/>
                  </a:cubicBezTo>
                  <a:cubicBezTo>
                    <a:pt x="6444" y="14309"/>
                    <a:pt x="6581" y="14692"/>
                    <a:pt x="6595" y="15129"/>
                  </a:cubicBezTo>
                  <a:cubicBezTo>
                    <a:pt x="6608" y="15538"/>
                    <a:pt x="6444" y="15784"/>
                    <a:pt x="6294" y="16194"/>
                  </a:cubicBezTo>
                  <a:cubicBezTo>
                    <a:pt x="6226" y="16371"/>
                    <a:pt x="6103" y="16644"/>
                    <a:pt x="6062" y="16835"/>
                  </a:cubicBezTo>
                  <a:cubicBezTo>
                    <a:pt x="5202" y="21273"/>
                    <a:pt x="246" y="25232"/>
                    <a:pt x="0" y="34830"/>
                  </a:cubicBezTo>
                  <a:lnTo>
                    <a:pt x="2840" y="34912"/>
                  </a:lnTo>
                  <a:cubicBezTo>
                    <a:pt x="3004" y="25696"/>
                    <a:pt x="7031" y="21614"/>
                    <a:pt x="7359" y="16849"/>
                  </a:cubicBezTo>
                  <a:cubicBezTo>
                    <a:pt x="7373" y="16658"/>
                    <a:pt x="7482" y="16480"/>
                    <a:pt x="7537" y="16303"/>
                  </a:cubicBezTo>
                  <a:cubicBezTo>
                    <a:pt x="7632" y="16043"/>
                    <a:pt x="7714" y="15798"/>
                    <a:pt x="7769" y="15525"/>
                  </a:cubicBezTo>
                  <a:cubicBezTo>
                    <a:pt x="7769" y="15525"/>
                    <a:pt x="7782" y="15525"/>
                    <a:pt x="7782" y="15511"/>
                  </a:cubicBezTo>
                  <a:cubicBezTo>
                    <a:pt x="7810" y="15347"/>
                    <a:pt x="7823" y="15183"/>
                    <a:pt x="7823" y="15006"/>
                  </a:cubicBezTo>
                  <a:cubicBezTo>
                    <a:pt x="7810" y="14282"/>
                    <a:pt x="7400" y="13640"/>
                    <a:pt x="7004" y="13026"/>
                  </a:cubicBezTo>
                  <a:cubicBezTo>
                    <a:pt x="6772" y="12685"/>
                    <a:pt x="6554" y="12343"/>
                    <a:pt x="6403" y="12002"/>
                  </a:cubicBezTo>
                  <a:cubicBezTo>
                    <a:pt x="6267" y="11715"/>
                    <a:pt x="6321" y="11661"/>
                    <a:pt x="6335" y="11497"/>
                  </a:cubicBezTo>
                  <a:cubicBezTo>
                    <a:pt x="6362" y="11155"/>
                    <a:pt x="6595" y="10882"/>
                    <a:pt x="6922" y="10760"/>
                  </a:cubicBezTo>
                  <a:cubicBezTo>
                    <a:pt x="7129" y="10685"/>
                    <a:pt x="7351" y="10636"/>
                    <a:pt x="7567" y="10636"/>
                  </a:cubicBezTo>
                  <a:cubicBezTo>
                    <a:pt x="7707" y="10636"/>
                    <a:pt x="7844" y="10657"/>
                    <a:pt x="7974" y="10705"/>
                  </a:cubicBezTo>
                  <a:cubicBezTo>
                    <a:pt x="8397" y="10855"/>
                    <a:pt x="8806" y="11074"/>
                    <a:pt x="9257" y="11142"/>
                  </a:cubicBezTo>
                  <a:cubicBezTo>
                    <a:pt x="9721" y="11224"/>
                    <a:pt x="10049" y="11265"/>
                    <a:pt x="10527" y="11265"/>
                  </a:cubicBezTo>
                  <a:cubicBezTo>
                    <a:pt x="11059" y="11265"/>
                    <a:pt x="11578" y="11115"/>
                    <a:pt x="11674" y="10787"/>
                  </a:cubicBezTo>
                  <a:cubicBezTo>
                    <a:pt x="11715" y="10664"/>
                    <a:pt x="11701" y="10650"/>
                    <a:pt x="11701" y="10541"/>
                  </a:cubicBezTo>
                  <a:lnTo>
                    <a:pt x="11701" y="10418"/>
                  </a:lnTo>
                  <a:cubicBezTo>
                    <a:pt x="11755" y="10295"/>
                    <a:pt x="11919" y="10186"/>
                    <a:pt x="12083" y="10186"/>
                  </a:cubicBezTo>
                  <a:cubicBezTo>
                    <a:pt x="12179" y="10186"/>
                    <a:pt x="12274" y="10186"/>
                    <a:pt x="12370" y="10200"/>
                  </a:cubicBezTo>
                  <a:cubicBezTo>
                    <a:pt x="12426" y="10205"/>
                    <a:pt x="12485" y="10209"/>
                    <a:pt x="12547" y="10209"/>
                  </a:cubicBezTo>
                  <a:cubicBezTo>
                    <a:pt x="12633" y="10209"/>
                    <a:pt x="12724" y="10202"/>
                    <a:pt x="12820" y="10186"/>
                  </a:cubicBezTo>
                  <a:cubicBezTo>
                    <a:pt x="13257" y="10118"/>
                    <a:pt x="13612" y="9681"/>
                    <a:pt x="13612" y="9230"/>
                  </a:cubicBezTo>
                  <a:cubicBezTo>
                    <a:pt x="13612" y="9189"/>
                    <a:pt x="13599" y="9148"/>
                    <a:pt x="13599" y="9107"/>
                  </a:cubicBezTo>
                  <a:cubicBezTo>
                    <a:pt x="13599" y="9039"/>
                    <a:pt x="13585" y="8971"/>
                    <a:pt x="13599" y="8916"/>
                  </a:cubicBezTo>
                  <a:cubicBezTo>
                    <a:pt x="13626" y="8834"/>
                    <a:pt x="13681" y="8766"/>
                    <a:pt x="13749" y="8698"/>
                  </a:cubicBezTo>
                  <a:cubicBezTo>
                    <a:pt x="13776" y="8671"/>
                    <a:pt x="13790" y="8643"/>
                    <a:pt x="13817" y="8616"/>
                  </a:cubicBezTo>
                  <a:cubicBezTo>
                    <a:pt x="13940" y="8466"/>
                    <a:pt x="13954" y="8384"/>
                    <a:pt x="13995" y="8206"/>
                  </a:cubicBezTo>
                  <a:cubicBezTo>
                    <a:pt x="14377" y="7701"/>
                    <a:pt x="15046" y="7141"/>
                    <a:pt x="15674" y="7073"/>
                  </a:cubicBezTo>
                  <a:cubicBezTo>
                    <a:pt x="15770" y="7073"/>
                    <a:pt x="15865" y="7059"/>
                    <a:pt x="15974" y="7059"/>
                  </a:cubicBezTo>
                  <a:cubicBezTo>
                    <a:pt x="16234" y="7046"/>
                    <a:pt x="16507" y="7032"/>
                    <a:pt x="16766" y="6923"/>
                  </a:cubicBezTo>
                  <a:cubicBezTo>
                    <a:pt x="16998" y="6827"/>
                    <a:pt x="17190" y="6609"/>
                    <a:pt x="17258" y="6363"/>
                  </a:cubicBezTo>
                  <a:cubicBezTo>
                    <a:pt x="17299" y="6199"/>
                    <a:pt x="17285" y="6049"/>
                    <a:pt x="17203" y="5913"/>
                  </a:cubicBezTo>
                  <a:cubicBezTo>
                    <a:pt x="17203" y="5790"/>
                    <a:pt x="17230" y="5653"/>
                    <a:pt x="17285" y="5476"/>
                  </a:cubicBezTo>
                  <a:cubicBezTo>
                    <a:pt x="17326" y="5353"/>
                    <a:pt x="17435" y="5257"/>
                    <a:pt x="17544" y="5162"/>
                  </a:cubicBezTo>
                  <a:cubicBezTo>
                    <a:pt x="17585" y="5121"/>
                    <a:pt x="17613" y="5093"/>
                    <a:pt x="17654" y="5052"/>
                  </a:cubicBezTo>
                  <a:cubicBezTo>
                    <a:pt x="18050" y="4657"/>
                    <a:pt x="18227" y="4069"/>
                    <a:pt x="18159" y="3523"/>
                  </a:cubicBezTo>
                  <a:lnTo>
                    <a:pt x="18050" y="3496"/>
                  </a:lnTo>
                  <a:lnTo>
                    <a:pt x="18050" y="3496"/>
                  </a:lnTo>
                  <a:cubicBezTo>
                    <a:pt x="18118" y="3988"/>
                    <a:pt x="17940" y="4424"/>
                    <a:pt x="17667" y="4779"/>
                  </a:cubicBezTo>
                  <a:cubicBezTo>
                    <a:pt x="17640" y="4807"/>
                    <a:pt x="17449" y="5025"/>
                    <a:pt x="17408" y="5052"/>
                  </a:cubicBezTo>
                  <a:cubicBezTo>
                    <a:pt x="17285" y="5175"/>
                    <a:pt x="17094" y="5203"/>
                    <a:pt x="17026" y="5394"/>
                  </a:cubicBezTo>
                  <a:cubicBezTo>
                    <a:pt x="16998" y="5476"/>
                    <a:pt x="16971" y="5571"/>
                    <a:pt x="16957" y="5667"/>
                  </a:cubicBezTo>
                  <a:cubicBezTo>
                    <a:pt x="16889" y="5626"/>
                    <a:pt x="16835" y="5599"/>
                    <a:pt x="16766" y="5571"/>
                  </a:cubicBezTo>
                  <a:cubicBezTo>
                    <a:pt x="16725" y="5558"/>
                    <a:pt x="16684" y="5530"/>
                    <a:pt x="16643" y="5517"/>
                  </a:cubicBezTo>
                  <a:cubicBezTo>
                    <a:pt x="16507" y="5435"/>
                    <a:pt x="16398" y="5312"/>
                    <a:pt x="16425" y="5216"/>
                  </a:cubicBezTo>
                  <a:cubicBezTo>
                    <a:pt x="16452" y="5134"/>
                    <a:pt x="16548" y="5107"/>
                    <a:pt x="16698" y="5052"/>
                  </a:cubicBezTo>
                  <a:cubicBezTo>
                    <a:pt x="16835" y="5012"/>
                    <a:pt x="16998" y="4971"/>
                    <a:pt x="17094" y="4848"/>
                  </a:cubicBezTo>
                  <a:cubicBezTo>
                    <a:pt x="17285" y="4616"/>
                    <a:pt x="17217" y="4302"/>
                    <a:pt x="16944" y="3933"/>
                  </a:cubicBezTo>
                  <a:cubicBezTo>
                    <a:pt x="16821" y="3769"/>
                    <a:pt x="16780" y="3633"/>
                    <a:pt x="16766" y="3523"/>
                  </a:cubicBezTo>
                  <a:lnTo>
                    <a:pt x="16671" y="3455"/>
                  </a:lnTo>
                  <a:lnTo>
                    <a:pt x="16671" y="3455"/>
                  </a:lnTo>
                  <a:cubicBezTo>
                    <a:pt x="16698" y="3701"/>
                    <a:pt x="16835" y="4056"/>
                    <a:pt x="16903" y="4151"/>
                  </a:cubicBezTo>
                  <a:cubicBezTo>
                    <a:pt x="16985" y="4274"/>
                    <a:pt x="17026" y="4506"/>
                    <a:pt x="16889" y="4657"/>
                  </a:cubicBezTo>
                  <a:cubicBezTo>
                    <a:pt x="16835" y="4725"/>
                    <a:pt x="16725" y="4766"/>
                    <a:pt x="16616" y="4793"/>
                  </a:cubicBezTo>
                  <a:cubicBezTo>
                    <a:pt x="16452" y="4848"/>
                    <a:pt x="16247" y="4902"/>
                    <a:pt x="16179" y="5121"/>
                  </a:cubicBezTo>
                  <a:cubicBezTo>
                    <a:pt x="16111" y="5285"/>
                    <a:pt x="16166" y="5448"/>
                    <a:pt x="16275" y="5571"/>
                  </a:cubicBezTo>
                  <a:cubicBezTo>
                    <a:pt x="16229" y="5573"/>
                    <a:pt x="16183" y="5574"/>
                    <a:pt x="16138" y="5574"/>
                  </a:cubicBezTo>
                  <a:cubicBezTo>
                    <a:pt x="15870" y="5574"/>
                    <a:pt x="15605" y="5536"/>
                    <a:pt x="15360" y="5407"/>
                  </a:cubicBezTo>
                  <a:cubicBezTo>
                    <a:pt x="15046" y="5244"/>
                    <a:pt x="14240" y="4097"/>
                    <a:pt x="14077" y="3783"/>
                  </a:cubicBezTo>
                  <a:lnTo>
                    <a:pt x="13940" y="3810"/>
                  </a:lnTo>
                  <a:cubicBezTo>
                    <a:pt x="14118" y="4179"/>
                    <a:pt x="14746" y="5326"/>
                    <a:pt x="15237" y="5599"/>
                  </a:cubicBezTo>
                  <a:cubicBezTo>
                    <a:pt x="15537" y="5762"/>
                    <a:pt x="15879" y="5844"/>
                    <a:pt x="16193" y="5844"/>
                  </a:cubicBezTo>
                  <a:cubicBezTo>
                    <a:pt x="16343" y="5844"/>
                    <a:pt x="16480" y="5844"/>
                    <a:pt x="16602" y="5831"/>
                  </a:cubicBezTo>
                  <a:lnTo>
                    <a:pt x="16657" y="5831"/>
                  </a:lnTo>
                  <a:cubicBezTo>
                    <a:pt x="16766" y="5872"/>
                    <a:pt x="16875" y="5926"/>
                    <a:pt x="16944" y="6008"/>
                  </a:cubicBezTo>
                  <a:cubicBezTo>
                    <a:pt x="16944" y="6076"/>
                    <a:pt x="16971" y="6158"/>
                    <a:pt x="17012" y="6227"/>
                  </a:cubicBezTo>
                  <a:cubicBezTo>
                    <a:pt x="16998" y="6254"/>
                    <a:pt x="16998" y="6268"/>
                    <a:pt x="16998" y="6295"/>
                  </a:cubicBezTo>
                  <a:cubicBezTo>
                    <a:pt x="16957" y="6445"/>
                    <a:pt x="16807" y="6609"/>
                    <a:pt x="16657" y="6677"/>
                  </a:cubicBezTo>
                  <a:cubicBezTo>
                    <a:pt x="16452" y="6759"/>
                    <a:pt x="16206" y="6773"/>
                    <a:pt x="15961" y="6786"/>
                  </a:cubicBezTo>
                  <a:cubicBezTo>
                    <a:pt x="15865" y="6786"/>
                    <a:pt x="15756" y="6800"/>
                    <a:pt x="15647" y="6800"/>
                  </a:cubicBezTo>
                  <a:cubicBezTo>
                    <a:pt x="15060" y="6868"/>
                    <a:pt x="14432" y="7182"/>
                    <a:pt x="14008" y="7592"/>
                  </a:cubicBezTo>
                  <a:cubicBezTo>
                    <a:pt x="13995" y="7455"/>
                    <a:pt x="13940" y="7346"/>
                    <a:pt x="13872" y="7223"/>
                  </a:cubicBezTo>
                  <a:cubicBezTo>
                    <a:pt x="13848" y="7163"/>
                    <a:pt x="13845" y="7082"/>
                    <a:pt x="13798" y="7082"/>
                  </a:cubicBezTo>
                  <a:cubicBezTo>
                    <a:pt x="13792" y="7082"/>
                    <a:pt x="13784" y="7084"/>
                    <a:pt x="13776" y="7087"/>
                  </a:cubicBezTo>
                  <a:cubicBezTo>
                    <a:pt x="13708" y="7128"/>
                    <a:pt x="13681" y="7210"/>
                    <a:pt x="13708" y="7278"/>
                  </a:cubicBezTo>
                  <a:cubicBezTo>
                    <a:pt x="13803" y="7455"/>
                    <a:pt x="13831" y="7674"/>
                    <a:pt x="13790" y="7879"/>
                  </a:cubicBezTo>
                  <a:cubicBezTo>
                    <a:pt x="13790" y="7906"/>
                    <a:pt x="13790" y="7920"/>
                    <a:pt x="13790" y="7933"/>
                  </a:cubicBezTo>
                  <a:cubicBezTo>
                    <a:pt x="13749" y="8070"/>
                    <a:pt x="13763" y="8111"/>
                    <a:pt x="13667" y="8234"/>
                  </a:cubicBezTo>
                  <a:cubicBezTo>
                    <a:pt x="13653" y="8261"/>
                    <a:pt x="13558" y="8384"/>
                    <a:pt x="13544" y="8398"/>
                  </a:cubicBezTo>
                  <a:cubicBezTo>
                    <a:pt x="13462" y="8493"/>
                    <a:pt x="13380" y="8589"/>
                    <a:pt x="13339" y="8725"/>
                  </a:cubicBezTo>
                  <a:cubicBezTo>
                    <a:pt x="13312" y="8821"/>
                    <a:pt x="13326" y="8930"/>
                    <a:pt x="13326" y="9012"/>
                  </a:cubicBezTo>
                  <a:cubicBezTo>
                    <a:pt x="13326" y="9053"/>
                    <a:pt x="13339" y="9080"/>
                    <a:pt x="13339" y="9121"/>
                  </a:cubicBezTo>
                  <a:cubicBezTo>
                    <a:pt x="13339" y="9435"/>
                    <a:pt x="13080" y="9749"/>
                    <a:pt x="12766" y="9804"/>
                  </a:cubicBezTo>
                  <a:cubicBezTo>
                    <a:pt x="12704" y="9811"/>
                    <a:pt x="12643" y="9814"/>
                    <a:pt x="12580" y="9814"/>
                  </a:cubicBezTo>
                  <a:cubicBezTo>
                    <a:pt x="12517" y="9814"/>
                    <a:pt x="12452" y="9811"/>
                    <a:pt x="12384" y="9804"/>
                  </a:cubicBezTo>
                  <a:cubicBezTo>
                    <a:pt x="12288" y="9790"/>
                    <a:pt x="12179" y="9790"/>
                    <a:pt x="12083" y="9790"/>
                  </a:cubicBezTo>
                  <a:cubicBezTo>
                    <a:pt x="11974" y="9790"/>
                    <a:pt x="11865" y="9817"/>
                    <a:pt x="11769" y="9858"/>
                  </a:cubicBezTo>
                  <a:cubicBezTo>
                    <a:pt x="11837" y="9777"/>
                    <a:pt x="11947" y="9695"/>
                    <a:pt x="12097" y="9613"/>
                  </a:cubicBezTo>
                  <a:cubicBezTo>
                    <a:pt x="12138" y="9585"/>
                    <a:pt x="12179" y="9572"/>
                    <a:pt x="12220" y="9558"/>
                  </a:cubicBezTo>
                  <a:cubicBezTo>
                    <a:pt x="12397" y="9462"/>
                    <a:pt x="12602" y="9367"/>
                    <a:pt x="12739" y="9189"/>
                  </a:cubicBezTo>
                  <a:cubicBezTo>
                    <a:pt x="12834" y="9067"/>
                    <a:pt x="12889" y="8916"/>
                    <a:pt x="12889" y="8766"/>
                  </a:cubicBezTo>
                  <a:lnTo>
                    <a:pt x="12807" y="8657"/>
                  </a:lnTo>
                  <a:cubicBezTo>
                    <a:pt x="12807" y="8739"/>
                    <a:pt x="12711" y="9026"/>
                    <a:pt x="12657" y="9094"/>
                  </a:cubicBezTo>
                  <a:cubicBezTo>
                    <a:pt x="12547" y="9217"/>
                    <a:pt x="12370" y="9312"/>
                    <a:pt x="12206" y="9394"/>
                  </a:cubicBezTo>
                  <a:cubicBezTo>
                    <a:pt x="12165" y="9408"/>
                    <a:pt x="11960" y="9476"/>
                    <a:pt x="11919" y="9490"/>
                  </a:cubicBezTo>
                  <a:cubicBezTo>
                    <a:pt x="11824" y="9544"/>
                    <a:pt x="11742" y="9585"/>
                    <a:pt x="11687" y="9626"/>
                  </a:cubicBezTo>
                  <a:cubicBezTo>
                    <a:pt x="11625" y="9660"/>
                    <a:pt x="11555" y="9678"/>
                    <a:pt x="11486" y="9678"/>
                  </a:cubicBezTo>
                  <a:cubicBezTo>
                    <a:pt x="11390" y="9678"/>
                    <a:pt x="11295" y="9643"/>
                    <a:pt x="11223" y="9572"/>
                  </a:cubicBezTo>
                  <a:cubicBezTo>
                    <a:pt x="11005" y="9353"/>
                    <a:pt x="10868" y="9080"/>
                    <a:pt x="10895" y="8698"/>
                  </a:cubicBezTo>
                  <a:cubicBezTo>
                    <a:pt x="10841" y="8698"/>
                    <a:pt x="10786" y="8698"/>
                    <a:pt x="10731" y="8684"/>
                  </a:cubicBezTo>
                  <a:lnTo>
                    <a:pt x="10731" y="8684"/>
                  </a:lnTo>
                  <a:cubicBezTo>
                    <a:pt x="10650" y="8916"/>
                    <a:pt x="10718" y="9162"/>
                    <a:pt x="10813" y="9381"/>
                  </a:cubicBezTo>
                  <a:cubicBezTo>
                    <a:pt x="10445" y="9244"/>
                    <a:pt x="10090" y="9026"/>
                    <a:pt x="9803" y="8739"/>
                  </a:cubicBezTo>
                  <a:cubicBezTo>
                    <a:pt x="9735" y="8657"/>
                    <a:pt x="9653" y="8575"/>
                    <a:pt x="9639" y="8479"/>
                  </a:cubicBezTo>
                  <a:cubicBezTo>
                    <a:pt x="9612" y="8493"/>
                    <a:pt x="9585" y="8507"/>
                    <a:pt x="9557" y="8520"/>
                  </a:cubicBezTo>
                  <a:cubicBezTo>
                    <a:pt x="9871" y="9039"/>
                    <a:pt x="10377" y="9422"/>
                    <a:pt x="10964" y="9599"/>
                  </a:cubicBezTo>
                  <a:cubicBezTo>
                    <a:pt x="11046" y="9736"/>
                    <a:pt x="11141" y="9858"/>
                    <a:pt x="11237" y="9995"/>
                  </a:cubicBezTo>
                  <a:cubicBezTo>
                    <a:pt x="11291" y="10091"/>
                    <a:pt x="11360" y="10186"/>
                    <a:pt x="11401" y="10295"/>
                  </a:cubicBezTo>
                  <a:cubicBezTo>
                    <a:pt x="11401" y="10323"/>
                    <a:pt x="11401" y="10350"/>
                    <a:pt x="11414" y="10364"/>
                  </a:cubicBezTo>
                  <a:cubicBezTo>
                    <a:pt x="11428" y="10432"/>
                    <a:pt x="11428" y="10500"/>
                    <a:pt x="11414" y="10555"/>
                  </a:cubicBezTo>
                  <a:cubicBezTo>
                    <a:pt x="11319" y="10855"/>
                    <a:pt x="10827" y="10869"/>
                    <a:pt x="10691" y="10869"/>
                  </a:cubicBezTo>
                  <a:cubicBezTo>
                    <a:pt x="10062" y="10869"/>
                    <a:pt x="9448" y="10760"/>
                    <a:pt x="8861" y="10555"/>
                  </a:cubicBezTo>
                  <a:cubicBezTo>
                    <a:pt x="8738" y="10514"/>
                    <a:pt x="8615" y="10473"/>
                    <a:pt x="8492" y="10418"/>
                  </a:cubicBezTo>
                  <a:cubicBezTo>
                    <a:pt x="8083" y="10268"/>
                    <a:pt x="7660" y="10091"/>
                    <a:pt x="7209" y="10091"/>
                  </a:cubicBezTo>
                  <a:cubicBezTo>
                    <a:pt x="7086" y="10091"/>
                    <a:pt x="6977" y="10118"/>
                    <a:pt x="6868" y="10145"/>
                  </a:cubicBezTo>
                  <a:cubicBezTo>
                    <a:pt x="6853" y="10149"/>
                    <a:pt x="6839" y="10150"/>
                    <a:pt x="6825" y="10150"/>
                  </a:cubicBezTo>
                  <a:cubicBezTo>
                    <a:pt x="6682" y="10150"/>
                    <a:pt x="6577" y="9969"/>
                    <a:pt x="6676" y="9845"/>
                  </a:cubicBezTo>
                  <a:cubicBezTo>
                    <a:pt x="6772" y="9749"/>
                    <a:pt x="6868" y="9654"/>
                    <a:pt x="6936" y="9544"/>
                  </a:cubicBezTo>
                  <a:cubicBezTo>
                    <a:pt x="7059" y="9422"/>
                    <a:pt x="7182" y="9326"/>
                    <a:pt x="7305" y="9230"/>
                  </a:cubicBezTo>
                  <a:cubicBezTo>
                    <a:pt x="7728" y="8916"/>
                    <a:pt x="8206" y="8657"/>
                    <a:pt x="8684" y="8411"/>
                  </a:cubicBezTo>
                  <a:cubicBezTo>
                    <a:pt x="8998" y="8247"/>
                    <a:pt x="9325" y="8070"/>
                    <a:pt x="9639" y="7879"/>
                  </a:cubicBezTo>
                  <a:cubicBezTo>
                    <a:pt x="10308" y="7455"/>
                    <a:pt x="11155" y="6745"/>
                    <a:pt x="11346" y="5735"/>
                  </a:cubicBezTo>
                  <a:cubicBezTo>
                    <a:pt x="11414" y="5339"/>
                    <a:pt x="11373" y="4916"/>
                    <a:pt x="11237" y="4493"/>
                  </a:cubicBezTo>
                  <a:lnTo>
                    <a:pt x="11250" y="4493"/>
                  </a:lnTo>
                  <a:cubicBezTo>
                    <a:pt x="11564" y="3796"/>
                    <a:pt x="11660" y="3196"/>
                    <a:pt x="11564" y="2404"/>
                  </a:cubicBezTo>
                  <a:cubicBezTo>
                    <a:pt x="11564" y="2335"/>
                    <a:pt x="11496" y="2281"/>
                    <a:pt x="11414" y="2281"/>
                  </a:cubicBezTo>
                  <a:cubicBezTo>
                    <a:pt x="11332" y="2294"/>
                    <a:pt x="11428" y="2404"/>
                    <a:pt x="11428" y="2486"/>
                  </a:cubicBezTo>
                  <a:cubicBezTo>
                    <a:pt x="11510" y="3141"/>
                    <a:pt x="11346" y="3619"/>
                    <a:pt x="11100" y="4151"/>
                  </a:cubicBezTo>
                  <a:cubicBezTo>
                    <a:pt x="10909" y="3755"/>
                    <a:pt x="10636" y="3373"/>
                    <a:pt x="10267" y="3032"/>
                  </a:cubicBezTo>
                  <a:cubicBezTo>
                    <a:pt x="9735" y="2513"/>
                    <a:pt x="9038" y="1994"/>
                    <a:pt x="8424" y="1625"/>
                  </a:cubicBezTo>
                  <a:cubicBezTo>
                    <a:pt x="8397" y="1612"/>
                    <a:pt x="8369" y="1598"/>
                    <a:pt x="8342" y="1585"/>
                  </a:cubicBezTo>
                  <a:cubicBezTo>
                    <a:pt x="8165" y="1448"/>
                    <a:pt x="8206" y="1107"/>
                    <a:pt x="8301" y="861"/>
                  </a:cubicBezTo>
                  <a:lnTo>
                    <a:pt x="8329" y="779"/>
                  </a:lnTo>
                  <a:cubicBezTo>
                    <a:pt x="8410" y="533"/>
                    <a:pt x="8520" y="274"/>
                    <a:pt x="8479" y="14"/>
                  </a:cubicBezTo>
                  <a:lnTo>
                    <a:pt x="835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1"/>
            <p:cNvSpPr/>
            <p:nvPr/>
          </p:nvSpPr>
          <p:spPr>
            <a:xfrm flipH="1">
              <a:off x="6941138" y="-24198"/>
              <a:ext cx="1289144" cy="670789"/>
            </a:xfrm>
            <a:custGeom>
              <a:avLst/>
              <a:gdLst/>
              <a:ahLst/>
              <a:cxnLst/>
              <a:rect l="l" t="t" r="r" b="b"/>
              <a:pathLst>
                <a:path w="9736" h="5066" extrusionOk="0">
                  <a:moveTo>
                    <a:pt x="4953" y="0"/>
                  </a:moveTo>
                  <a:cubicBezTo>
                    <a:pt x="4936" y="0"/>
                    <a:pt x="4919" y="2"/>
                    <a:pt x="4902" y="7"/>
                  </a:cubicBezTo>
                  <a:cubicBezTo>
                    <a:pt x="4724" y="62"/>
                    <a:pt x="4561" y="185"/>
                    <a:pt x="4369" y="239"/>
                  </a:cubicBezTo>
                  <a:cubicBezTo>
                    <a:pt x="4241" y="278"/>
                    <a:pt x="4088" y="377"/>
                    <a:pt x="3945" y="377"/>
                  </a:cubicBezTo>
                  <a:cubicBezTo>
                    <a:pt x="3936" y="377"/>
                    <a:pt x="3928" y="377"/>
                    <a:pt x="3919" y="376"/>
                  </a:cubicBezTo>
                  <a:cubicBezTo>
                    <a:pt x="3782" y="376"/>
                    <a:pt x="3659" y="294"/>
                    <a:pt x="3509" y="294"/>
                  </a:cubicBezTo>
                  <a:cubicBezTo>
                    <a:pt x="3264" y="294"/>
                    <a:pt x="2895" y="335"/>
                    <a:pt x="2786" y="581"/>
                  </a:cubicBezTo>
                  <a:cubicBezTo>
                    <a:pt x="2688" y="786"/>
                    <a:pt x="2625" y="906"/>
                    <a:pt x="2453" y="906"/>
                  </a:cubicBezTo>
                  <a:cubicBezTo>
                    <a:pt x="2409" y="906"/>
                    <a:pt x="2356" y="898"/>
                    <a:pt x="2294" y="881"/>
                  </a:cubicBezTo>
                  <a:cubicBezTo>
                    <a:pt x="2237" y="868"/>
                    <a:pt x="2188" y="861"/>
                    <a:pt x="2147" y="861"/>
                  </a:cubicBezTo>
                  <a:cubicBezTo>
                    <a:pt x="1895" y="861"/>
                    <a:pt x="1910" y="1093"/>
                    <a:pt x="1734" y="1304"/>
                  </a:cubicBezTo>
                  <a:cubicBezTo>
                    <a:pt x="1530" y="1523"/>
                    <a:pt x="1188" y="1659"/>
                    <a:pt x="956" y="1864"/>
                  </a:cubicBezTo>
                  <a:cubicBezTo>
                    <a:pt x="738" y="2069"/>
                    <a:pt x="574" y="2328"/>
                    <a:pt x="287" y="2438"/>
                  </a:cubicBezTo>
                  <a:cubicBezTo>
                    <a:pt x="0" y="2560"/>
                    <a:pt x="14" y="2683"/>
                    <a:pt x="205" y="2902"/>
                  </a:cubicBezTo>
                  <a:cubicBezTo>
                    <a:pt x="287" y="2997"/>
                    <a:pt x="383" y="3093"/>
                    <a:pt x="355" y="3216"/>
                  </a:cubicBezTo>
                  <a:cubicBezTo>
                    <a:pt x="342" y="3366"/>
                    <a:pt x="219" y="3530"/>
                    <a:pt x="287" y="3680"/>
                  </a:cubicBezTo>
                  <a:cubicBezTo>
                    <a:pt x="369" y="3816"/>
                    <a:pt x="547" y="3844"/>
                    <a:pt x="669" y="3912"/>
                  </a:cubicBezTo>
                  <a:cubicBezTo>
                    <a:pt x="820" y="3994"/>
                    <a:pt x="861" y="4171"/>
                    <a:pt x="983" y="4294"/>
                  </a:cubicBezTo>
                  <a:cubicBezTo>
                    <a:pt x="1134" y="4431"/>
                    <a:pt x="1366" y="4363"/>
                    <a:pt x="1543" y="4431"/>
                  </a:cubicBezTo>
                  <a:cubicBezTo>
                    <a:pt x="1789" y="4513"/>
                    <a:pt x="2048" y="4567"/>
                    <a:pt x="2294" y="4636"/>
                  </a:cubicBezTo>
                  <a:cubicBezTo>
                    <a:pt x="2540" y="4704"/>
                    <a:pt x="2758" y="4663"/>
                    <a:pt x="2990" y="4690"/>
                  </a:cubicBezTo>
                  <a:cubicBezTo>
                    <a:pt x="3008" y="4692"/>
                    <a:pt x="3026" y="4692"/>
                    <a:pt x="3046" y="4692"/>
                  </a:cubicBezTo>
                  <a:cubicBezTo>
                    <a:pt x="3130" y="4692"/>
                    <a:pt x="3228" y="4682"/>
                    <a:pt x="3323" y="4682"/>
                  </a:cubicBezTo>
                  <a:cubicBezTo>
                    <a:pt x="3424" y="4682"/>
                    <a:pt x="3521" y="4694"/>
                    <a:pt x="3591" y="4745"/>
                  </a:cubicBezTo>
                  <a:cubicBezTo>
                    <a:pt x="3700" y="4827"/>
                    <a:pt x="3782" y="4977"/>
                    <a:pt x="3919" y="5045"/>
                  </a:cubicBezTo>
                  <a:cubicBezTo>
                    <a:pt x="3951" y="5059"/>
                    <a:pt x="3999" y="5065"/>
                    <a:pt x="4056" y="5065"/>
                  </a:cubicBezTo>
                  <a:cubicBezTo>
                    <a:pt x="4217" y="5065"/>
                    <a:pt x="4442" y="5017"/>
                    <a:pt x="4533" y="4977"/>
                  </a:cubicBezTo>
                  <a:cubicBezTo>
                    <a:pt x="4683" y="4936"/>
                    <a:pt x="4765" y="4786"/>
                    <a:pt x="4916" y="4731"/>
                  </a:cubicBezTo>
                  <a:cubicBezTo>
                    <a:pt x="4935" y="4724"/>
                    <a:pt x="4954" y="4720"/>
                    <a:pt x="4973" y="4720"/>
                  </a:cubicBezTo>
                  <a:cubicBezTo>
                    <a:pt x="5093" y="4720"/>
                    <a:pt x="5217" y="4850"/>
                    <a:pt x="5312" y="4909"/>
                  </a:cubicBezTo>
                  <a:cubicBezTo>
                    <a:pt x="5363" y="4939"/>
                    <a:pt x="5411" y="4951"/>
                    <a:pt x="5456" y="4951"/>
                  </a:cubicBezTo>
                  <a:cubicBezTo>
                    <a:pt x="5556" y="4951"/>
                    <a:pt x="5646" y="4892"/>
                    <a:pt x="5748" y="4827"/>
                  </a:cubicBezTo>
                  <a:cubicBezTo>
                    <a:pt x="5827" y="4781"/>
                    <a:pt x="5895" y="4764"/>
                    <a:pt x="5959" y="4764"/>
                  </a:cubicBezTo>
                  <a:cubicBezTo>
                    <a:pt x="6086" y="4764"/>
                    <a:pt x="6200" y="4827"/>
                    <a:pt x="6363" y="4854"/>
                  </a:cubicBezTo>
                  <a:cubicBezTo>
                    <a:pt x="6527" y="4892"/>
                    <a:pt x="6761" y="4965"/>
                    <a:pt x="6936" y="4965"/>
                  </a:cubicBezTo>
                  <a:cubicBezTo>
                    <a:pt x="6950" y="4965"/>
                    <a:pt x="6964" y="4964"/>
                    <a:pt x="6977" y="4963"/>
                  </a:cubicBezTo>
                  <a:cubicBezTo>
                    <a:pt x="7114" y="4950"/>
                    <a:pt x="7209" y="4786"/>
                    <a:pt x="7319" y="4718"/>
                  </a:cubicBezTo>
                  <a:cubicBezTo>
                    <a:pt x="7376" y="4676"/>
                    <a:pt x="7431" y="4660"/>
                    <a:pt x="7485" y="4660"/>
                  </a:cubicBezTo>
                  <a:cubicBezTo>
                    <a:pt x="7574" y="4660"/>
                    <a:pt x="7662" y="4703"/>
                    <a:pt x="7755" y="4745"/>
                  </a:cubicBezTo>
                  <a:cubicBezTo>
                    <a:pt x="7819" y="4772"/>
                    <a:pt x="7887" y="4783"/>
                    <a:pt x="7958" y="4783"/>
                  </a:cubicBezTo>
                  <a:cubicBezTo>
                    <a:pt x="8098" y="4783"/>
                    <a:pt x="8247" y="4740"/>
                    <a:pt x="8384" y="4704"/>
                  </a:cubicBezTo>
                  <a:cubicBezTo>
                    <a:pt x="8547" y="4663"/>
                    <a:pt x="8602" y="4567"/>
                    <a:pt x="8670" y="4417"/>
                  </a:cubicBezTo>
                  <a:cubicBezTo>
                    <a:pt x="8752" y="4253"/>
                    <a:pt x="8834" y="4199"/>
                    <a:pt x="8998" y="4131"/>
                  </a:cubicBezTo>
                  <a:cubicBezTo>
                    <a:pt x="9394" y="3994"/>
                    <a:pt x="9653" y="3571"/>
                    <a:pt x="9708" y="3161"/>
                  </a:cubicBezTo>
                  <a:cubicBezTo>
                    <a:pt x="9735" y="2956"/>
                    <a:pt x="9585" y="2792"/>
                    <a:pt x="9571" y="2601"/>
                  </a:cubicBezTo>
                  <a:cubicBezTo>
                    <a:pt x="9544" y="2397"/>
                    <a:pt x="9571" y="2205"/>
                    <a:pt x="9367" y="2096"/>
                  </a:cubicBezTo>
                  <a:cubicBezTo>
                    <a:pt x="9216" y="2001"/>
                    <a:pt x="9053" y="1960"/>
                    <a:pt x="8984" y="1796"/>
                  </a:cubicBezTo>
                  <a:cubicBezTo>
                    <a:pt x="8902" y="1605"/>
                    <a:pt x="8861" y="1427"/>
                    <a:pt x="8629" y="1400"/>
                  </a:cubicBezTo>
                  <a:cubicBezTo>
                    <a:pt x="8247" y="1345"/>
                    <a:pt x="7919" y="1154"/>
                    <a:pt x="7646" y="881"/>
                  </a:cubicBezTo>
                  <a:cubicBezTo>
                    <a:pt x="7496" y="731"/>
                    <a:pt x="7346" y="676"/>
                    <a:pt x="7141" y="622"/>
                  </a:cubicBezTo>
                  <a:cubicBezTo>
                    <a:pt x="6895" y="553"/>
                    <a:pt x="6622" y="390"/>
                    <a:pt x="6363" y="376"/>
                  </a:cubicBezTo>
                  <a:cubicBezTo>
                    <a:pt x="6241" y="376"/>
                    <a:pt x="6102" y="385"/>
                    <a:pt x="5960" y="385"/>
                  </a:cubicBezTo>
                  <a:cubicBezTo>
                    <a:pt x="5705" y="385"/>
                    <a:pt x="5441" y="356"/>
                    <a:pt x="5257" y="198"/>
                  </a:cubicBezTo>
                  <a:cubicBezTo>
                    <a:pt x="5172" y="126"/>
                    <a:pt x="5077" y="0"/>
                    <a:pt x="495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1"/>
            <p:cNvSpPr/>
            <p:nvPr/>
          </p:nvSpPr>
          <p:spPr>
            <a:xfrm flipH="1">
              <a:off x="7257582" y="419381"/>
              <a:ext cx="99572" cy="64881"/>
            </a:xfrm>
            <a:custGeom>
              <a:avLst/>
              <a:gdLst/>
              <a:ahLst/>
              <a:cxnLst/>
              <a:rect l="l" t="t" r="r" b="b"/>
              <a:pathLst>
                <a:path w="752" h="490" extrusionOk="0">
                  <a:moveTo>
                    <a:pt x="430" y="0"/>
                  </a:moveTo>
                  <a:cubicBezTo>
                    <a:pt x="330" y="0"/>
                    <a:pt x="224" y="49"/>
                    <a:pt x="151" y="98"/>
                  </a:cubicBezTo>
                  <a:cubicBezTo>
                    <a:pt x="69" y="152"/>
                    <a:pt x="1" y="248"/>
                    <a:pt x="42" y="316"/>
                  </a:cubicBezTo>
                  <a:cubicBezTo>
                    <a:pt x="56" y="357"/>
                    <a:pt x="83" y="398"/>
                    <a:pt x="137" y="426"/>
                  </a:cubicBezTo>
                  <a:cubicBezTo>
                    <a:pt x="206" y="468"/>
                    <a:pt x="290" y="490"/>
                    <a:pt x="377" y="490"/>
                  </a:cubicBezTo>
                  <a:cubicBezTo>
                    <a:pt x="429" y="490"/>
                    <a:pt x="482" y="482"/>
                    <a:pt x="533" y="466"/>
                  </a:cubicBezTo>
                  <a:cubicBezTo>
                    <a:pt x="656" y="426"/>
                    <a:pt x="752" y="316"/>
                    <a:pt x="738" y="207"/>
                  </a:cubicBezTo>
                  <a:cubicBezTo>
                    <a:pt x="725" y="112"/>
                    <a:pt x="602" y="16"/>
                    <a:pt x="465" y="2"/>
                  </a:cubicBezTo>
                  <a:cubicBezTo>
                    <a:pt x="454" y="1"/>
                    <a:pt x="442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1"/>
            <p:cNvSpPr/>
            <p:nvPr/>
          </p:nvSpPr>
          <p:spPr>
            <a:xfrm flipH="1">
              <a:off x="7337029" y="401505"/>
              <a:ext cx="61703" cy="23966"/>
            </a:xfrm>
            <a:custGeom>
              <a:avLst/>
              <a:gdLst/>
              <a:ahLst/>
              <a:cxnLst/>
              <a:rect l="l" t="t" r="r" b="b"/>
              <a:pathLst>
                <a:path w="466" h="181" extrusionOk="0">
                  <a:moveTo>
                    <a:pt x="274" y="1"/>
                  </a:moveTo>
                  <a:cubicBezTo>
                    <a:pt x="192" y="14"/>
                    <a:pt x="96" y="28"/>
                    <a:pt x="28" y="69"/>
                  </a:cubicBezTo>
                  <a:cubicBezTo>
                    <a:pt x="1" y="83"/>
                    <a:pt x="15" y="110"/>
                    <a:pt x="42" y="124"/>
                  </a:cubicBezTo>
                  <a:cubicBezTo>
                    <a:pt x="56" y="137"/>
                    <a:pt x="83" y="151"/>
                    <a:pt x="110" y="165"/>
                  </a:cubicBezTo>
                  <a:cubicBezTo>
                    <a:pt x="157" y="172"/>
                    <a:pt x="205" y="180"/>
                    <a:pt x="252" y="180"/>
                  </a:cubicBezTo>
                  <a:cubicBezTo>
                    <a:pt x="287" y="180"/>
                    <a:pt x="321" y="176"/>
                    <a:pt x="356" y="165"/>
                  </a:cubicBezTo>
                  <a:cubicBezTo>
                    <a:pt x="438" y="137"/>
                    <a:pt x="465" y="55"/>
                    <a:pt x="411" y="14"/>
                  </a:cubicBezTo>
                  <a:cubicBezTo>
                    <a:pt x="370" y="1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1"/>
            <p:cNvSpPr/>
            <p:nvPr/>
          </p:nvSpPr>
          <p:spPr>
            <a:xfrm flipH="1">
              <a:off x="7315446" y="337153"/>
              <a:ext cx="65146" cy="41709"/>
            </a:xfrm>
            <a:custGeom>
              <a:avLst/>
              <a:gdLst/>
              <a:ahLst/>
              <a:cxnLst/>
              <a:rect l="l" t="t" r="r" b="b"/>
              <a:pathLst>
                <a:path w="492" h="315" extrusionOk="0">
                  <a:moveTo>
                    <a:pt x="318" y="0"/>
                  </a:moveTo>
                  <a:cubicBezTo>
                    <a:pt x="241" y="0"/>
                    <a:pt x="163" y="35"/>
                    <a:pt x="110" y="77"/>
                  </a:cubicBezTo>
                  <a:cubicBezTo>
                    <a:pt x="41" y="132"/>
                    <a:pt x="0" y="227"/>
                    <a:pt x="69" y="282"/>
                  </a:cubicBezTo>
                  <a:cubicBezTo>
                    <a:pt x="99" y="302"/>
                    <a:pt x="143" y="315"/>
                    <a:pt x="187" y="315"/>
                  </a:cubicBezTo>
                  <a:cubicBezTo>
                    <a:pt x="202" y="315"/>
                    <a:pt x="218" y="313"/>
                    <a:pt x="233" y="309"/>
                  </a:cubicBezTo>
                  <a:cubicBezTo>
                    <a:pt x="328" y="296"/>
                    <a:pt x="410" y="255"/>
                    <a:pt x="451" y="200"/>
                  </a:cubicBezTo>
                  <a:cubicBezTo>
                    <a:pt x="492" y="132"/>
                    <a:pt x="465" y="36"/>
                    <a:pt x="383" y="9"/>
                  </a:cubicBezTo>
                  <a:cubicBezTo>
                    <a:pt x="362" y="3"/>
                    <a:pt x="340" y="0"/>
                    <a:pt x="3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31"/>
            <p:cNvSpPr/>
            <p:nvPr/>
          </p:nvSpPr>
          <p:spPr>
            <a:xfrm flipH="1">
              <a:off x="7423892" y="394355"/>
              <a:ext cx="88715" cy="77857"/>
            </a:xfrm>
            <a:custGeom>
              <a:avLst/>
              <a:gdLst/>
              <a:ahLst/>
              <a:cxnLst/>
              <a:rect l="l" t="t" r="r" b="b"/>
              <a:pathLst>
                <a:path w="670" h="588" extrusionOk="0">
                  <a:moveTo>
                    <a:pt x="397" y="0"/>
                  </a:moveTo>
                  <a:cubicBezTo>
                    <a:pt x="301" y="55"/>
                    <a:pt x="14" y="205"/>
                    <a:pt x="14" y="287"/>
                  </a:cubicBezTo>
                  <a:cubicBezTo>
                    <a:pt x="1" y="369"/>
                    <a:pt x="55" y="451"/>
                    <a:pt x="124" y="505"/>
                  </a:cubicBezTo>
                  <a:cubicBezTo>
                    <a:pt x="192" y="560"/>
                    <a:pt x="287" y="587"/>
                    <a:pt x="383" y="587"/>
                  </a:cubicBezTo>
                  <a:cubicBezTo>
                    <a:pt x="479" y="587"/>
                    <a:pt x="574" y="546"/>
                    <a:pt x="615" y="492"/>
                  </a:cubicBezTo>
                  <a:cubicBezTo>
                    <a:pt x="670" y="423"/>
                    <a:pt x="670" y="341"/>
                    <a:pt x="642" y="273"/>
                  </a:cubicBezTo>
                  <a:cubicBezTo>
                    <a:pt x="615" y="150"/>
                    <a:pt x="533" y="41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31"/>
            <p:cNvSpPr/>
            <p:nvPr/>
          </p:nvSpPr>
          <p:spPr>
            <a:xfrm flipH="1">
              <a:off x="7440177" y="325634"/>
              <a:ext cx="32573" cy="34427"/>
            </a:xfrm>
            <a:custGeom>
              <a:avLst/>
              <a:gdLst/>
              <a:ahLst/>
              <a:cxnLst/>
              <a:rect l="l" t="t" r="r" b="b"/>
              <a:pathLst>
                <a:path w="246" h="260" extrusionOk="0">
                  <a:moveTo>
                    <a:pt x="55" y="0"/>
                  </a:moveTo>
                  <a:cubicBezTo>
                    <a:pt x="14" y="0"/>
                    <a:pt x="0" y="232"/>
                    <a:pt x="41" y="246"/>
                  </a:cubicBezTo>
                  <a:cubicBezTo>
                    <a:pt x="57" y="256"/>
                    <a:pt x="76" y="260"/>
                    <a:pt x="96" y="260"/>
                  </a:cubicBezTo>
                  <a:cubicBezTo>
                    <a:pt x="160" y="260"/>
                    <a:pt x="232" y="213"/>
                    <a:pt x="232" y="150"/>
                  </a:cubicBezTo>
                  <a:cubicBezTo>
                    <a:pt x="246" y="82"/>
                    <a:pt x="150" y="14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1"/>
            <p:cNvSpPr/>
            <p:nvPr/>
          </p:nvSpPr>
          <p:spPr>
            <a:xfrm flipH="1">
              <a:off x="7505193" y="356353"/>
              <a:ext cx="94144" cy="52832"/>
            </a:xfrm>
            <a:custGeom>
              <a:avLst/>
              <a:gdLst/>
              <a:ahLst/>
              <a:cxnLst/>
              <a:rect l="l" t="t" r="r" b="b"/>
              <a:pathLst>
                <a:path w="711" h="399" extrusionOk="0">
                  <a:moveTo>
                    <a:pt x="519" y="0"/>
                  </a:moveTo>
                  <a:cubicBezTo>
                    <a:pt x="478" y="0"/>
                    <a:pt x="437" y="0"/>
                    <a:pt x="396" y="14"/>
                  </a:cubicBezTo>
                  <a:cubicBezTo>
                    <a:pt x="301" y="28"/>
                    <a:pt x="205" y="41"/>
                    <a:pt x="137" y="82"/>
                  </a:cubicBezTo>
                  <a:cubicBezTo>
                    <a:pt x="55" y="123"/>
                    <a:pt x="0" y="205"/>
                    <a:pt x="28" y="273"/>
                  </a:cubicBezTo>
                  <a:cubicBezTo>
                    <a:pt x="64" y="357"/>
                    <a:pt x="193" y="399"/>
                    <a:pt x="308" y="399"/>
                  </a:cubicBezTo>
                  <a:cubicBezTo>
                    <a:pt x="324" y="399"/>
                    <a:pt x="340" y="398"/>
                    <a:pt x="355" y="396"/>
                  </a:cubicBezTo>
                  <a:cubicBezTo>
                    <a:pt x="478" y="383"/>
                    <a:pt x="615" y="328"/>
                    <a:pt x="656" y="233"/>
                  </a:cubicBezTo>
                  <a:cubicBezTo>
                    <a:pt x="710" y="151"/>
                    <a:pt x="642" y="28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1"/>
            <p:cNvSpPr/>
            <p:nvPr/>
          </p:nvSpPr>
          <p:spPr>
            <a:xfrm flipH="1">
              <a:off x="7572060" y="322058"/>
              <a:ext cx="30852" cy="24231"/>
            </a:xfrm>
            <a:custGeom>
              <a:avLst/>
              <a:gdLst/>
              <a:ahLst/>
              <a:cxnLst/>
              <a:rect l="l" t="t" r="r" b="b"/>
              <a:pathLst>
                <a:path w="233" h="183" extrusionOk="0">
                  <a:moveTo>
                    <a:pt x="96" y="0"/>
                  </a:moveTo>
                  <a:cubicBezTo>
                    <a:pt x="82" y="14"/>
                    <a:pt x="55" y="14"/>
                    <a:pt x="41" y="27"/>
                  </a:cubicBezTo>
                  <a:cubicBezTo>
                    <a:pt x="0" y="68"/>
                    <a:pt x="0" y="123"/>
                    <a:pt x="41" y="164"/>
                  </a:cubicBezTo>
                  <a:cubicBezTo>
                    <a:pt x="66" y="176"/>
                    <a:pt x="96" y="183"/>
                    <a:pt x="124" y="183"/>
                  </a:cubicBezTo>
                  <a:cubicBezTo>
                    <a:pt x="158" y="183"/>
                    <a:pt x="190" y="173"/>
                    <a:pt x="205" y="150"/>
                  </a:cubicBezTo>
                  <a:cubicBezTo>
                    <a:pt x="219" y="123"/>
                    <a:pt x="232" y="82"/>
                    <a:pt x="205" y="55"/>
                  </a:cubicBezTo>
                  <a:cubicBezTo>
                    <a:pt x="191" y="14"/>
                    <a:pt x="137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1"/>
            <p:cNvSpPr/>
            <p:nvPr/>
          </p:nvSpPr>
          <p:spPr>
            <a:xfrm flipH="1">
              <a:off x="7604635" y="381644"/>
              <a:ext cx="101426" cy="87655"/>
            </a:xfrm>
            <a:custGeom>
              <a:avLst/>
              <a:gdLst/>
              <a:ahLst/>
              <a:cxnLst/>
              <a:rect l="l" t="t" r="r" b="b"/>
              <a:pathLst>
                <a:path w="766" h="662" extrusionOk="0">
                  <a:moveTo>
                    <a:pt x="288" y="1"/>
                  </a:moveTo>
                  <a:cubicBezTo>
                    <a:pt x="233" y="14"/>
                    <a:pt x="165" y="42"/>
                    <a:pt x="151" y="82"/>
                  </a:cubicBezTo>
                  <a:cubicBezTo>
                    <a:pt x="69" y="110"/>
                    <a:pt x="28" y="178"/>
                    <a:pt x="28" y="246"/>
                  </a:cubicBezTo>
                  <a:cubicBezTo>
                    <a:pt x="1" y="397"/>
                    <a:pt x="96" y="547"/>
                    <a:pt x="274" y="615"/>
                  </a:cubicBezTo>
                  <a:cubicBezTo>
                    <a:pt x="325" y="646"/>
                    <a:pt x="392" y="661"/>
                    <a:pt x="456" y="661"/>
                  </a:cubicBezTo>
                  <a:cubicBezTo>
                    <a:pt x="478" y="661"/>
                    <a:pt x="499" y="659"/>
                    <a:pt x="520" y="656"/>
                  </a:cubicBezTo>
                  <a:cubicBezTo>
                    <a:pt x="615" y="642"/>
                    <a:pt x="697" y="601"/>
                    <a:pt x="738" y="547"/>
                  </a:cubicBezTo>
                  <a:cubicBezTo>
                    <a:pt x="765" y="506"/>
                    <a:pt x="765" y="465"/>
                    <a:pt x="765" y="410"/>
                  </a:cubicBezTo>
                  <a:cubicBezTo>
                    <a:pt x="765" y="260"/>
                    <a:pt x="643" y="110"/>
                    <a:pt x="465" y="28"/>
                  </a:cubicBezTo>
                  <a:cubicBezTo>
                    <a:pt x="410" y="14"/>
                    <a:pt x="342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1"/>
            <p:cNvSpPr/>
            <p:nvPr/>
          </p:nvSpPr>
          <p:spPr>
            <a:xfrm flipH="1">
              <a:off x="7552198" y="425075"/>
              <a:ext cx="30852" cy="30454"/>
            </a:xfrm>
            <a:custGeom>
              <a:avLst/>
              <a:gdLst/>
              <a:ahLst/>
              <a:cxnLst/>
              <a:rect l="l" t="t" r="r" b="b"/>
              <a:pathLst>
                <a:path w="233" h="230" extrusionOk="0">
                  <a:moveTo>
                    <a:pt x="123" y="0"/>
                  </a:moveTo>
                  <a:cubicBezTo>
                    <a:pt x="82" y="0"/>
                    <a:pt x="55" y="28"/>
                    <a:pt x="28" y="55"/>
                  </a:cubicBezTo>
                  <a:cubicBezTo>
                    <a:pt x="14" y="82"/>
                    <a:pt x="14" y="109"/>
                    <a:pt x="14" y="137"/>
                  </a:cubicBezTo>
                  <a:cubicBezTo>
                    <a:pt x="0" y="164"/>
                    <a:pt x="0" y="178"/>
                    <a:pt x="28" y="205"/>
                  </a:cubicBezTo>
                  <a:cubicBezTo>
                    <a:pt x="39" y="222"/>
                    <a:pt x="65" y="230"/>
                    <a:pt x="94" y="230"/>
                  </a:cubicBezTo>
                  <a:cubicBezTo>
                    <a:pt x="134" y="230"/>
                    <a:pt x="181" y="215"/>
                    <a:pt x="205" y="191"/>
                  </a:cubicBezTo>
                  <a:cubicBezTo>
                    <a:pt x="232" y="150"/>
                    <a:pt x="219" y="82"/>
                    <a:pt x="178" y="41"/>
                  </a:cubicBezTo>
                  <a:cubicBezTo>
                    <a:pt x="164" y="28"/>
                    <a:pt x="137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1"/>
            <p:cNvSpPr/>
            <p:nvPr/>
          </p:nvSpPr>
          <p:spPr>
            <a:xfrm flipH="1">
              <a:off x="7476327" y="264327"/>
              <a:ext cx="66999" cy="49389"/>
            </a:xfrm>
            <a:custGeom>
              <a:avLst/>
              <a:gdLst/>
              <a:ahLst/>
              <a:cxnLst/>
              <a:rect l="l" t="t" r="r" b="b"/>
              <a:pathLst>
                <a:path w="506" h="373" extrusionOk="0">
                  <a:moveTo>
                    <a:pt x="331" y="1"/>
                  </a:moveTo>
                  <a:cubicBezTo>
                    <a:pt x="289" y="1"/>
                    <a:pt x="243" y="11"/>
                    <a:pt x="205" y="26"/>
                  </a:cubicBezTo>
                  <a:cubicBezTo>
                    <a:pt x="164" y="26"/>
                    <a:pt x="137" y="40"/>
                    <a:pt x="96" y="40"/>
                  </a:cubicBezTo>
                  <a:cubicBezTo>
                    <a:pt x="83" y="40"/>
                    <a:pt x="55" y="54"/>
                    <a:pt x="42" y="67"/>
                  </a:cubicBezTo>
                  <a:cubicBezTo>
                    <a:pt x="1" y="81"/>
                    <a:pt x="1" y="122"/>
                    <a:pt x="1" y="163"/>
                  </a:cubicBezTo>
                  <a:cubicBezTo>
                    <a:pt x="1" y="204"/>
                    <a:pt x="14" y="245"/>
                    <a:pt x="28" y="286"/>
                  </a:cubicBezTo>
                  <a:cubicBezTo>
                    <a:pt x="66" y="342"/>
                    <a:pt x="149" y="373"/>
                    <a:pt x="233" y="373"/>
                  </a:cubicBezTo>
                  <a:cubicBezTo>
                    <a:pt x="270" y="373"/>
                    <a:pt x="308" y="367"/>
                    <a:pt x="342" y="354"/>
                  </a:cubicBezTo>
                  <a:cubicBezTo>
                    <a:pt x="451" y="313"/>
                    <a:pt x="506" y="218"/>
                    <a:pt x="492" y="122"/>
                  </a:cubicBezTo>
                  <a:cubicBezTo>
                    <a:pt x="492" y="81"/>
                    <a:pt x="465" y="54"/>
                    <a:pt x="424" y="26"/>
                  </a:cubicBezTo>
                  <a:cubicBezTo>
                    <a:pt x="399" y="8"/>
                    <a:pt x="366" y="1"/>
                    <a:pt x="3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31"/>
            <p:cNvSpPr/>
            <p:nvPr/>
          </p:nvSpPr>
          <p:spPr>
            <a:xfrm flipH="1">
              <a:off x="7322595" y="281938"/>
              <a:ext cx="41709" cy="21450"/>
            </a:xfrm>
            <a:custGeom>
              <a:avLst/>
              <a:gdLst/>
              <a:ahLst/>
              <a:cxnLst/>
              <a:rect l="l" t="t" r="r" b="b"/>
              <a:pathLst>
                <a:path w="315" h="162" extrusionOk="0">
                  <a:moveTo>
                    <a:pt x="197" y="1"/>
                  </a:moveTo>
                  <a:cubicBezTo>
                    <a:pt x="166" y="1"/>
                    <a:pt x="133" y="8"/>
                    <a:pt x="110" y="16"/>
                  </a:cubicBezTo>
                  <a:cubicBezTo>
                    <a:pt x="69" y="30"/>
                    <a:pt x="41" y="30"/>
                    <a:pt x="28" y="57"/>
                  </a:cubicBezTo>
                  <a:cubicBezTo>
                    <a:pt x="0" y="71"/>
                    <a:pt x="0" y="98"/>
                    <a:pt x="14" y="126"/>
                  </a:cubicBezTo>
                  <a:cubicBezTo>
                    <a:pt x="28" y="139"/>
                    <a:pt x="55" y="153"/>
                    <a:pt x="69" y="153"/>
                  </a:cubicBezTo>
                  <a:cubicBezTo>
                    <a:pt x="97" y="158"/>
                    <a:pt x="125" y="162"/>
                    <a:pt x="151" y="162"/>
                  </a:cubicBezTo>
                  <a:cubicBezTo>
                    <a:pt x="189" y="162"/>
                    <a:pt x="222" y="155"/>
                    <a:pt x="246" y="139"/>
                  </a:cubicBezTo>
                  <a:cubicBezTo>
                    <a:pt x="301" y="112"/>
                    <a:pt x="314" y="44"/>
                    <a:pt x="260" y="16"/>
                  </a:cubicBezTo>
                  <a:cubicBezTo>
                    <a:pt x="242" y="5"/>
                    <a:pt x="220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31"/>
            <p:cNvSpPr/>
            <p:nvPr/>
          </p:nvSpPr>
          <p:spPr>
            <a:xfrm flipH="1">
              <a:off x="7248445" y="350924"/>
              <a:ext cx="41709" cy="31116"/>
            </a:xfrm>
            <a:custGeom>
              <a:avLst/>
              <a:gdLst/>
              <a:ahLst/>
              <a:cxnLst/>
              <a:rect l="l" t="t" r="r" b="b"/>
              <a:pathLst>
                <a:path w="315" h="235" extrusionOk="0">
                  <a:moveTo>
                    <a:pt x="205" y="0"/>
                  </a:moveTo>
                  <a:cubicBezTo>
                    <a:pt x="137" y="55"/>
                    <a:pt x="0" y="219"/>
                    <a:pt x="96" y="233"/>
                  </a:cubicBezTo>
                  <a:cubicBezTo>
                    <a:pt x="104" y="234"/>
                    <a:pt x="112" y="234"/>
                    <a:pt x="121" y="234"/>
                  </a:cubicBezTo>
                  <a:cubicBezTo>
                    <a:pt x="209" y="234"/>
                    <a:pt x="300" y="172"/>
                    <a:pt x="300" y="110"/>
                  </a:cubicBezTo>
                  <a:cubicBezTo>
                    <a:pt x="314" y="55"/>
                    <a:pt x="260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31"/>
            <p:cNvSpPr/>
            <p:nvPr/>
          </p:nvSpPr>
          <p:spPr>
            <a:xfrm flipH="1">
              <a:off x="7667928" y="300343"/>
              <a:ext cx="101426" cy="60644"/>
            </a:xfrm>
            <a:custGeom>
              <a:avLst/>
              <a:gdLst/>
              <a:ahLst/>
              <a:cxnLst/>
              <a:rect l="l" t="t" r="r" b="b"/>
              <a:pathLst>
                <a:path w="766" h="458" extrusionOk="0">
                  <a:moveTo>
                    <a:pt x="533" y="0"/>
                  </a:moveTo>
                  <a:cubicBezTo>
                    <a:pt x="424" y="14"/>
                    <a:pt x="315" y="41"/>
                    <a:pt x="219" y="68"/>
                  </a:cubicBezTo>
                  <a:cubicBezTo>
                    <a:pt x="165" y="96"/>
                    <a:pt x="124" y="109"/>
                    <a:pt x="97" y="137"/>
                  </a:cubicBezTo>
                  <a:cubicBezTo>
                    <a:pt x="1" y="205"/>
                    <a:pt x="42" y="341"/>
                    <a:pt x="138" y="410"/>
                  </a:cubicBezTo>
                  <a:cubicBezTo>
                    <a:pt x="192" y="444"/>
                    <a:pt x="260" y="458"/>
                    <a:pt x="330" y="458"/>
                  </a:cubicBezTo>
                  <a:cubicBezTo>
                    <a:pt x="400" y="458"/>
                    <a:pt x="472" y="444"/>
                    <a:pt x="533" y="423"/>
                  </a:cubicBezTo>
                  <a:cubicBezTo>
                    <a:pt x="670" y="355"/>
                    <a:pt x="766" y="219"/>
                    <a:pt x="725" y="96"/>
                  </a:cubicBezTo>
                  <a:cubicBezTo>
                    <a:pt x="711" y="68"/>
                    <a:pt x="684" y="41"/>
                    <a:pt x="656" y="14"/>
                  </a:cubicBezTo>
                  <a:cubicBezTo>
                    <a:pt x="615" y="0"/>
                    <a:pt x="574" y="0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31"/>
            <p:cNvSpPr/>
            <p:nvPr/>
          </p:nvSpPr>
          <p:spPr>
            <a:xfrm flipH="1">
              <a:off x="7745653" y="409450"/>
              <a:ext cx="56142" cy="32043"/>
            </a:xfrm>
            <a:custGeom>
              <a:avLst/>
              <a:gdLst/>
              <a:ahLst/>
              <a:cxnLst/>
              <a:rect l="l" t="t" r="r" b="b"/>
              <a:pathLst>
                <a:path w="424" h="242" extrusionOk="0">
                  <a:moveTo>
                    <a:pt x="203" y="1"/>
                  </a:moveTo>
                  <a:cubicBezTo>
                    <a:pt x="171" y="1"/>
                    <a:pt x="139" y="4"/>
                    <a:pt x="109" y="9"/>
                  </a:cubicBezTo>
                  <a:cubicBezTo>
                    <a:pt x="82" y="23"/>
                    <a:pt x="69" y="23"/>
                    <a:pt x="55" y="36"/>
                  </a:cubicBezTo>
                  <a:cubicBezTo>
                    <a:pt x="0" y="77"/>
                    <a:pt x="14" y="146"/>
                    <a:pt x="55" y="187"/>
                  </a:cubicBezTo>
                  <a:cubicBezTo>
                    <a:pt x="96" y="227"/>
                    <a:pt x="178" y="241"/>
                    <a:pt x="246" y="241"/>
                  </a:cubicBezTo>
                  <a:cubicBezTo>
                    <a:pt x="287" y="241"/>
                    <a:pt x="328" y="227"/>
                    <a:pt x="355" y="214"/>
                  </a:cubicBezTo>
                  <a:cubicBezTo>
                    <a:pt x="423" y="173"/>
                    <a:pt x="423" y="91"/>
                    <a:pt x="355" y="36"/>
                  </a:cubicBezTo>
                  <a:cubicBezTo>
                    <a:pt x="312" y="10"/>
                    <a:pt x="258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31"/>
            <p:cNvSpPr/>
            <p:nvPr/>
          </p:nvSpPr>
          <p:spPr>
            <a:xfrm flipH="1">
              <a:off x="7487185" y="480555"/>
              <a:ext cx="112151" cy="79843"/>
            </a:xfrm>
            <a:custGeom>
              <a:avLst/>
              <a:gdLst/>
              <a:ahLst/>
              <a:cxnLst/>
              <a:rect l="l" t="t" r="r" b="b"/>
              <a:pathLst>
                <a:path w="847" h="603" extrusionOk="0">
                  <a:moveTo>
                    <a:pt x="379" y="0"/>
                  </a:moveTo>
                  <a:cubicBezTo>
                    <a:pt x="321" y="0"/>
                    <a:pt x="262" y="7"/>
                    <a:pt x="205" y="18"/>
                  </a:cubicBezTo>
                  <a:cubicBezTo>
                    <a:pt x="164" y="32"/>
                    <a:pt x="137" y="32"/>
                    <a:pt x="96" y="59"/>
                  </a:cubicBezTo>
                  <a:cubicBezTo>
                    <a:pt x="41" y="100"/>
                    <a:pt x="14" y="155"/>
                    <a:pt x="0" y="209"/>
                  </a:cubicBezTo>
                  <a:cubicBezTo>
                    <a:pt x="0" y="250"/>
                    <a:pt x="0" y="305"/>
                    <a:pt x="14" y="346"/>
                  </a:cubicBezTo>
                  <a:cubicBezTo>
                    <a:pt x="55" y="441"/>
                    <a:pt x="151" y="523"/>
                    <a:pt x="273" y="564"/>
                  </a:cubicBezTo>
                  <a:cubicBezTo>
                    <a:pt x="337" y="588"/>
                    <a:pt x="410" y="603"/>
                    <a:pt x="484" y="603"/>
                  </a:cubicBezTo>
                  <a:cubicBezTo>
                    <a:pt x="537" y="603"/>
                    <a:pt x="591" y="595"/>
                    <a:pt x="642" y="578"/>
                  </a:cubicBezTo>
                  <a:cubicBezTo>
                    <a:pt x="765" y="523"/>
                    <a:pt x="847" y="414"/>
                    <a:pt x="833" y="305"/>
                  </a:cubicBezTo>
                  <a:cubicBezTo>
                    <a:pt x="833" y="209"/>
                    <a:pt x="738" y="100"/>
                    <a:pt x="615" y="45"/>
                  </a:cubicBezTo>
                  <a:cubicBezTo>
                    <a:pt x="543" y="13"/>
                    <a:pt x="461" y="0"/>
                    <a:pt x="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1"/>
            <p:cNvSpPr/>
            <p:nvPr/>
          </p:nvSpPr>
          <p:spPr>
            <a:xfrm flipH="1">
              <a:off x="7617345" y="495518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260" y="1"/>
                  </a:moveTo>
                  <a:cubicBezTo>
                    <a:pt x="219" y="1"/>
                    <a:pt x="178" y="1"/>
                    <a:pt x="151" y="14"/>
                  </a:cubicBezTo>
                  <a:cubicBezTo>
                    <a:pt x="69" y="28"/>
                    <a:pt x="1" y="83"/>
                    <a:pt x="15" y="137"/>
                  </a:cubicBezTo>
                  <a:cubicBezTo>
                    <a:pt x="28" y="165"/>
                    <a:pt x="69" y="178"/>
                    <a:pt x="110" y="192"/>
                  </a:cubicBezTo>
                  <a:cubicBezTo>
                    <a:pt x="127" y="195"/>
                    <a:pt x="145" y="197"/>
                    <a:pt x="163" y="197"/>
                  </a:cubicBezTo>
                  <a:cubicBezTo>
                    <a:pt x="218" y="197"/>
                    <a:pt x="274" y="182"/>
                    <a:pt x="315" y="151"/>
                  </a:cubicBezTo>
                  <a:cubicBezTo>
                    <a:pt x="356" y="96"/>
                    <a:pt x="329" y="14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1"/>
            <p:cNvSpPr/>
            <p:nvPr/>
          </p:nvSpPr>
          <p:spPr>
            <a:xfrm flipH="1">
              <a:off x="7693218" y="479893"/>
              <a:ext cx="59585" cy="43563"/>
            </a:xfrm>
            <a:custGeom>
              <a:avLst/>
              <a:gdLst/>
              <a:ahLst/>
              <a:cxnLst/>
              <a:rect l="l" t="t" r="r" b="b"/>
              <a:pathLst>
                <a:path w="450" h="329" extrusionOk="0">
                  <a:moveTo>
                    <a:pt x="202" y="0"/>
                  </a:moveTo>
                  <a:cubicBezTo>
                    <a:pt x="186" y="0"/>
                    <a:pt x="247" y="29"/>
                    <a:pt x="163" y="50"/>
                  </a:cubicBezTo>
                  <a:cubicBezTo>
                    <a:pt x="122" y="50"/>
                    <a:pt x="67" y="64"/>
                    <a:pt x="40" y="105"/>
                  </a:cubicBezTo>
                  <a:cubicBezTo>
                    <a:pt x="26" y="119"/>
                    <a:pt x="13" y="132"/>
                    <a:pt x="13" y="160"/>
                  </a:cubicBezTo>
                  <a:cubicBezTo>
                    <a:pt x="0" y="244"/>
                    <a:pt x="105" y="328"/>
                    <a:pt x="224" y="328"/>
                  </a:cubicBezTo>
                  <a:cubicBezTo>
                    <a:pt x="240" y="328"/>
                    <a:pt x="256" y="327"/>
                    <a:pt x="272" y="324"/>
                  </a:cubicBezTo>
                  <a:cubicBezTo>
                    <a:pt x="395" y="296"/>
                    <a:pt x="449" y="160"/>
                    <a:pt x="368" y="78"/>
                  </a:cubicBezTo>
                  <a:cubicBezTo>
                    <a:pt x="327" y="50"/>
                    <a:pt x="286" y="23"/>
                    <a:pt x="245" y="9"/>
                  </a:cubicBezTo>
                  <a:cubicBezTo>
                    <a:pt x="219" y="3"/>
                    <a:pt x="207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1"/>
            <p:cNvSpPr/>
            <p:nvPr/>
          </p:nvSpPr>
          <p:spPr>
            <a:xfrm flipH="1">
              <a:off x="7376885" y="486514"/>
              <a:ext cx="72428" cy="53758"/>
            </a:xfrm>
            <a:custGeom>
              <a:avLst/>
              <a:gdLst/>
              <a:ahLst/>
              <a:cxnLst/>
              <a:rect l="l" t="t" r="r" b="b"/>
              <a:pathLst>
                <a:path w="547" h="406" extrusionOk="0">
                  <a:moveTo>
                    <a:pt x="315" y="0"/>
                  </a:moveTo>
                  <a:cubicBezTo>
                    <a:pt x="205" y="14"/>
                    <a:pt x="110" y="55"/>
                    <a:pt x="55" y="123"/>
                  </a:cubicBezTo>
                  <a:cubicBezTo>
                    <a:pt x="1" y="192"/>
                    <a:pt x="1" y="287"/>
                    <a:pt x="69" y="342"/>
                  </a:cubicBezTo>
                  <a:cubicBezTo>
                    <a:pt x="112" y="384"/>
                    <a:pt x="181" y="406"/>
                    <a:pt x="250" y="406"/>
                  </a:cubicBezTo>
                  <a:cubicBezTo>
                    <a:pt x="292" y="406"/>
                    <a:pt x="333" y="398"/>
                    <a:pt x="369" y="383"/>
                  </a:cubicBezTo>
                  <a:cubicBezTo>
                    <a:pt x="478" y="342"/>
                    <a:pt x="533" y="260"/>
                    <a:pt x="547" y="178"/>
                  </a:cubicBezTo>
                  <a:cubicBezTo>
                    <a:pt x="547" y="110"/>
                    <a:pt x="506" y="28"/>
                    <a:pt x="4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1"/>
            <p:cNvSpPr/>
            <p:nvPr/>
          </p:nvSpPr>
          <p:spPr>
            <a:xfrm flipH="1">
              <a:off x="7772798" y="449174"/>
              <a:ext cx="77857" cy="47270"/>
            </a:xfrm>
            <a:custGeom>
              <a:avLst/>
              <a:gdLst/>
              <a:ahLst/>
              <a:cxnLst/>
              <a:rect l="l" t="t" r="r" b="b"/>
              <a:pathLst>
                <a:path w="588" h="357" extrusionOk="0">
                  <a:moveTo>
                    <a:pt x="306" y="0"/>
                  </a:moveTo>
                  <a:cubicBezTo>
                    <a:pt x="273" y="0"/>
                    <a:pt x="239" y="4"/>
                    <a:pt x="205" y="9"/>
                  </a:cubicBezTo>
                  <a:cubicBezTo>
                    <a:pt x="151" y="23"/>
                    <a:pt x="83" y="50"/>
                    <a:pt x="55" y="105"/>
                  </a:cubicBezTo>
                  <a:cubicBezTo>
                    <a:pt x="1" y="173"/>
                    <a:pt x="69" y="282"/>
                    <a:pt x="164" y="323"/>
                  </a:cubicBezTo>
                  <a:cubicBezTo>
                    <a:pt x="210" y="346"/>
                    <a:pt x="263" y="356"/>
                    <a:pt x="315" y="356"/>
                  </a:cubicBezTo>
                  <a:cubicBezTo>
                    <a:pt x="358" y="356"/>
                    <a:pt x="401" y="349"/>
                    <a:pt x="438" y="337"/>
                  </a:cubicBezTo>
                  <a:cubicBezTo>
                    <a:pt x="533" y="310"/>
                    <a:pt x="588" y="228"/>
                    <a:pt x="574" y="160"/>
                  </a:cubicBezTo>
                  <a:cubicBezTo>
                    <a:pt x="560" y="105"/>
                    <a:pt x="506" y="50"/>
                    <a:pt x="438" y="23"/>
                  </a:cubicBezTo>
                  <a:cubicBezTo>
                    <a:pt x="398" y="7"/>
                    <a:pt x="35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1"/>
            <p:cNvSpPr/>
            <p:nvPr/>
          </p:nvSpPr>
          <p:spPr>
            <a:xfrm flipH="1">
              <a:off x="7326435" y="516836"/>
              <a:ext cx="28865" cy="17743"/>
            </a:xfrm>
            <a:custGeom>
              <a:avLst/>
              <a:gdLst/>
              <a:ahLst/>
              <a:cxnLst/>
              <a:rect l="l" t="t" r="r" b="b"/>
              <a:pathLst>
                <a:path w="218" h="134" extrusionOk="0">
                  <a:moveTo>
                    <a:pt x="109" y="1"/>
                  </a:moveTo>
                  <a:cubicBezTo>
                    <a:pt x="100" y="1"/>
                    <a:pt x="91" y="2"/>
                    <a:pt x="83" y="4"/>
                  </a:cubicBezTo>
                  <a:cubicBezTo>
                    <a:pt x="28" y="17"/>
                    <a:pt x="1" y="85"/>
                    <a:pt x="55" y="113"/>
                  </a:cubicBezTo>
                  <a:cubicBezTo>
                    <a:pt x="69" y="127"/>
                    <a:pt x="90" y="133"/>
                    <a:pt x="112" y="133"/>
                  </a:cubicBezTo>
                  <a:cubicBezTo>
                    <a:pt x="153" y="133"/>
                    <a:pt x="197" y="112"/>
                    <a:pt x="205" y="85"/>
                  </a:cubicBezTo>
                  <a:cubicBezTo>
                    <a:pt x="217" y="38"/>
                    <a:pt x="167" y="1"/>
                    <a:pt x="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1"/>
            <p:cNvSpPr/>
            <p:nvPr/>
          </p:nvSpPr>
          <p:spPr>
            <a:xfrm flipH="1">
              <a:off x="7619067" y="540803"/>
              <a:ext cx="72428" cy="43563"/>
            </a:xfrm>
            <a:custGeom>
              <a:avLst/>
              <a:gdLst/>
              <a:ahLst/>
              <a:cxnLst/>
              <a:rect l="l" t="t" r="r" b="b"/>
              <a:pathLst>
                <a:path w="547" h="329" extrusionOk="0">
                  <a:moveTo>
                    <a:pt x="178" y="0"/>
                  </a:moveTo>
                  <a:cubicBezTo>
                    <a:pt x="123" y="0"/>
                    <a:pt x="68" y="0"/>
                    <a:pt x="41" y="27"/>
                  </a:cubicBezTo>
                  <a:cubicBezTo>
                    <a:pt x="0" y="55"/>
                    <a:pt x="14" y="109"/>
                    <a:pt x="41" y="150"/>
                  </a:cubicBezTo>
                  <a:cubicBezTo>
                    <a:pt x="82" y="205"/>
                    <a:pt x="137" y="259"/>
                    <a:pt x="219" y="287"/>
                  </a:cubicBezTo>
                  <a:cubicBezTo>
                    <a:pt x="263" y="313"/>
                    <a:pt x="318" y="328"/>
                    <a:pt x="370" y="328"/>
                  </a:cubicBezTo>
                  <a:cubicBezTo>
                    <a:pt x="399" y="328"/>
                    <a:pt x="426" y="324"/>
                    <a:pt x="451" y="314"/>
                  </a:cubicBezTo>
                  <a:cubicBezTo>
                    <a:pt x="464" y="314"/>
                    <a:pt x="492" y="300"/>
                    <a:pt x="505" y="287"/>
                  </a:cubicBezTo>
                  <a:cubicBezTo>
                    <a:pt x="519" y="273"/>
                    <a:pt x="519" y="259"/>
                    <a:pt x="533" y="246"/>
                  </a:cubicBezTo>
                  <a:cubicBezTo>
                    <a:pt x="546" y="191"/>
                    <a:pt x="519" y="123"/>
                    <a:pt x="464" y="82"/>
                  </a:cubicBezTo>
                  <a:cubicBezTo>
                    <a:pt x="396" y="27"/>
                    <a:pt x="287" y="0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1"/>
            <p:cNvSpPr/>
            <p:nvPr/>
          </p:nvSpPr>
          <p:spPr>
            <a:xfrm flipH="1">
              <a:off x="7707652" y="538287"/>
              <a:ext cx="99572" cy="63954"/>
            </a:xfrm>
            <a:custGeom>
              <a:avLst/>
              <a:gdLst/>
              <a:ahLst/>
              <a:cxnLst/>
              <a:rect l="l" t="t" r="r" b="b"/>
              <a:pathLst>
                <a:path w="752" h="483" extrusionOk="0">
                  <a:moveTo>
                    <a:pt x="357" y="0"/>
                  </a:moveTo>
                  <a:cubicBezTo>
                    <a:pt x="253" y="0"/>
                    <a:pt x="148" y="31"/>
                    <a:pt x="82" y="87"/>
                  </a:cubicBezTo>
                  <a:cubicBezTo>
                    <a:pt x="55" y="115"/>
                    <a:pt x="28" y="142"/>
                    <a:pt x="14" y="183"/>
                  </a:cubicBezTo>
                  <a:cubicBezTo>
                    <a:pt x="0" y="238"/>
                    <a:pt x="41" y="306"/>
                    <a:pt x="96" y="347"/>
                  </a:cubicBezTo>
                  <a:cubicBezTo>
                    <a:pt x="150" y="388"/>
                    <a:pt x="219" y="415"/>
                    <a:pt x="301" y="442"/>
                  </a:cubicBezTo>
                  <a:cubicBezTo>
                    <a:pt x="362" y="460"/>
                    <a:pt x="440" y="483"/>
                    <a:pt x="513" y="483"/>
                  </a:cubicBezTo>
                  <a:cubicBezTo>
                    <a:pt x="554" y="483"/>
                    <a:pt x="594" y="476"/>
                    <a:pt x="628" y="456"/>
                  </a:cubicBezTo>
                  <a:cubicBezTo>
                    <a:pt x="710" y="429"/>
                    <a:pt x="751" y="347"/>
                    <a:pt x="751" y="278"/>
                  </a:cubicBezTo>
                  <a:cubicBezTo>
                    <a:pt x="738" y="156"/>
                    <a:pt x="642" y="46"/>
                    <a:pt x="492" y="19"/>
                  </a:cubicBezTo>
                  <a:cubicBezTo>
                    <a:pt x="450" y="6"/>
                    <a:pt x="403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31"/>
            <p:cNvSpPr/>
            <p:nvPr/>
          </p:nvSpPr>
          <p:spPr>
            <a:xfrm flipH="1">
              <a:off x="7798088" y="515380"/>
              <a:ext cx="32705" cy="23039"/>
            </a:xfrm>
            <a:custGeom>
              <a:avLst/>
              <a:gdLst/>
              <a:ahLst/>
              <a:cxnLst/>
              <a:rect l="l" t="t" r="r" b="b"/>
              <a:pathLst>
                <a:path w="247" h="174" extrusionOk="0">
                  <a:moveTo>
                    <a:pt x="96" y="1"/>
                  </a:moveTo>
                  <a:cubicBezTo>
                    <a:pt x="42" y="15"/>
                    <a:pt x="1" y="56"/>
                    <a:pt x="1" y="96"/>
                  </a:cubicBezTo>
                  <a:cubicBezTo>
                    <a:pt x="1" y="139"/>
                    <a:pt x="51" y="173"/>
                    <a:pt x="105" y="173"/>
                  </a:cubicBezTo>
                  <a:cubicBezTo>
                    <a:pt x="120" y="173"/>
                    <a:pt x="136" y="171"/>
                    <a:pt x="151" y="165"/>
                  </a:cubicBezTo>
                  <a:cubicBezTo>
                    <a:pt x="219" y="151"/>
                    <a:pt x="247" y="69"/>
                    <a:pt x="192" y="28"/>
                  </a:cubicBezTo>
                  <a:cubicBezTo>
                    <a:pt x="178" y="1"/>
                    <a:pt x="124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31"/>
            <p:cNvSpPr/>
            <p:nvPr/>
          </p:nvSpPr>
          <p:spPr>
            <a:xfrm flipH="1">
              <a:off x="7510621" y="575097"/>
              <a:ext cx="63424" cy="46079"/>
            </a:xfrm>
            <a:custGeom>
              <a:avLst/>
              <a:gdLst/>
              <a:ahLst/>
              <a:cxnLst/>
              <a:rect l="l" t="t" r="r" b="b"/>
              <a:pathLst>
                <a:path w="479" h="348" extrusionOk="0">
                  <a:moveTo>
                    <a:pt x="320" y="0"/>
                  </a:moveTo>
                  <a:cubicBezTo>
                    <a:pt x="280" y="0"/>
                    <a:pt x="239" y="7"/>
                    <a:pt x="205" y="14"/>
                  </a:cubicBezTo>
                  <a:cubicBezTo>
                    <a:pt x="164" y="28"/>
                    <a:pt x="110" y="28"/>
                    <a:pt x="82" y="55"/>
                  </a:cubicBezTo>
                  <a:cubicBezTo>
                    <a:pt x="55" y="82"/>
                    <a:pt x="28" y="110"/>
                    <a:pt x="28" y="137"/>
                  </a:cubicBezTo>
                  <a:cubicBezTo>
                    <a:pt x="1" y="192"/>
                    <a:pt x="14" y="260"/>
                    <a:pt x="69" y="314"/>
                  </a:cubicBezTo>
                  <a:cubicBezTo>
                    <a:pt x="106" y="337"/>
                    <a:pt x="161" y="347"/>
                    <a:pt x="215" y="347"/>
                  </a:cubicBezTo>
                  <a:cubicBezTo>
                    <a:pt x="260" y="347"/>
                    <a:pt x="305" y="340"/>
                    <a:pt x="342" y="328"/>
                  </a:cubicBezTo>
                  <a:cubicBezTo>
                    <a:pt x="424" y="287"/>
                    <a:pt x="465" y="219"/>
                    <a:pt x="465" y="137"/>
                  </a:cubicBezTo>
                  <a:cubicBezTo>
                    <a:pt x="478" y="96"/>
                    <a:pt x="465" y="55"/>
                    <a:pt x="424" y="28"/>
                  </a:cubicBezTo>
                  <a:cubicBezTo>
                    <a:pt x="396" y="7"/>
                    <a:pt x="359" y="0"/>
                    <a:pt x="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31"/>
            <p:cNvSpPr/>
            <p:nvPr/>
          </p:nvSpPr>
          <p:spPr>
            <a:xfrm flipH="1">
              <a:off x="7391318" y="560135"/>
              <a:ext cx="66999" cy="42636"/>
            </a:xfrm>
            <a:custGeom>
              <a:avLst/>
              <a:gdLst/>
              <a:ahLst/>
              <a:cxnLst/>
              <a:rect l="l" t="t" r="r" b="b"/>
              <a:pathLst>
                <a:path w="506" h="322" extrusionOk="0">
                  <a:moveTo>
                    <a:pt x="204" y="1"/>
                  </a:moveTo>
                  <a:cubicBezTo>
                    <a:pt x="192" y="1"/>
                    <a:pt x="175" y="5"/>
                    <a:pt x="151" y="18"/>
                  </a:cubicBezTo>
                  <a:cubicBezTo>
                    <a:pt x="69" y="45"/>
                    <a:pt x="0" y="100"/>
                    <a:pt x="14" y="168"/>
                  </a:cubicBezTo>
                  <a:cubicBezTo>
                    <a:pt x="14" y="223"/>
                    <a:pt x="96" y="264"/>
                    <a:pt x="164" y="291"/>
                  </a:cubicBezTo>
                  <a:cubicBezTo>
                    <a:pt x="208" y="302"/>
                    <a:pt x="270" y="322"/>
                    <a:pt x="329" y="322"/>
                  </a:cubicBezTo>
                  <a:cubicBezTo>
                    <a:pt x="342" y="322"/>
                    <a:pt x="356" y="321"/>
                    <a:pt x="369" y="318"/>
                  </a:cubicBezTo>
                  <a:cubicBezTo>
                    <a:pt x="437" y="305"/>
                    <a:pt x="506" y="264"/>
                    <a:pt x="492" y="209"/>
                  </a:cubicBezTo>
                  <a:cubicBezTo>
                    <a:pt x="492" y="182"/>
                    <a:pt x="478" y="154"/>
                    <a:pt x="451" y="141"/>
                  </a:cubicBezTo>
                  <a:cubicBezTo>
                    <a:pt x="410" y="100"/>
                    <a:pt x="355" y="73"/>
                    <a:pt x="301" y="45"/>
                  </a:cubicBezTo>
                  <a:cubicBezTo>
                    <a:pt x="244" y="26"/>
                    <a:pt x="233" y="1"/>
                    <a:pt x="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31"/>
            <p:cNvSpPr/>
            <p:nvPr/>
          </p:nvSpPr>
          <p:spPr>
            <a:xfrm flipH="1">
              <a:off x="7237587" y="504257"/>
              <a:ext cx="43563" cy="30719"/>
            </a:xfrm>
            <a:custGeom>
              <a:avLst/>
              <a:gdLst/>
              <a:ahLst/>
              <a:cxnLst/>
              <a:rect l="l" t="t" r="r" b="b"/>
              <a:pathLst>
                <a:path w="329" h="232" extrusionOk="0">
                  <a:moveTo>
                    <a:pt x="167" y="1"/>
                  </a:moveTo>
                  <a:cubicBezTo>
                    <a:pt x="157" y="1"/>
                    <a:pt x="147" y="2"/>
                    <a:pt x="137" y="3"/>
                  </a:cubicBezTo>
                  <a:cubicBezTo>
                    <a:pt x="55" y="17"/>
                    <a:pt x="0" y="99"/>
                    <a:pt x="28" y="153"/>
                  </a:cubicBezTo>
                  <a:cubicBezTo>
                    <a:pt x="48" y="204"/>
                    <a:pt x="113" y="232"/>
                    <a:pt x="179" y="232"/>
                  </a:cubicBezTo>
                  <a:cubicBezTo>
                    <a:pt x="202" y="232"/>
                    <a:pt x="225" y="228"/>
                    <a:pt x="246" y="221"/>
                  </a:cubicBezTo>
                  <a:cubicBezTo>
                    <a:pt x="273" y="208"/>
                    <a:pt x="301" y="194"/>
                    <a:pt x="314" y="167"/>
                  </a:cubicBezTo>
                  <a:cubicBezTo>
                    <a:pt x="328" y="153"/>
                    <a:pt x="328" y="126"/>
                    <a:pt x="328" y="112"/>
                  </a:cubicBezTo>
                  <a:cubicBezTo>
                    <a:pt x="328" y="51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31"/>
            <p:cNvSpPr/>
            <p:nvPr/>
          </p:nvSpPr>
          <p:spPr>
            <a:xfrm flipH="1">
              <a:off x="7304587" y="555633"/>
              <a:ext cx="47138" cy="25688"/>
            </a:xfrm>
            <a:custGeom>
              <a:avLst/>
              <a:gdLst/>
              <a:ahLst/>
              <a:cxnLst/>
              <a:rect l="l" t="t" r="r" b="b"/>
              <a:pathLst>
                <a:path w="356" h="194" extrusionOk="0">
                  <a:moveTo>
                    <a:pt x="233" y="1"/>
                  </a:moveTo>
                  <a:cubicBezTo>
                    <a:pt x="209" y="1"/>
                    <a:pt x="185" y="4"/>
                    <a:pt x="165" y="11"/>
                  </a:cubicBezTo>
                  <a:cubicBezTo>
                    <a:pt x="124" y="25"/>
                    <a:pt x="83" y="52"/>
                    <a:pt x="56" y="79"/>
                  </a:cubicBezTo>
                  <a:cubicBezTo>
                    <a:pt x="28" y="107"/>
                    <a:pt x="1" y="147"/>
                    <a:pt x="28" y="161"/>
                  </a:cubicBezTo>
                  <a:cubicBezTo>
                    <a:pt x="42" y="188"/>
                    <a:pt x="69" y="188"/>
                    <a:pt x="96" y="188"/>
                  </a:cubicBezTo>
                  <a:cubicBezTo>
                    <a:pt x="115" y="192"/>
                    <a:pt x="134" y="194"/>
                    <a:pt x="153" y="194"/>
                  </a:cubicBezTo>
                  <a:cubicBezTo>
                    <a:pt x="206" y="194"/>
                    <a:pt x="258" y="181"/>
                    <a:pt x="288" y="161"/>
                  </a:cubicBezTo>
                  <a:cubicBezTo>
                    <a:pt x="342" y="120"/>
                    <a:pt x="356" y="52"/>
                    <a:pt x="301" y="11"/>
                  </a:cubicBezTo>
                  <a:cubicBezTo>
                    <a:pt x="281" y="4"/>
                    <a:pt x="257" y="1"/>
                    <a:pt x="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31"/>
            <p:cNvSpPr/>
            <p:nvPr/>
          </p:nvSpPr>
          <p:spPr>
            <a:xfrm flipH="1">
              <a:off x="7657069" y="251218"/>
              <a:ext cx="34427" cy="15624"/>
            </a:xfrm>
            <a:custGeom>
              <a:avLst/>
              <a:gdLst/>
              <a:ahLst/>
              <a:cxnLst/>
              <a:rect l="l" t="t" r="r" b="b"/>
              <a:pathLst>
                <a:path w="260" h="118" extrusionOk="0">
                  <a:moveTo>
                    <a:pt x="120" y="0"/>
                  </a:moveTo>
                  <a:cubicBezTo>
                    <a:pt x="93" y="0"/>
                    <a:pt x="65" y="8"/>
                    <a:pt x="41" y="16"/>
                  </a:cubicBezTo>
                  <a:cubicBezTo>
                    <a:pt x="27" y="16"/>
                    <a:pt x="14" y="30"/>
                    <a:pt x="14" y="30"/>
                  </a:cubicBezTo>
                  <a:cubicBezTo>
                    <a:pt x="0" y="57"/>
                    <a:pt x="0" y="84"/>
                    <a:pt x="27" y="98"/>
                  </a:cubicBezTo>
                  <a:cubicBezTo>
                    <a:pt x="55" y="112"/>
                    <a:pt x="82" y="112"/>
                    <a:pt x="109" y="112"/>
                  </a:cubicBezTo>
                  <a:cubicBezTo>
                    <a:pt x="121" y="116"/>
                    <a:pt x="133" y="117"/>
                    <a:pt x="145" y="117"/>
                  </a:cubicBezTo>
                  <a:cubicBezTo>
                    <a:pt x="174" y="117"/>
                    <a:pt x="203" y="108"/>
                    <a:pt x="232" y="98"/>
                  </a:cubicBezTo>
                  <a:cubicBezTo>
                    <a:pt x="259" y="71"/>
                    <a:pt x="232" y="30"/>
                    <a:pt x="178" y="16"/>
                  </a:cubicBezTo>
                  <a:cubicBezTo>
                    <a:pt x="160" y="5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31"/>
            <p:cNvSpPr/>
            <p:nvPr/>
          </p:nvSpPr>
          <p:spPr>
            <a:xfrm flipH="1">
              <a:off x="7798088" y="336491"/>
              <a:ext cx="28998" cy="25555"/>
            </a:xfrm>
            <a:custGeom>
              <a:avLst/>
              <a:gdLst/>
              <a:ahLst/>
              <a:cxnLst/>
              <a:rect l="l" t="t" r="r" b="b"/>
              <a:pathLst>
                <a:path w="219" h="193" extrusionOk="0">
                  <a:moveTo>
                    <a:pt x="123" y="0"/>
                  </a:moveTo>
                  <a:cubicBezTo>
                    <a:pt x="68" y="14"/>
                    <a:pt x="27" y="41"/>
                    <a:pt x="14" y="82"/>
                  </a:cubicBezTo>
                  <a:cubicBezTo>
                    <a:pt x="0" y="109"/>
                    <a:pt x="14" y="164"/>
                    <a:pt x="68" y="178"/>
                  </a:cubicBezTo>
                  <a:cubicBezTo>
                    <a:pt x="84" y="188"/>
                    <a:pt x="104" y="193"/>
                    <a:pt x="123" y="193"/>
                  </a:cubicBezTo>
                  <a:cubicBezTo>
                    <a:pt x="155" y="193"/>
                    <a:pt x="188" y="181"/>
                    <a:pt x="205" y="164"/>
                  </a:cubicBezTo>
                  <a:cubicBezTo>
                    <a:pt x="219" y="109"/>
                    <a:pt x="178" y="41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31"/>
            <p:cNvSpPr/>
            <p:nvPr/>
          </p:nvSpPr>
          <p:spPr>
            <a:xfrm flipH="1">
              <a:off x="7376884" y="235726"/>
              <a:ext cx="34427" cy="19464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152" y="0"/>
                  </a:moveTo>
                  <a:cubicBezTo>
                    <a:pt x="127" y="0"/>
                    <a:pt x="103" y="3"/>
                    <a:pt x="82" y="10"/>
                  </a:cubicBezTo>
                  <a:cubicBezTo>
                    <a:pt x="41" y="24"/>
                    <a:pt x="0" y="51"/>
                    <a:pt x="0" y="79"/>
                  </a:cubicBezTo>
                  <a:cubicBezTo>
                    <a:pt x="0" y="120"/>
                    <a:pt x="55" y="147"/>
                    <a:pt x="110" y="147"/>
                  </a:cubicBezTo>
                  <a:cubicBezTo>
                    <a:pt x="151" y="147"/>
                    <a:pt x="205" y="133"/>
                    <a:pt x="232" y="106"/>
                  </a:cubicBezTo>
                  <a:cubicBezTo>
                    <a:pt x="260" y="79"/>
                    <a:pt x="260" y="38"/>
                    <a:pt x="232" y="10"/>
                  </a:cubicBezTo>
                  <a:cubicBezTo>
                    <a:pt x="205" y="3"/>
                    <a:pt x="178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31"/>
            <p:cNvSpPr/>
            <p:nvPr/>
          </p:nvSpPr>
          <p:spPr>
            <a:xfrm flipH="1">
              <a:off x="7205146" y="388926"/>
              <a:ext cx="28998" cy="21848"/>
            </a:xfrm>
            <a:custGeom>
              <a:avLst/>
              <a:gdLst/>
              <a:ahLst/>
              <a:cxnLst/>
              <a:rect l="l" t="t" r="r" b="b"/>
              <a:pathLst>
                <a:path w="219" h="165" extrusionOk="0">
                  <a:moveTo>
                    <a:pt x="123" y="0"/>
                  </a:moveTo>
                  <a:cubicBezTo>
                    <a:pt x="96" y="14"/>
                    <a:pt x="55" y="41"/>
                    <a:pt x="28" y="68"/>
                  </a:cubicBezTo>
                  <a:cubicBezTo>
                    <a:pt x="0" y="96"/>
                    <a:pt x="0" y="123"/>
                    <a:pt x="14" y="150"/>
                  </a:cubicBezTo>
                  <a:cubicBezTo>
                    <a:pt x="38" y="160"/>
                    <a:pt x="64" y="165"/>
                    <a:pt x="89" y="165"/>
                  </a:cubicBezTo>
                  <a:cubicBezTo>
                    <a:pt x="133" y="165"/>
                    <a:pt x="174" y="150"/>
                    <a:pt x="192" y="123"/>
                  </a:cubicBezTo>
                  <a:cubicBezTo>
                    <a:pt x="219" y="68"/>
                    <a:pt x="192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31"/>
            <p:cNvSpPr/>
            <p:nvPr/>
          </p:nvSpPr>
          <p:spPr>
            <a:xfrm flipH="1">
              <a:off x="7420183" y="87557"/>
              <a:ext cx="38134" cy="48330"/>
            </a:xfrm>
            <a:custGeom>
              <a:avLst/>
              <a:gdLst/>
              <a:ahLst/>
              <a:cxnLst/>
              <a:rect l="l" t="t" r="r" b="b"/>
              <a:pathLst>
                <a:path w="288" h="365" extrusionOk="0">
                  <a:moveTo>
                    <a:pt x="208" y="1"/>
                  </a:moveTo>
                  <a:cubicBezTo>
                    <a:pt x="190" y="1"/>
                    <a:pt x="172" y="7"/>
                    <a:pt x="164" y="23"/>
                  </a:cubicBezTo>
                  <a:lnTo>
                    <a:pt x="14" y="283"/>
                  </a:lnTo>
                  <a:cubicBezTo>
                    <a:pt x="0" y="310"/>
                    <a:pt x="14" y="337"/>
                    <a:pt x="41" y="365"/>
                  </a:cubicBezTo>
                  <a:lnTo>
                    <a:pt x="69" y="365"/>
                  </a:lnTo>
                  <a:cubicBezTo>
                    <a:pt x="82" y="365"/>
                    <a:pt x="110" y="365"/>
                    <a:pt x="123" y="337"/>
                  </a:cubicBezTo>
                  <a:lnTo>
                    <a:pt x="273" y="92"/>
                  </a:lnTo>
                  <a:cubicBezTo>
                    <a:pt x="287" y="64"/>
                    <a:pt x="273" y="23"/>
                    <a:pt x="246" y="10"/>
                  </a:cubicBezTo>
                  <a:cubicBezTo>
                    <a:pt x="235" y="4"/>
                    <a:pt x="221" y="1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31"/>
            <p:cNvSpPr/>
            <p:nvPr/>
          </p:nvSpPr>
          <p:spPr>
            <a:xfrm flipH="1">
              <a:off x="7624496" y="73787"/>
              <a:ext cx="39988" cy="40385"/>
            </a:xfrm>
            <a:custGeom>
              <a:avLst/>
              <a:gdLst/>
              <a:ahLst/>
              <a:cxnLst/>
              <a:rect l="l" t="t" r="r" b="b"/>
              <a:pathLst>
                <a:path w="302" h="305" extrusionOk="0">
                  <a:moveTo>
                    <a:pt x="54" y="1"/>
                  </a:moveTo>
                  <a:cubicBezTo>
                    <a:pt x="32" y="1"/>
                    <a:pt x="12" y="23"/>
                    <a:pt x="1" y="45"/>
                  </a:cubicBezTo>
                  <a:cubicBezTo>
                    <a:pt x="1" y="86"/>
                    <a:pt x="15" y="114"/>
                    <a:pt x="55" y="127"/>
                  </a:cubicBezTo>
                  <a:cubicBezTo>
                    <a:pt x="110" y="141"/>
                    <a:pt x="165" y="196"/>
                    <a:pt x="178" y="250"/>
                  </a:cubicBezTo>
                  <a:cubicBezTo>
                    <a:pt x="178" y="278"/>
                    <a:pt x="206" y="305"/>
                    <a:pt x="233" y="305"/>
                  </a:cubicBezTo>
                  <a:lnTo>
                    <a:pt x="247" y="305"/>
                  </a:lnTo>
                  <a:cubicBezTo>
                    <a:pt x="274" y="291"/>
                    <a:pt x="301" y="264"/>
                    <a:pt x="288" y="223"/>
                  </a:cubicBezTo>
                  <a:cubicBezTo>
                    <a:pt x="274" y="114"/>
                    <a:pt x="178" y="32"/>
                    <a:pt x="69" y="5"/>
                  </a:cubicBezTo>
                  <a:cubicBezTo>
                    <a:pt x="64" y="2"/>
                    <a:pt x="59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31"/>
            <p:cNvSpPr/>
            <p:nvPr/>
          </p:nvSpPr>
          <p:spPr>
            <a:xfrm flipH="1">
              <a:off x="7740224" y="136947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2" y="0"/>
                  </a:moveTo>
                  <a:cubicBezTo>
                    <a:pt x="42" y="0"/>
                    <a:pt x="24" y="16"/>
                    <a:pt x="14" y="46"/>
                  </a:cubicBezTo>
                  <a:cubicBezTo>
                    <a:pt x="0" y="74"/>
                    <a:pt x="14" y="115"/>
                    <a:pt x="55" y="115"/>
                  </a:cubicBezTo>
                  <a:lnTo>
                    <a:pt x="274" y="197"/>
                  </a:lnTo>
                  <a:lnTo>
                    <a:pt x="287" y="197"/>
                  </a:lnTo>
                  <a:cubicBezTo>
                    <a:pt x="314" y="197"/>
                    <a:pt x="342" y="183"/>
                    <a:pt x="355" y="156"/>
                  </a:cubicBezTo>
                  <a:cubicBezTo>
                    <a:pt x="355" y="128"/>
                    <a:pt x="342" y="87"/>
                    <a:pt x="314" y="74"/>
                  </a:cubicBezTo>
                  <a:lnTo>
                    <a:pt x="82" y="5"/>
                  </a:lnTo>
                  <a:cubicBezTo>
                    <a:pt x="76" y="2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31"/>
            <p:cNvSpPr/>
            <p:nvPr/>
          </p:nvSpPr>
          <p:spPr>
            <a:xfrm flipH="1">
              <a:off x="7837812" y="209244"/>
              <a:ext cx="38134" cy="26085"/>
            </a:xfrm>
            <a:custGeom>
              <a:avLst/>
              <a:gdLst/>
              <a:ahLst/>
              <a:cxnLst/>
              <a:rect l="l" t="t" r="r" b="b"/>
              <a:pathLst>
                <a:path w="288" h="197" extrusionOk="0">
                  <a:moveTo>
                    <a:pt x="72" y="0"/>
                  </a:moveTo>
                  <a:cubicBezTo>
                    <a:pt x="49" y="0"/>
                    <a:pt x="24" y="13"/>
                    <a:pt x="14" y="33"/>
                  </a:cubicBezTo>
                  <a:cubicBezTo>
                    <a:pt x="0" y="60"/>
                    <a:pt x="14" y="101"/>
                    <a:pt x="41" y="115"/>
                  </a:cubicBezTo>
                  <a:lnTo>
                    <a:pt x="192" y="197"/>
                  </a:lnTo>
                  <a:lnTo>
                    <a:pt x="219" y="197"/>
                  </a:lnTo>
                  <a:cubicBezTo>
                    <a:pt x="233" y="197"/>
                    <a:pt x="260" y="183"/>
                    <a:pt x="274" y="169"/>
                  </a:cubicBezTo>
                  <a:cubicBezTo>
                    <a:pt x="287" y="128"/>
                    <a:pt x="274" y="101"/>
                    <a:pt x="246" y="87"/>
                  </a:cubicBezTo>
                  <a:lnTo>
                    <a:pt x="96" y="6"/>
                  </a:lnTo>
                  <a:cubicBezTo>
                    <a:pt x="89" y="2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31"/>
            <p:cNvSpPr/>
            <p:nvPr/>
          </p:nvSpPr>
          <p:spPr>
            <a:xfrm flipH="1">
              <a:off x="7854099" y="277833"/>
              <a:ext cx="41709" cy="29792"/>
            </a:xfrm>
            <a:custGeom>
              <a:avLst/>
              <a:gdLst/>
              <a:ahLst/>
              <a:cxnLst/>
              <a:rect l="l" t="t" r="r" b="b"/>
              <a:pathLst>
                <a:path w="315" h="225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0" y="61"/>
                    <a:pt x="14" y="102"/>
                    <a:pt x="41" y="116"/>
                  </a:cubicBezTo>
                  <a:lnTo>
                    <a:pt x="219" y="211"/>
                  </a:lnTo>
                  <a:cubicBezTo>
                    <a:pt x="219" y="211"/>
                    <a:pt x="232" y="225"/>
                    <a:pt x="246" y="225"/>
                  </a:cubicBezTo>
                  <a:cubicBezTo>
                    <a:pt x="260" y="225"/>
                    <a:pt x="287" y="211"/>
                    <a:pt x="301" y="184"/>
                  </a:cubicBezTo>
                  <a:cubicBezTo>
                    <a:pt x="314" y="157"/>
                    <a:pt x="301" y="129"/>
                    <a:pt x="273" y="102"/>
                  </a:cubicBezTo>
                  <a:lnTo>
                    <a:pt x="96" y="6"/>
                  </a:lnTo>
                  <a:cubicBezTo>
                    <a:pt x="89" y="3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31"/>
            <p:cNvSpPr/>
            <p:nvPr/>
          </p:nvSpPr>
          <p:spPr>
            <a:xfrm flipH="1">
              <a:off x="7785376" y="453543"/>
              <a:ext cx="38134" cy="38531"/>
            </a:xfrm>
            <a:custGeom>
              <a:avLst/>
              <a:gdLst/>
              <a:ahLst/>
              <a:cxnLst/>
              <a:rect l="l" t="t" r="r" b="b"/>
              <a:pathLst>
                <a:path w="288" h="291" extrusionOk="0">
                  <a:moveTo>
                    <a:pt x="211" y="0"/>
                  </a:moveTo>
                  <a:cubicBezTo>
                    <a:pt x="182" y="0"/>
                    <a:pt x="162" y="22"/>
                    <a:pt x="151" y="45"/>
                  </a:cubicBezTo>
                  <a:cubicBezTo>
                    <a:pt x="137" y="99"/>
                    <a:pt x="96" y="154"/>
                    <a:pt x="41" y="181"/>
                  </a:cubicBezTo>
                  <a:cubicBezTo>
                    <a:pt x="14" y="195"/>
                    <a:pt x="0" y="236"/>
                    <a:pt x="14" y="263"/>
                  </a:cubicBezTo>
                  <a:cubicBezTo>
                    <a:pt x="28" y="277"/>
                    <a:pt x="41" y="290"/>
                    <a:pt x="69" y="290"/>
                  </a:cubicBezTo>
                  <a:lnTo>
                    <a:pt x="96" y="290"/>
                  </a:lnTo>
                  <a:cubicBezTo>
                    <a:pt x="178" y="249"/>
                    <a:pt x="246" y="168"/>
                    <a:pt x="273" y="72"/>
                  </a:cubicBezTo>
                  <a:cubicBezTo>
                    <a:pt x="287" y="45"/>
                    <a:pt x="260" y="4"/>
                    <a:pt x="233" y="4"/>
                  </a:cubicBezTo>
                  <a:cubicBezTo>
                    <a:pt x="225" y="1"/>
                    <a:pt x="218" y="0"/>
                    <a:pt x="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31"/>
            <p:cNvSpPr/>
            <p:nvPr/>
          </p:nvSpPr>
          <p:spPr>
            <a:xfrm flipH="1">
              <a:off x="7736649" y="277701"/>
              <a:ext cx="23569" cy="22775"/>
            </a:xfrm>
            <a:custGeom>
              <a:avLst/>
              <a:gdLst/>
              <a:ahLst/>
              <a:cxnLst/>
              <a:rect l="l" t="t" r="r" b="b"/>
              <a:pathLst>
                <a:path w="178" h="172" extrusionOk="0">
                  <a:moveTo>
                    <a:pt x="103" y="0"/>
                  </a:moveTo>
                  <a:cubicBezTo>
                    <a:pt x="86" y="0"/>
                    <a:pt x="69" y="7"/>
                    <a:pt x="55" y="21"/>
                  </a:cubicBezTo>
                  <a:lnTo>
                    <a:pt x="14" y="76"/>
                  </a:lnTo>
                  <a:cubicBezTo>
                    <a:pt x="0" y="103"/>
                    <a:pt x="0" y="144"/>
                    <a:pt x="28" y="158"/>
                  </a:cubicBezTo>
                  <a:cubicBezTo>
                    <a:pt x="28" y="171"/>
                    <a:pt x="41" y="171"/>
                    <a:pt x="55" y="171"/>
                  </a:cubicBezTo>
                  <a:cubicBezTo>
                    <a:pt x="82" y="171"/>
                    <a:pt x="96" y="171"/>
                    <a:pt x="109" y="158"/>
                  </a:cubicBezTo>
                  <a:lnTo>
                    <a:pt x="150" y="103"/>
                  </a:lnTo>
                  <a:cubicBezTo>
                    <a:pt x="178" y="76"/>
                    <a:pt x="164" y="35"/>
                    <a:pt x="150" y="21"/>
                  </a:cubicBezTo>
                  <a:cubicBezTo>
                    <a:pt x="137" y="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31"/>
            <p:cNvSpPr/>
            <p:nvPr/>
          </p:nvSpPr>
          <p:spPr>
            <a:xfrm flipH="1">
              <a:off x="7599205" y="193090"/>
              <a:ext cx="34559" cy="72958"/>
            </a:xfrm>
            <a:custGeom>
              <a:avLst/>
              <a:gdLst/>
              <a:ahLst/>
              <a:cxnLst/>
              <a:rect l="l" t="t" r="r" b="b"/>
              <a:pathLst>
                <a:path w="261" h="551" extrusionOk="0">
                  <a:moveTo>
                    <a:pt x="72" y="1"/>
                  </a:moveTo>
                  <a:cubicBezTo>
                    <a:pt x="66" y="1"/>
                    <a:pt x="61" y="2"/>
                    <a:pt x="56" y="5"/>
                  </a:cubicBezTo>
                  <a:cubicBezTo>
                    <a:pt x="28" y="18"/>
                    <a:pt x="1" y="46"/>
                    <a:pt x="15" y="73"/>
                  </a:cubicBezTo>
                  <a:lnTo>
                    <a:pt x="138" y="496"/>
                  </a:lnTo>
                  <a:cubicBezTo>
                    <a:pt x="151" y="523"/>
                    <a:pt x="165" y="551"/>
                    <a:pt x="192" y="551"/>
                  </a:cubicBezTo>
                  <a:cubicBezTo>
                    <a:pt x="206" y="551"/>
                    <a:pt x="206" y="551"/>
                    <a:pt x="219" y="537"/>
                  </a:cubicBezTo>
                  <a:cubicBezTo>
                    <a:pt x="247" y="537"/>
                    <a:pt x="260" y="496"/>
                    <a:pt x="260" y="469"/>
                  </a:cubicBezTo>
                  <a:lnTo>
                    <a:pt x="124" y="46"/>
                  </a:lnTo>
                  <a:cubicBezTo>
                    <a:pt x="124" y="23"/>
                    <a:pt x="97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31"/>
            <p:cNvSpPr/>
            <p:nvPr/>
          </p:nvSpPr>
          <p:spPr>
            <a:xfrm flipH="1">
              <a:off x="7413033" y="262208"/>
              <a:ext cx="41709" cy="45417"/>
            </a:xfrm>
            <a:custGeom>
              <a:avLst/>
              <a:gdLst/>
              <a:ahLst/>
              <a:cxnLst/>
              <a:rect l="l" t="t" r="r" b="b"/>
              <a:pathLst>
                <a:path w="315" h="343" extrusionOk="0">
                  <a:moveTo>
                    <a:pt x="248" y="0"/>
                  </a:moveTo>
                  <a:cubicBezTo>
                    <a:pt x="231" y="0"/>
                    <a:pt x="209" y="12"/>
                    <a:pt x="192" y="29"/>
                  </a:cubicBezTo>
                  <a:lnTo>
                    <a:pt x="28" y="247"/>
                  </a:lnTo>
                  <a:cubicBezTo>
                    <a:pt x="1" y="275"/>
                    <a:pt x="1" y="315"/>
                    <a:pt x="28" y="329"/>
                  </a:cubicBezTo>
                  <a:cubicBezTo>
                    <a:pt x="42" y="343"/>
                    <a:pt x="55" y="343"/>
                    <a:pt x="69" y="343"/>
                  </a:cubicBezTo>
                  <a:cubicBezTo>
                    <a:pt x="83" y="343"/>
                    <a:pt x="110" y="343"/>
                    <a:pt x="110" y="315"/>
                  </a:cubicBezTo>
                  <a:lnTo>
                    <a:pt x="287" y="97"/>
                  </a:lnTo>
                  <a:cubicBezTo>
                    <a:pt x="315" y="70"/>
                    <a:pt x="301" y="29"/>
                    <a:pt x="274" y="15"/>
                  </a:cubicBezTo>
                  <a:cubicBezTo>
                    <a:pt x="269" y="5"/>
                    <a:pt x="259" y="0"/>
                    <a:pt x="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31"/>
            <p:cNvSpPr/>
            <p:nvPr/>
          </p:nvSpPr>
          <p:spPr>
            <a:xfrm flipH="1">
              <a:off x="7508767" y="334638"/>
              <a:ext cx="50845" cy="32705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58" y="0"/>
                  </a:moveTo>
                  <a:cubicBezTo>
                    <a:pt x="38" y="0"/>
                    <a:pt x="23" y="15"/>
                    <a:pt x="14" y="42"/>
                  </a:cubicBezTo>
                  <a:cubicBezTo>
                    <a:pt x="1" y="69"/>
                    <a:pt x="14" y="96"/>
                    <a:pt x="42" y="110"/>
                  </a:cubicBezTo>
                  <a:lnTo>
                    <a:pt x="287" y="246"/>
                  </a:lnTo>
                  <a:lnTo>
                    <a:pt x="315" y="246"/>
                  </a:lnTo>
                  <a:cubicBezTo>
                    <a:pt x="342" y="246"/>
                    <a:pt x="356" y="233"/>
                    <a:pt x="369" y="219"/>
                  </a:cubicBezTo>
                  <a:cubicBezTo>
                    <a:pt x="383" y="178"/>
                    <a:pt x="369" y="151"/>
                    <a:pt x="342" y="137"/>
                  </a:cubicBezTo>
                  <a:lnTo>
                    <a:pt x="96" y="14"/>
                  </a:lnTo>
                  <a:cubicBezTo>
                    <a:pt x="82" y="5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31"/>
            <p:cNvSpPr/>
            <p:nvPr/>
          </p:nvSpPr>
          <p:spPr>
            <a:xfrm flipH="1">
              <a:off x="7253873" y="222617"/>
              <a:ext cx="29130" cy="48859"/>
            </a:xfrm>
            <a:custGeom>
              <a:avLst/>
              <a:gdLst/>
              <a:ahLst/>
              <a:cxnLst/>
              <a:rect l="l" t="t" r="r" b="b"/>
              <a:pathLst>
                <a:path w="220" h="369" extrusionOk="0">
                  <a:moveTo>
                    <a:pt x="137" y="0"/>
                  </a:moveTo>
                  <a:cubicBezTo>
                    <a:pt x="110" y="0"/>
                    <a:pt x="83" y="41"/>
                    <a:pt x="83" y="68"/>
                  </a:cubicBezTo>
                  <a:cubicBezTo>
                    <a:pt x="96" y="137"/>
                    <a:pt x="69" y="219"/>
                    <a:pt x="14" y="273"/>
                  </a:cubicBezTo>
                  <a:cubicBezTo>
                    <a:pt x="1" y="287"/>
                    <a:pt x="1" y="328"/>
                    <a:pt x="28" y="355"/>
                  </a:cubicBezTo>
                  <a:cubicBezTo>
                    <a:pt x="28" y="369"/>
                    <a:pt x="55" y="369"/>
                    <a:pt x="69" y="369"/>
                  </a:cubicBezTo>
                  <a:cubicBezTo>
                    <a:pt x="83" y="369"/>
                    <a:pt x="96" y="369"/>
                    <a:pt x="110" y="355"/>
                  </a:cubicBezTo>
                  <a:cubicBezTo>
                    <a:pt x="178" y="273"/>
                    <a:pt x="219" y="164"/>
                    <a:pt x="206" y="55"/>
                  </a:cubicBezTo>
                  <a:cubicBezTo>
                    <a:pt x="206" y="27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31"/>
            <p:cNvSpPr/>
            <p:nvPr/>
          </p:nvSpPr>
          <p:spPr>
            <a:xfrm flipH="1">
              <a:off x="7223154" y="377274"/>
              <a:ext cx="43563" cy="46079"/>
            </a:xfrm>
            <a:custGeom>
              <a:avLst/>
              <a:gdLst/>
              <a:ahLst/>
              <a:cxnLst/>
              <a:rect l="l" t="t" r="r" b="b"/>
              <a:pathLst>
                <a:path w="329" h="348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1" y="61"/>
                    <a:pt x="14" y="102"/>
                    <a:pt x="42" y="115"/>
                  </a:cubicBezTo>
                  <a:cubicBezTo>
                    <a:pt x="110" y="156"/>
                    <a:pt x="178" y="225"/>
                    <a:pt x="205" y="307"/>
                  </a:cubicBezTo>
                  <a:cubicBezTo>
                    <a:pt x="219" y="334"/>
                    <a:pt x="246" y="348"/>
                    <a:pt x="260" y="348"/>
                  </a:cubicBezTo>
                  <a:lnTo>
                    <a:pt x="287" y="348"/>
                  </a:lnTo>
                  <a:cubicBezTo>
                    <a:pt x="315" y="334"/>
                    <a:pt x="328" y="293"/>
                    <a:pt x="328" y="266"/>
                  </a:cubicBezTo>
                  <a:cubicBezTo>
                    <a:pt x="274" y="156"/>
                    <a:pt x="192" y="61"/>
                    <a:pt x="96" y="6"/>
                  </a:cubicBezTo>
                  <a:cubicBezTo>
                    <a:pt x="89" y="3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31"/>
            <p:cNvSpPr/>
            <p:nvPr/>
          </p:nvSpPr>
          <p:spPr>
            <a:xfrm flipH="1">
              <a:off x="7404029" y="466652"/>
              <a:ext cx="38002" cy="72428"/>
            </a:xfrm>
            <a:custGeom>
              <a:avLst/>
              <a:gdLst/>
              <a:ahLst/>
              <a:cxnLst/>
              <a:rect l="l" t="t" r="r" b="b"/>
              <a:pathLst>
                <a:path w="287" h="547" extrusionOk="0">
                  <a:moveTo>
                    <a:pt x="205" y="0"/>
                  </a:moveTo>
                  <a:cubicBezTo>
                    <a:pt x="164" y="0"/>
                    <a:pt x="150" y="28"/>
                    <a:pt x="150" y="69"/>
                  </a:cubicBezTo>
                  <a:cubicBezTo>
                    <a:pt x="164" y="205"/>
                    <a:pt x="123" y="342"/>
                    <a:pt x="28" y="437"/>
                  </a:cubicBezTo>
                  <a:cubicBezTo>
                    <a:pt x="0" y="464"/>
                    <a:pt x="0" y="505"/>
                    <a:pt x="28" y="519"/>
                  </a:cubicBezTo>
                  <a:cubicBezTo>
                    <a:pt x="41" y="533"/>
                    <a:pt x="55" y="546"/>
                    <a:pt x="69" y="546"/>
                  </a:cubicBezTo>
                  <a:cubicBezTo>
                    <a:pt x="82" y="546"/>
                    <a:pt x="109" y="533"/>
                    <a:pt x="109" y="519"/>
                  </a:cubicBezTo>
                  <a:cubicBezTo>
                    <a:pt x="232" y="396"/>
                    <a:pt x="287" y="219"/>
                    <a:pt x="273" y="55"/>
                  </a:cubicBezTo>
                  <a:cubicBezTo>
                    <a:pt x="260" y="14"/>
                    <a:pt x="232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31"/>
            <p:cNvSpPr/>
            <p:nvPr/>
          </p:nvSpPr>
          <p:spPr>
            <a:xfrm flipH="1">
              <a:off x="7582918" y="453940"/>
              <a:ext cx="16419" cy="34559"/>
            </a:xfrm>
            <a:custGeom>
              <a:avLst/>
              <a:gdLst/>
              <a:ahLst/>
              <a:cxnLst/>
              <a:rect l="l" t="t" r="r" b="b"/>
              <a:pathLst>
                <a:path w="124" h="261" extrusionOk="0">
                  <a:moveTo>
                    <a:pt x="69" y="1"/>
                  </a:moveTo>
                  <a:cubicBezTo>
                    <a:pt x="28" y="1"/>
                    <a:pt x="0" y="28"/>
                    <a:pt x="0" y="55"/>
                  </a:cubicBezTo>
                  <a:lnTo>
                    <a:pt x="0" y="205"/>
                  </a:lnTo>
                  <a:cubicBezTo>
                    <a:pt x="0" y="233"/>
                    <a:pt x="28" y="260"/>
                    <a:pt x="69" y="260"/>
                  </a:cubicBezTo>
                  <a:cubicBezTo>
                    <a:pt x="96" y="260"/>
                    <a:pt x="123" y="233"/>
                    <a:pt x="123" y="205"/>
                  </a:cubicBezTo>
                  <a:lnTo>
                    <a:pt x="123" y="55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31"/>
            <p:cNvSpPr/>
            <p:nvPr/>
          </p:nvSpPr>
          <p:spPr>
            <a:xfrm flipH="1">
              <a:off x="7637207" y="542259"/>
              <a:ext cx="38134" cy="38399"/>
            </a:xfrm>
            <a:custGeom>
              <a:avLst/>
              <a:gdLst/>
              <a:ahLst/>
              <a:cxnLst/>
              <a:rect l="l" t="t" r="r" b="b"/>
              <a:pathLst>
                <a:path w="288" h="290" extrusionOk="0">
                  <a:moveTo>
                    <a:pt x="67" y="1"/>
                  </a:moveTo>
                  <a:cubicBezTo>
                    <a:pt x="54" y="1"/>
                    <a:pt x="40" y="5"/>
                    <a:pt x="28" y="16"/>
                  </a:cubicBezTo>
                  <a:cubicBezTo>
                    <a:pt x="1" y="44"/>
                    <a:pt x="1" y="71"/>
                    <a:pt x="28" y="98"/>
                  </a:cubicBezTo>
                  <a:lnTo>
                    <a:pt x="178" y="276"/>
                  </a:lnTo>
                  <a:cubicBezTo>
                    <a:pt x="178" y="289"/>
                    <a:pt x="206" y="289"/>
                    <a:pt x="219" y="289"/>
                  </a:cubicBezTo>
                  <a:cubicBezTo>
                    <a:pt x="233" y="289"/>
                    <a:pt x="247" y="289"/>
                    <a:pt x="260" y="276"/>
                  </a:cubicBezTo>
                  <a:cubicBezTo>
                    <a:pt x="288" y="262"/>
                    <a:pt x="288" y="221"/>
                    <a:pt x="260" y="194"/>
                  </a:cubicBezTo>
                  <a:lnTo>
                    <a:pt x="110" y="16"/>
                  </a:lnTo>
                  <a:cubicBezTo>
                    <a:pt x="102" y="8"/>
                    <a:pt x="85" y="1"/>
                    <a:pt x="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1"/>
            <p:cNvSpPr/>
            <p:nvPr/>
          </p:nvSpPr>
          <p:spPr>
            <a:xfrm flipH="1">
              <a:off x="8166876" y="-475854"/>
              <a:ext cx="1139123" cy="561286"/>
            </a:xfrm>
            <a:custGeom>
              <a:avLst/>
              <a:gdLst/>
              <a:ahLst/>
              <a:cxnLst/>
              <a:rect l="l" t="t" r="r" b="b"/>
              <a:pathLst>
                <a:path w="8603" h="4239" extrusionOk="0">
                  <a:moveTo>
                    <a:pt x="3835" y="0"/>
                  </a:moveTo>
                  <a:cubicBezTo>
                    <a:pt x="3659" y="0"/>
                    <a:pt x="3461" y="80"/>
                    <a:pt x="3305" y="128"/>
                  </a:cubicBezTo>
                  <a:cubicBezTo>
                    <a:pt x="3114" y="169"/>
                    <a:pt x="2813" y="196"/>
                    <a:pt x="2690" y="346"/>
                  </a:cubicBezTo>
                  <a:cubicBezTo>
                    <a:pt x="2595" y="455"/>
                    <a:pt x="2527" y="633"/>
                    <a:pt x="2390" y="688"/>
                  </a:cubicBezTo>
                  <a:cubicBezTo>
                    <a:pt x="2354" y="704"/>
                    <a:pt x="2315" y="710"/>
                    <a:pt x="2275" y="710"/>
                  </a:cubicBezTo>
                  <a:cubicBezTo>
                    <a:pt x="2159" y="710"/>
                    <a:pt x="2031" y="659"/>
                    <a:pt x="1915" y="659"/>
                  </a:cubicBezTo>
                  <a:cubicBezTo>
                    <a:pt x="1905" y="659"/>
                    <a:pt x="1895" y="659"/>
                    <a:pt x="1885" y="660"/>
                  </a:cubicBezTo>
                  <a:cubicBezTo>
                    <a:pt x="1707" y="688"/>
                    <a:pt x="1503" y="865"/>
                    <a:pt x="1366" y="947"/>
                  </a:cubicBezTo>
                  <a:cubicBezTo>
                    <a:pt x="1202" y="1056"/>
                    <a:pt x="1161" y="1275"/>
                    <a:pt x="1025" y="1384"/>
                  </a:cubicBezTo>
                  <a:cubicBezTo>
                    <a:pt x="874" y="1507"/>
                    <a:pt x="806" y="1712"/>
                    <a:pt x="642" y="1821"/>
                  </a:cubicBezTo>
                  <a:cubicBezTo>
                    <a:pt x="533" y="1916"/>
                    <a:pt x="356" y="1930"/>
                    <a:pt x="260" y="2039"/>
                  </a:cubicBezTo>
                  <a:cubicBezTo>
                    <a:pt x="1" y="2299"/>
                    <a:pt x="205" y="2872"/>
                    <a:pt x="342" y="3132"/>
                  </a:cubicBezTo>
                  <a:cubicBezTo>
                    <a:pt x="520" y="3473"/>
                    <a:pt x="888" y="3691"/>
                    <a:pt x="1189" y="3910"/>
                  </a:cubicBezTo>
                  <a:cubicBezTo>
                    <a:pt x="1307" y="3998"/>
                    <a:pt x="1403" y="4066"/>
                    <a:pt x="1520" y="4066"/>
                  </a:cubicBezTo>
                  <a:cubicBezTo>
                    <a:pt x="1565" y="4066"/>
                    <a:pt x="1613" y="4055"/>
                    <a:pt x="1666" y="4033"/>
                  </a:cubicBezTo>
                  <a:cubicBezTo>
                    <a:pt x="1774" y="3991"/>
                    <a:pt x="1855" y="3970"/>
                    <a:pt x="1932" y="3970"/>
                  </a:cubicBezTo>
                  <a:cubicBezTo>
                    <a:pt x="2031" y="3970"/>
                    <a:pt x="2123" y="4004"/>
                    <a:pt x="2253" y="4074"/>
                  </a:cubicBezTo>
                  <a:cubicBezTo>
                    <a:pt x="2431" y="4156"/>
                    <a:pt x="2704" y="4210"/>
                    <a:pt x="2909" y="4237"/>
                  </a:cubicBezTo>
                  <a:cubicBezTo>
                    <a:pt x="2915" y="4238"/>
                    <a:pt x="2920" y="4238"/>
                    <a:pt x="2926" y="4238"/>
                  </a:cubicBezTo>
                  <a:cubicBezTo>
                    <a:pt x="3090" y="4238"/>
                    <a:pt x="3220" y="4059"/>
                    <a:pt x="3383" y="4059"/>
                  </a:cubicBezTo>
                  <a:cubicBezTo>
                    <a:pt x="3389" y="4059"/>
                    <a:pt x="3395" y="4059"/>
                    <a:pt x="3400" y="4060"/>
                  </a:cubicBezTo>
                  <a:cubicBezTo>
                    <a:pt x="3595" y="4060"/>
                    <a:pt x="3741" y="4184"/>
                    <a:pt x="3943" y="4184"/>
                  </a:cubicBezTo>
                  <a:cubicBezTo>
                    <a:pt x="3953" y="4184"/>
                    <a:pt x="3963" y="4183"/>
                    <a:pt x="3974" y="4183"/>
                  </a:cubicBezTo>
                  <a:cubicBezTo>
                    <a:pt x="4116" y="4167"/>
                    <a:pt x="4235" y="4151"/>
                    <a:pt x="4355" y="4151"/>
                  </a:cubicBezTo>
                  <a:cubicBezTo>
                    <a:pt x="4443" y="4151"/>
                    <a:pt x="4531" y="4160"/>
                    <a:pt x="4629" y="4183"/>
                  </a:cubicBezTo>
                  <a:cubicBezTo>
                    <a:pt x="4695" y="4199"/>
                    <a:pt x="4756" y="4206"/>
                    <a:pt x="4814" y="4206"/>
                  </a:cubicBezTo>
                  <a:cubicBezTo>
                    <a:pt x="4950" y="4206"/>
                    <a:pt x="5073" y="4170"/>
                    <a:pt x="5216" y="4142"/>
                  </a:cubicBezTo>
                  <a:cubicBezTo>
                    <a:pt x="5247" y="4135"/>
                    <a:pt x="5277" y="4133"/>
                    <a:pt x="5308" y="4133"/>
                  </a:cubicBezTo>
                  <a:cubicBezTo>
                    <a:pt x="5457" y="4133"/>
                    <a:pt x="5606" y="4198"/>
                    <a:pt x="5756" y="4198"/>
                  </a:cubicBezTo>
                  <a:cubicBezTo>
                    <a:pt x="5767" y="4198"/>
                    <a:pt x="5778" y="4197"/>
                    <a:pt x="5790" y="4196"/>
                  </a:cubicBezTo>
                  <a:cubicBezTo>
                    <a:pt x="6049" y="4183"/>
                    <a:pt x="6268" y="4210"/>
                    <a:pt x="6513" y="4128"/>
                  </a:cubicBezTo>
                  <a:cubicBezTo>
                    <a:pt x="6759" y="4060"/>
                    <a:pt x="6896" y="3978"/>
                    <a:pt x="7100" y="3855"/>
                  </a:cubicBezTo>
                  <a:cubicBezTo>
                    <a:pt x="7455" y="3650"/>
                    <a:pt x="7879" y="3650"/>
                    <a:pt x="8179" y="3336"/>
                  </a:cubicBezTo>
                  <a:cubicBezTo>
                    <a:pt x="8316" y="3200"/>
                    <a:pt x="8397" y="3022"/>
                    <a:pt x="8425" y="2831"/>
                  </a:cubicBezTo>
                  <a:cubicBezTo>
                    <a:pt x="8452" y="2613"/>
                    <a:pt x="8520" y="2422"/>
                    <a:pt x="8548" y="2217"/>
                  </a:cubicBezTo>
                  <a:cubicBezTo>
                    <a:pt x="8602" y="1862"/>
                    <a:pt x="8097" y="1957"/>
                    <a:pt x="7974" y="1698"/>
                  </a:cubicBezTo>
                  <a:cubicBezTo>
                    <a:pt x="7906" y="1561"/>
                    <a:pt x="7920" y="1357"/>
                    <a:pt x="7783" y="1261"/>
                  </a:cubicBezTo>
                  <a:cubicBezTo>
                    <a:pt x="7619" y="1124"/>
                    <a:pt x="7360" y="1124"/>
                    <a:pt x="7182" y="1015"/>
                  </a:cubicBezTo>
                  <a:cubicBezTo>
                    <a:pt x="6855" y="838"/>
                    <a:pt x="6404" y="756"/>
                    <a:pt x="6145" y="496"/>
                  </a:cubicBezTo>
                  <a:cubicBezTo>
                    <a:pt x="6008" y="346"/>
                    <a:pt x="5899" y="264"/>
                    <a:pt x="5694" y="264"/>
                  </a:cubicBezTo>
                  <a:cubicBezTo>
                    <a:pt x="5666" y="266"/>
                    <a:pt x="5639" y="266"/>
                    <a:pt x="5612" y="266"/>
                  </a:cubicBezTo>
                  <a:cubicBezTo>
                    <a:pt x="5385" y="266"/>
                    <a:pt x="5176" y="219"/>
                    <a:pt x="4957" y="182"/>
                  </a:cubicBezTo>
                  <a:cubicBezTo>
                    <a:pt x="4854" y="169"/>
                    <a:pt x="4755" y="165"/>
                    <a:pt x="4656" y="165"/>
                  </a:cubicBezTo>
                  <a:cubicBezTo>
                    <a:pt x="4557" y="165"/>
                    <a:pt x="4458" y="169"/>
                    <a:pt x="4356" y="169"/>
                  </a:cubicBezTo>
                  <a:cubicBezTo>
                    <a:pt x="4192" y="169"/>
                    <a:pt x="4056" y="19"/>
                    <a:pt x="3906" y="5"/>
                  </a:cubicBezTo>
                  <a:cubicBezTo>
                    <a:pt x="3882" y="2"/>
                    <a:pt x="3859" y="0"/>
                    <a:pt x="383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1"/>
            <p:cNvSpPr/>
            <p:nvPr/>
          </p:nvSpPr>
          <p:spPr>
            <a:xfrm flipH="1">
              <a:off x="8488752" y="-141118"/>
              <a:ext cx="85007" cy="59055"/>
            </a:xfrm>
            <a:custGeom>
              <a:avLst/>
              <a:gdLst/>
              <a:ahLst/>
              <a:cxnLst/>
              <a:rect l="l" t="t" r="r" b="b"/>
              <a:pathLst>
                <a:path w="642" h="446" extrusionOk="0">
                  <a:moveTo>
                    <a:pt x="366" y="1"/>
                  </a:moveTo>
                  <a:cubicBezTo>
                    <a:pt x="278" y="1"/>
                    <a:pt x="184" y="49"/>
                    <a:pt x="123" y="98"/>
                  </a:cubicBezTo>
                  <a:cubicBezTo>
                    <a:pt x="55" y="139"/>
                    <a:pt x="0" y="221"/>
                    <a:pt x="28" y="289"/>
                  </a:cubicBezTo>
                  <a:cubicBezTo>
                    <a:pt x="41" y="330"/>
                    <a:pt x="69" y="358"/>
                    <a:pt x="110" y="385"/>
                  </a:cubicBezTo>
                  <a:cubicBezTo>
                    <a:pt x="173" y="421"/>
                    <a:pt x="255" y="446"/>
                    <a:pt x="335" y="446"/>
                  </a:cubicBezTo>
                  <a:cubicBezTo>
                    <a:pt x="375" y="446"/>
                    <a:pt x="414" y="440"/>
                    <a:pt x="451" y="426"/>
                  </a:cubicBezTo>
                  <a:cubicBezTo>
                    <a:pt x="560" y="385"/>
                    <a:pt x="642" y="289"/>
                    <a:pt x="628" y="194"/>
                  </a:cubicBezTo>
                  <a:cubicBezTo>
                    <a:pt x="615" y="98"/>
                    <a:pt x="519" y="16"/>
                    <a:pt x="396" y="3"/>
                  </a:cubicBezTo>
                  <a:cubicBezTo>
                    <a:pt x="386" y="1"/>
                    <a:pt x="376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1"/>
            <p:cNvSpPr/>
            <p:nvPr/>
          </p:nvSpPr>
          <p:spPr>
            <a:xfrm flipH="1">
              <a:off x="8557341" y="-157139"/>
              <a:ext cx="52567" cy="22112"/>
            </a:xfrm>
            <a:custGeom>
              <a:avLst/>
              <a:gdLst/>
              <a:ahLst/>
              <a:cxnLst/>
              <a:rect l="l" t="t" r="r" b="b"/>
              <a:pathLst>
                <a:path w="397" h="167" extrusionOk="0">
                  <a:moveTo>
                    <a:pt x="232" y="1"/>
                  </a:moveTo>
                  <a:cubicBezTo>
                    <a:pt x="150" y="15"/>
                    <a:pt x="82" y="28"/>
                    <a:pt x="14" y="55"/>
                  </a:cubicBezTo>
                  <a:cubicBezTo>
                    <a:pt x="0" y="83"/>
                    <a:pt x="0" y="96"/>
                    <a:pt x="14" y="110"/>
                  </a:cubicBezTo>
                  <a:cubicBezTo>
                    <a:pt x="41" y="137"/>
                    <a:pt x="55" y="137"/>
                    <a:pt x="82" y="151"/>
                  </a:cubicBezTo>
                  <a:cubicBezTo>
                    <a:pt x="122" y="159"/>
                    <a:pt x="166" y="167"/>
                    <a:pt x="209" y="167"/>
                  </a:cubicBezTo>
                  <a:cubicBezTo>
                    <a:pt x="240" y="167"/>
                    <a:pt x="272" y="163"/>
                    <a:pt x="301" y="151"/>
                  </a:cubicBezTo>
                  <a:cubicBezTo>
                    <a:pt x="369" y="137"/>
                    <a:pt x="396" y="55"/>
                    <a:pt x="342" y="15"/>
                  </a:cubicBezTo>
                  <a:cubicBezTo>
                    <a:pt x="314" y="1"/>
                    <a:pt x="273" y="1"/>
                    <a:pt x="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1"/>
            <p:cNvSpPr/>
            <p:nvPr/>
          </p:nvSpPr>
          <p:spPr>
            <a:xfrm flipH="1">
              <a:off x="8539333" y="-215401"/>
              <a:ext cx="56142" cy="37869"/>
            </a:xfrm>
            <a:custGeom>
              <a:avLst/>
              <a:gdLst/>
              <a:ahLst/>
              <a:cxnLst/>
              <a:rect l="l" t="t" r="r" b="b"/>
              <a:pathLst>
                <a:path w="424" h="286" extrusionOk="0">
                  <a:moveTo>
                    <a:pt x="256" y="1"/>
                  </a:moveTo>
                  <a:cubicBezTo>
                    <a:pt x="195" y="1"/>
                    <a:pt x="135" y="33"/>
                    <a:pt x="96" y="72"/>
                  </a:cubicBezTo>
                  <a:cubicBezTo>
                    <a:pt x="28" y="127"/>
                    <a:pt x="0" y="209"/>
                    <a:pt x="55" y="250"/>
                  </a:cubicBezTo>
                  <a:cubicBezTo>
                    <a:pt x="81" y="276"/>
                    <a:pt x="112" y="285"/>
                    <a:pt x="146" y="285"/>
                  </a:cubicBezTo>
                  <a:cubicBezTo>
                    <a:pt x="165" y="285"/>
                    <a:pt x="185" y="282"/>
                    <a:pt x="205" y="277"/>
                  </a:cubicBezTo>
                  <a:cubicBezTo>
                    <a:pt x="287" y="277"/>
                    <a:pt x="355" y="236"/>
                    <a:pt x="396" y="181"/>
                  </a:cubicBezTo>
                  <a:cubicBezTo>
                    <a:pt x="424" y="127"/>
                    <a:pt x="396" y="45"/>
                    <a:pt x="328" y="18"/>
                  </a:cubicBezTo>
                  <a:cubicBezTo>
                    <a:pt x="305" y="6"/>
                    <a:pt x="281" y="1"/>
                    <a:pt x="2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1"/>
            <p:cNvSpPr/>
            <p:nvPr/>
          </p:nvSpPr>
          <p:spPr>
            <a:xfrm flipH="1">
              <a:off x="8633346" y="-162568"/>
              <a:ext cx="76003" cy="69250"/>
            </a:xfrm>
            <a:custGeom>
              <a:avLst/>
              <a:gdLst/>
              <a:ahLst/>
              <a:cxnLst/>
              <a:rect l="l" t="t" r="r" b="b"/>
              <a:pathLst>
                <a:path w="574" h="523" extrusionOk="0">
                  <a:moveTo>
                    <a:pt x="328" y="1"/>
                  </a:moveTo>
                  <a:cubicBezTo>
                    <a:pt x="260" y="42"/>
                    <a:pt x="0" y="178"/>
                    <a:pt x="0" y="260"/>
                  </a:cubicBezTo>
                  <a:cubicBezTo>
                    <a:pt x="0" y="329"/>
                    <a:pt x="28" y="397"/>
                    <a:pt x="96" y="451"/>
                  </a:cubicBezTo>
                  <a:cubicBezTo>
                    <a:pt x="143" y="487"/>
                    <a:pt x="211" y="522"/>
                    <a:pt x="281" y="522"/>
                  </a:cubicBezTo>
                  <a:cubicBezTo>
                    <a:pt x="292" y="522"/>
                    <a:pt x="303" y="522"/>
                    <a:pt x="314" y="520"/>
                  </a:cubicBezTo>
                  <a:cubicBezTo>
                    <a:pt x="410" y="520"/>
                    <a:pt x="492" y="492"/>
                    <a:pt x="533" y="438"/>
                  </a:cubicBezTo>
                  <a:cubicBezTo>
                    <a:pt x="574" y="370"/>
                    <a:pt x="574" y="301"/>
                    <a:pt x="560" y="233"/>
                  </a:cubicBezTo>
                  <a:cubicBezTo>
                    <a:pt x="533" y="137"/>
                    <a:pt x="451" y="28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1"/>
            <p:cNvSpPr/>
            <p:nvPr/>
          </p:nvSpPr>
          <p:spPr>
            <a:xfrm flipH="1">
              <a:off x="8647778" y="-224007"/>
              <a:ext cx="28865" cy="30057"/>
            </a:xfrm>
            <a:custGeom>
              <a:avLst/>
              <a:gdLst/>
              <a:ahLst/>
              <a:cxnLst/>
              <a:rect l="l" t="t" r="r" b="b"/>
              <a:pathLst>
                <a:path w="218" h="227" extrusionOk="0">
                  <a:moveTo>
                    <a:pt x="51" y="0"/>
                  </a:moveTo>
                  <a:cubicBezTo>
                    <a:pt x="25" y="0"/>
                    <a:pt x="0" y="206"/>
                    <a:pt x="40" y="219"/>
                  </a:cubicBezTo>
                  <a:cubicBezTo>
                    <a:pt x="52" y="224"/>
                    <a:pt x="66" y="226"/>
                    <a:pt x="80" y="226"/>
                  </a:cubicBezTo>
                  <a:cubicBezTo>
                    <a:pt x="144" y="226"/>
                    <a:pt x="217" y="180"/>
                    <a:pt x="217" y="124"/>
                  </a:cubicBezTo>
                  <a:cubicBezTo>
                    <a:pt x="217" y="69"/>
                    <a:pt x="136" y="1"/>
                    <a:pt x="54" y="1"/>
                  </a:cubicBezTo>
                  <a:cubicBezTo>
                    <a:pt x="53" y="0"/>
                    <a:pt x="52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1"/>
            <p:cNvSpPr/>
            <p:nvPr/>
          </p:nvSpPr>
          <p:spPr>
            <a:xfrm flipH="1">
              <a:off x="8703789" y="-196863"/>
              <a:ext cx="81565" cy="47138"/>
            </a:xfrm>
            <a:custGeom>
              <a:avLst/>
              <a:gdLst/>
              <a:ahLst/>
              <a:cxnLst/>
              <a:rect l="l" t="t" r="r" b="b"/>
              <a:pathLst>
                <a:path w="616" h="356" extrusionOk="0">
                  <a:moveTo>
                    <a:pt x="342" y="1"/>
                  </a:moveTo>
                  <a:cubicBezTo>
                    <a:pt x="260" y="14"/>
                    <a:pt x="178" y="28"/>
                    <a:pt x="110" y="69"/>
                  </a:cubicBezTo>
                  <a:cubicBezTo>
                    <a:pt x="42" y="110"/>
                    <a:pt x="1" y="178"/>
                    <a:pt x="14" y="246"/>
                  </a:cubicBezTo>
                  <a:cubicBezTo>
                    <a:pt x="55" y="328"/>
                    <a:pt x="192" y="355"/>
                    <a:pt x="301" y="355"/>
                  </a:cubicBezTo>
                  <a:cubicBezTo>
                    <a:pt x="410" y="342"/>
                    <a:pt x="520" y="287"/>
                    <a:pt x="561" y="205"/>
                  </a:cubicBezTo>
                  <a:cubicBezTo>
                    <a:pt x="615" y="123"/>
                    <a:pt x="547" y="14"/>
                    <a:pt x="4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1"/>
            <p:cNvSpPr/>
            <p:nvPr/>
          </p:nvSpPr>
          <p:spPr>
            <a:xfrm flipH="1">
              <a:off x="8763506" y="-228112"/>
              <a:ext cx="25423" cy="21186"/>
            </a:xfrm>
            <a:custGeom>
              <a:avLst/>
              <a:gdLst/>
              <a:ahLst/>
              <a:cxnLst/>
              <a:rect l="l" t="t" r="r" b="b"/>
              <a:pathLst>
                <a:path w="192" h="160" extrusionOk="0">
                  <a:moveTo>
                    <a:pt x="105" y="1"/>
                  </a:moveTo>
                  <a:cubicBezTo>
                    <a:pt x="97" y="1"/>
                    <a:pt x="90" y="2"/>
                    <a:pt x="82" y="4"/>
                  </a:cubicBezTo>
                  <a:cubicBezTo>
                    <a:pt x="55" y="4"/>
                    <a:pt x="41" y="18"/>
                    <a:pt x="41" y="32"/>
                  </a:cubicBezTo>
                  <a:cubicBezTo>
                    <a:pt x="1" y="59"/>
                    <a:pt x="1" y="114"/>
                    <a:pt x="41" y="141"/>
                  </a:cubicBezTo>
                  <a:cubicBezTo>
                    <a:pt x="54" y="153"/>
                    <a:pt x="77" y="160"/>
                    <a:pt x="101" y="160"/>
                  </a:cubicBezTo>
                  <a:cubicBezTo>
                    <a:pt x="131" y="160"/>
                    <a:pt x="163" y="150"/>
                    <a:pt x="178" y="127"/>
                  </a:cubicBezTo>
                  <a:cubicBezTo>
                    <a:pt x="192" y="100"/>
                    <a:pt x="192" y="73"/>
                    <a:pt x="178" y="45"/>
                  </a:cubicBezTo>
                  <a:cubicBezTo>
                    <a:pt x="167" y="23"/>
                    <a:pt x="138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1"/>
            <p:cNvSpPr/>
            <p:nvPr/>
          </p:nvSpPr>
          <p:spPr>
            <a:xfrm flipH="1">
              <a:off x="8790652" y="-175147"/>
              <a:ext cx="88715" cy="78519"/>
            </a:xfrm>
            <a:custGeom>
              <a:avLst/>
              <a:gdLst/>
              <a:ahLst/>
              <a:cxnLst/>
              <a:rect l="l" t="t" r="r" b="b"/>
              <a:pathLst>
                <a:path w="670" h="593" extrusionOk="0">
                  <a:moveTo>
                    <a:pt x="247" y="0"/>
                  </a:moveTo>
                  <a:cubicBezTo>
                    <a:pt x="192" y="14"/>
                    <a:pt x="151" y="41"/>
                    <a:pt x="137" y="82"/>
                  </a:cubicBezTo>
                  <a:cubicBezTo>
                    <a:pt x="69" y="110"/>
                    <a:pt x="28" y="164"/>
                    <a:pt x="15" y="232"/>
                  </a:cubicBezTo>
                  <a:cubicBezTo>
                    <a:pt x="1" y="355"/>
                    <a:pt x="83" y="506"/>
                    <a:pt x="233" y="560"/>
                  </a:cubicBezTo>
                  <a:cubicBezTo>
                    <a:pt x="283" y="580"/>
                    <a:pt x="340" y="593"/>
                    <a:pt x="394" y="593"/>
                  </a:cubicBezTo>
                  <a:cubicBezTo>
                    <a:pt x="414" y="593"/>
                    <a:pt x="433" y="591"/>
                    <a:pt x="451" y="587"/>
                  </a:cubicBezTo>
                  <a:cubicBezTo>
                    <a:pt x="533" y="587"/>
                    <a:pt x="602" y="546"/>
                    <a:pt x="643" y="492"/>
                  </a:cubicBezTo>
                  <a:cubicBezTo>
                    <a:pt x="670" y="465"/>
                    <a:pt x="670" y="424"/>
                    <a:pt x="670" y="383"/>
                  </a:cubicBezTo>
                  <a:cubicBezTo>
                    <a:pt x="670" y="232"/>
                    <a:pt x="561" y="96"/>
                    <a:pt x="397" y="28"/>
                  </a:cubicBezTo>
                  <a:cubicBezTo>
                    <a:pt x="356" y="14"/>
                    <a:pt x="301" y="0"/>
                    <a:pt x="2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1"/>
            <p:cNvSpPr/>
            <p:nvPr/>
          </p:nvSpPr>
          <p:spPr>
            <a:xfrm flipH="1">
              <a:off x="8745366" y="-135424"/>
              <a:ext cx="25423" cy="26879"/>
            </a:xfrm>
            <a:custGeom>
              <a:avLst/>
              <a:gdLst/>
              <a:ahLst/>
              <a:cxnLst/>
              <a:rect l="l" t="t" r="r" b="b"/>
              <a:pathLst>
                <a:path w="192" h="203" extrusionOk="0">
                  <a:moveTo>
                    <a:pt x="96" y="1"/>
                  </a:moveTo>
                  <a:cubicBezTo>
                    <a:pt x="55" y="1"/>
                    <a:pt x="27" y="28"/>
                    <a:pt x="14" y="55"/>
                  </a:cubicBezTo>
                  <a:cubicBezTo>
                    <a:pt x="14" y="69"/>
                    <a:pt x="0" y="96"/>
                    <a:pt x="0" y="124"/>
                  </a:cubicBezTo>
                  <a:cubicBezTo>
                    <a:pt x="0" y="137"/>
                    <a:pt x="0" y="165"/>
                    <a:pt x="14" y="178"/>
                  </a:cubicBezTo>
                  <a:cubicBezTo>
                    <a:pt x="25" y="195"/>
                    <a:pt x="49" y="203"/>
                    <a:pt x="74" y="203"/>
                  </a:cubicBezTo>
                  <a:cubicBezTo>
                    <a:pt x="109" y="203"/>
                    <a:pt x="148" y="188"/>
                    <a:pt x="164" y="165"/>
                  </a:cubicBezTo>
                  <a:cubicBezTo>
                    <a:pt x="191" y="124"/>
                    <a:pt x="178" y="69"/>
                    <a:pt x="137" y="28"/>
                  </a:cubicBezTo>
                  <a:cubicBezTo>
                    <a:pt x="137" y="14"/>
                    <a:pt x="109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31"/>
            <p:cNvSpPr/>
            <p:nvPr/>
          </p:nvSpPr>
          <p:spPr>
            <a:xfrm flipH="1">
              <a:off x="8678498" y="-280282"/>
              <a:ext cx="57996" cy="44490"/>
            </a:xfrm>
            <a:custGeom>
              <a:avLst/>
              <a:gdLst/>
              <a:ahLst/>
              <a:cxnLst/>
              <a:rect l="l" t="t" r="r" b="b"/>
              <a:pathLst>
                <a:path w="438" h="336" extrusionOk="0">
                  <a:moveTo>
                    <a:pt x="289" y="0"/>
                  </a:moveTo>
                  <a:cubicBezTo>
                    <a:pt x="250" y="0"/>
                    <a:pt x="210" y="8"/>
                    <a:pt x="178" y="16"/>
                  </a:cubicBezTo>
                  <a:cubicBezTo>
                    <a:pt x="137" y="16"/>
                    <a:pt x="110" y="30"/>
                    <a:pt x="82" y="30"/>
                  </a:cubicBezTo>
                  <a:cubicBezTo>
                    <a:pt x="55" y="43"/>
                    <a:pt x="41" y="43"/>
                    <a:pt x="28" y="57"/>
                  </a:cubicBezTo>
                  <a:cubicBezTo>
                    <a:pt x="0" y="71"/>
                    <a:pt x="0" y="112"/>
                    <a:pt x="0" y="153"/>
                  </a:cubicBezTo>
                  <a:cubicBezTo>
                    <a:pt x="0" y="180"/>
                    <a:pt x="0" y="221"/>
                    <a:pt x="14" y="248"/>
                  </a:cubicBezTo>
                  <a:cubicBezTo>
                    <a:pt x="52" y="305"/>
                    <a:pt x="122" y="335"/>
                    <a:pt x="193" y="335"/>
                  </a:cubicBezTo>
                  <a:cubicBezTo>
                    <a:pt x="225" y="335"/>
                    <a:pt x="258" y="329"/>
                    <a:pt x="287" y="316"/>
                  </a:cubicBezTo>
                  <a:cubicBezTo>
                    <a:pt x="383" y="276"/>
                    <a:pt x="437" y="194"/>
                    <a:pt x="424" y="112"/>
                  </a:cubicBezTo>
                  <a:cubicBezTo>
                    <a:pt x="410" y="71"/>
                    <a:pt x="396" y="43"/>
                    <a:pt x="369" y="16"/>
                  </a:cubicBezTo>
                  <a:cubicBezTo>
                    <a:pt x="346" y="5"/>
                    <a:pt x="318" y="0"/>
                    <a:pt x="2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1"/>
            <p:cNvSpPr/>
            <p:nvPr/>
          </p:nvSpPr>
          <p:spPr>
            <a:xfrm flipH="1">
              <a:off x="8546483" y="-265055"/>
              <a:ext cx="34559" cy="18935"/>
            </a:xfrm>
            <a:custGeom>
              <a:avLst/>
              <a:gdLst/>
              <a:ahLst/>
              <a:cxnLst/>
              <a:rect l="l" t="t" r="r" b="b"/>
              <a:pathLst>
                <a:path w="261" h="143" extrusionOk="0">
                  <a:moveTo>
                    <a:pt x="163" y="0"/>
                  </a:moveTo>
                  <a:cubicBezTo>
                    <a:pt x="137" y="0"/>
                    <a:pt x="110" y="4"/>
                    <a:pt x="83" y="10"/>
                  </a:cubicBezTo>
                  <a:cubicBezTo>
                    <a:pt x="55" y="24"/>
                    <a:pt x="42" y="38"/>
                    <a:pt x="14" y="51"/>
                  </a:cubicBezTo>
                  <a:cubicBezTo>
                    <a:pt x="1" y="65"/>
                    <a:pt x="1" y="92"/>
                    <a:pt x="14" y="120"/>
                  </a:cubicBezTo>
                  <a:cubicBezTo>
                    <a:pt x="28" y="133"/>
                    <a:pt x="42" y="133"/>
                    <a:pt x="55" y="133"/>
                  </a:cubicBezTo>
                  <a:cubicBezTo>
                    <a:pt x="78" y="139"/>
                    <a:pt x="103" y="142"/>
                    <a:pt x="127" y="142"/>
                  </a:cubicBezTo>
                  <a:cubicBezTo>
                    <a:pt x="162" y="142"/>
                    <a:pt x="195" y="136"/>
                    <a:pt x="219" y="120"/>
                  </a:cubicBezTo>
                  <a:cubicBezTo>
                    <a:pt x="260" y="106"/>
                    <a:pt x="260" y="38"/>
                    <a:pt x="233" y="10"/>
                  </a:cubicBezTo>
                  <a:cubicBezTo>
                    <a:pt x="212" y="4"/>
                    <a:pt x="18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1"/>
            <p:cNvSpPr/>
            <p:nvPr/>
          </p:nvSpPr>
          <p:spPr>
            <a:xfrm flipH="1">
              <a:off x="8479614" y="-202292"/>
              <a:ext cx="36280" cy="27541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64" y="1"/>
                  </a:moveTo>
                  <a:cubicBezTo>
                    <a:pt x="109" y="55"/>
                    <a:pt x="0" y="192"/>
                    <a:pt x="82" y="205"/>
                  </a:cubicBezTo>
                  <a:cubicBezTo>
                    <a:pt x="91" y="207"/>
                    <a:pt x="99" y="207"/>
                    <a:pt x="108" y="207"/>
                  </a:cubicBezTo>
                  <a:cubicBezTo>
                    <a:pt x="180" y="207"/>
                    <a:pt x="247" y="157"/>
                    <a:pt x="260" y="96"/>
                  </a:cubicBezTo>
                  <a:cubicBezTo>
                    <a:pt x="273" y="55"/>
                    <a:pt x="232" y="1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1"/>
            <p:cNvSpPr/>
            <p:nvPr/>
          </p:nvSpPr>
          <p:spPr>
            <a:xfrm flipH="1">
              <a:off x="8846662" y="-247444"/>
              <a:ext cx="86861" cy="54288"/>
            </a:xfrm>
            <a:custGeom>
              <a:avLst/>
              <a:gdLst/>
              <a:ahLst/>
              <a:cxnLst/>
              <a:rect l="l" t="t" r="r" b="b"/>
              <a:pathLst>
                <a:path w="656" h="410" extrusionOk="0">
                  <a:moveTo>
                    <a:pt x="464" y="0"/>
                  </a:moveTo>
                  <a:cubicBezTo>
                    <a:pt x="369" y="0"/>
                    <a:pt x="273" y="28"/>
                    <a:pt x="178" y="68"/>
                  </a:cubicBezTo>
                  <a:cubicBezTo>
                    <a:pt x="137" y="82"/>
                    <a:pt x="109" y="96"/>
                    <a:pt x="82" y="123"/>
                  </a:cubicBezTo>
                  <a:cubicBezTo>
                    <a:pt x="0" y="191"/>
                    <a:pt x="28" y="301"/>
                    <a:pt x="123" y="369"/>
                  </a:cubicBezTo>
                  <a:cubicBezTo>
                    <a:pt x="164" y="396"/>
                    <a:pt x="222" y="410"/>
                    <a:pt x="282" y="410"/>
                  </a:cubicBezTo>
                  <a:cubicBezTo>
                    <a:pt x="342" y="410"/>
                    <a:pt x="403" y="396"/>
                    <a:pt x="451" y="369"/>
                  </a:cubicBezTo>
                  <a:cubicBezTo>
                    <a:pt x="574" y="314"/>
                    <a:pt x="656" y="191"/>
                    <a:pt x="615" y="82"/>
                  </a:cubicBezTo>
                  <a:cubicBezTo>
                    <a:pt x="615" y="55"/>
                    <a:pt x="587" y="28"/>
                    <a:pt x="560" y="14"/>
                  </a:cubicBezTo>
                  <a:cubicBezTo>
                    <a:pt x="533" y="0"/>
                    <a:pt x="492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1"/>
            <p:cNvSpPr/>
            <p:nvPr/>
          </p:nvSpPr>
          <p:spPr>
            <a:xfrm flipH="1">
              <a:off x="8913530" y="-149989"/>
              <a:ext cx="48992" cy="29130"/>
            </a:xfrm>
            <a:custGeom>
              <a:avLst/>
              <a:gdLst/>
              <a:ahLst/>
              <a:cxnLst/>
              <a:rect l="l" t="t" r="r" b="b"/>
              <a:pathLst>
                <a:path w="370" h="220" extrusionOk="0">
                  <a:moveTo>
                    <a:pt x="172" y="1"/>
                  </a:moveTo>
                  <a:cubicBezTo>
                    <a:pt x="146" y="1"/>
                    <a:pt x="121" y="5"/>
                    <a:pt x="96" y="15"/>
                  </a:cubicBezTo>
                  <a:cubicBezTo>
                    <a:pt x="69" y="15"/>
                    <a:pt x="55" y="29"/>
                    <a:pt x="42" y="42"/>
                  </a:cubicBezTo>
                  <a:cubicBezTo>
                    <a:pt x="1" y="70"/>
                    <a:pt x="1" y="124"/>
                    <a:pt x="42" y="165"/>
                  </a:cubicBezTo>
                  <a:cubicBezTo>
                    <a:pt x="83" y="206"/>
                    <a:pt x="151" y="220"/>
                    <a:pt x="206" y="220"/>
                  </a:cubicBezTo>
                  <a:cubicBezTo>
                    <a:pt x="247" y="220"/>
                    <a:pt x="274" y="206"/>
                    <a:pt x="301" y="193"/>
                  </a:cubicBezTo>
                  <a:cubicBezTo>
                    <a:pt x="369" y="165"/>
                    <a:pt x="369" y="83"/>
                    <a:pt x="301" y="42"/>
                  </a:cubicBezTo>
                  <a:cubicBezTo>
                    <a:pt x="266" y="16"/>
                    <a:pt x="219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1"/>
            <p:cNvSpPr/>
            <p:nvPr/>
          </p:nvSpPr>
          <p:spPr>
            <a:xfrm flipH="1">
              <a:off x="8689357" y="-85372"/>
              <a:ext cx="97719" cy="71104"/>
            </a:xfrm>
            <a:custGeom>
              <a:avLst/>
              <a:gdLst/>
              <a:ahLst/>
              <a:cxnLst/>
              <a:rect l="l" t="t" r="r" b="b"/>
              <a:pathLst>
                <a:path w="738" h="537" extrusionOk="0">
                  <a:moveTo>
                    <a:pt x="337" y="1"/>
                  </a:moveTo>
                  <a:cubicBezTo>
                    <a:pt x="287" y="1"/>
                    <a:pt x="237" y="7"/>
                    <a:pt x="191" y="19"/>
                  </a:cubicBezTo>
                  <a:cubicBezTo>
                    <a:pt x="150" y="19"/>
                    <a:pt x="123" y="32"/>
                    <a:pt x="96" y="46"/>
                  </a:cubicBezTo>
                  <a:cubicBezTo>
                    <a:pt x="41" y="87"/>
                    <a:pt x="14" y="142"/>
                    <a:pt x="14" y="196"/>
                  </a:cubicBezTo>
                  <a:cubicBezTo>
                    <a:pt x="0" y="223"/>
                    <a:pt x="14" y="264"/>
                    <a:pt x="27" y="305"/>
                  </a:cubicBezTo>
                  <a:cubicBezTo>
                    <a:pt x="55" y="401"/>
                    <a:pt x="137" y="469"/>
                    <a:pt x="246" y="510"/>
                  </a:cubicBezTo>
                  <a:cubicBezTo>
                    <a:pt x="298" y="525"/>
                    <a:pt x="359" y="536"/>
                    <a:pt x="419" y="536"/>
                  </a:cubicBezTo>
                  <a:cubicBezTo>
                    <a:pt x="468" y="536"/>
                    <a:pt x="517" y="529"/>
                    <a:pt x="560" y="510"/>
                  </a:cubicBezTo>
                  <a:cubicBezTo>
                    <a:pt x="669" y="469"/>
                    <a:pt x="737" y="374"/>
                    <a:pt x="737" y="278"/>
                  </a:cubicBezTo>
                  <a:cubicBezTo>
                    <a:pt x="724" y="183"/>
                    <a:pt x="656" y="87"/>
                    <a:pt x="546" y="46"/>
                  </a:cubicBezTo>
                  <a:cubicBezTo>
                    <a:pt x="482" y="14"/>
                    <a:pt x="409" y="1"/>
                    <a:pt x="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1"/>
            <p:cNvSpPr/>
            <p:nvPr/>
          </p:nvSpPr>
          <p:spPr>
            <a:xfrm flipH="1">
              <a:off x="8803230" y="-72131"/>
              <a:ext cx="39988" cy="24363"/>
            </a:xfrm>
            <a:custGeom>
              <a:avLst/>
              <a:gdLst/>
              <a:ahLst/>
              <a:cxnLst/>
              <a:rect l="l" t="t" r="r" b="b"/>
              <a:pathLst>
                <a:path w="302" h="184" extrusionOk="0">
                  <a:moveTo>
                    <a:pt x="219" y="1"/>
                  </a:moveTo>
                  <a:cubicBezTo>
                    <a:pt x="192" y="1"/>
                    <a:pt x="165" y="1"/>
                    <a:pt x="124" y="14"/>
                  </a:cubicBezTo>
                  <a:cubicBezTo>
                    <a:pt x="69" y="28"/>
                    <a:pt x="1" y="69"/>
                    <a:pt x="15" y="123"/>
                  </a:cubicBezTo>
                  <a:cubicBezTo>
                    <a:pt x="28" y="151"/>
                    <a:pt x="56" y="164"/>
                    <a:pt x="97" y="178"/>
                  </a:cubicBezTo>
                  <a:cubicBezTo>
                    <a:pt x="110" y="181"/>
                    <a:pt x="126" y="183"/>
                    <a:pt x="142" y="183"/>
                  </a:cubicBezTo>
                  <a:cubicBezTo>
                    <a:pt x="190" y="183"/>
                    <a:pt x="243" y="168"/>
                    <a:pt x="274" y="137"/>
                  </a:cubicBezTo>
                  <a:cubicBezTo>
                    <a:pt x="301" y="83"/>
                    <a:pt x="288" y="14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1"/>
            <p:cNvSpPr/>
            <p:nvPr/>
          </p:nvSpPr>
          <p:spPr>
            <a:xfrm flipH="1">
              <a:off x="8868377" y="-86034"/>
              <a:ext cx="52302" cy="38266"/>
            </a:xfrm>
            <a:custGeom>
              <a:avLst/>
              <a:gdLst/>
              <a:ahLst/>
              <a:cxnLst/>
              <a:rect l="l" t="t" r="r" b="b"/>
              <a:pathLst>
                <a:path w="395" h="289" extrusionOk="0">
                  <a:moveTo>
                    <a:pt x="180" y="1"/>
                  </a:moveTo>
                  <a:cubicBezTo>
                    <a:pt x="168" y="1"/>
                    <a:pt x="222" y="27"/>
                    <a:pt x="149" y="37"/>
                  </a:cubicBezTo>
                  <a:cubicBezTo>
                    <a:pt x="108" y="51"/>
                    <a:pt x="67" y="65"/>
                    <a:pt x="40" y="92"/>
                  </a:cubicBezTo>
                  <a:cubicBezTo>
                    <a:pt x="26" y="106"/>
                    <a:pt x="12" y="119"/>
                    <a:pt x="12" y="133"/>
                  </a:cubicBezTo>
                  <a:cubicBezTo>
                    <a:pt x="1" y="216"/>
                    <a:pt x="92" y="288"/>
                    <a:pt x="187" y="288"/>
                  </a:cubicBezTo>
                  <a:cubicBezTo>
                    <a:pt x="202" y="288"/>
                    <a:pt x="216" y="287"/>
                    <a:pt x="231" y="283"/>
                  </a:cubicBezTo>
                  <a:cubicBezTo>
                    <a:pt x="354" y="256"/>
                    <a:pt x="395" y="133"/>
                    <a:pt x="327" y="65"/>
                  </a:cubicBezTo>
                  <a:cubicBezTo>
                    <a:pt x="299" y="37"/>
                    <a:pt x="258" y="24"/>
                    <a:pt x="217" y="10"/>
                  </a:cubicBezTo>
                  <a:cubicBezTo>
                    <a:pt x="194" y="3"/>
                    <a:pt x="184" y="1"/>
                    <a:pt x="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1"/>
            <p:cNvSpPr/>
            <p:nvPr/>
          </p:nvSpPr>
          <p:spPr>
            <a:xfrm flipH="1">
              <a:off x="8591768" y="-81135"/>
              <a:ext cx="63424" cy="48859"/>
            </a:xfrm>
            <a:custGeom>
              <a:avLst/>
              <a:gdLst/>
              <a:ahLst/>
              <a:cxnLst/>
              <a:rect l="l" t="t" r="r" b="b"/>
              <a:pathLst>
                <a:path w="479" h="369" extrusionOk="0">
                  <a:moveTo>
                    <a:pt x="274" y="0"/>
                  </a:moveTo>
                  <a:cubicBezTo>
                    <a:pt x="178" y="14"/>
                    <a:pt x="96" y="55"/>
                    <a:pt x="42" y="110"/>
                  </a:cubicBezTo>
                  <a:cubicBezTo>
                    <a:pt x="1" y="178"/>
                    <a:pt x="1" y="260"/>
                    <a:pt x="55" y="314"/>
                  </a:cubicBezTo>
                  <a:cubicBezTo>
                    <a:pt x="101" y="351"/>
                    <a:pt x="165" y="369"/>
                    <a:pt x="230" y="369"/>
                  </a:cubicBezTo>
                  <a:cubicBezTo>
                    <a:pt x="263" y="369"/>
                    <a:pt x="297" y="364"/>
                    <a:pt x="329" y="355"/>
                  </a:cubicBezTo>
                  <a:cubicBezTo>
                    <a:pt x="410" y="314"/>
                    <a:pt x="465" y="246"/>
                    <a:pt x="465" y="164"/>
                  </a:cubicBezTo>
                  <a:cubicBezTo>
                    <a:pt x="479" y="96"/>
                    <a:pt x="438" y="28"/>
                    <a:pt x="356" y="14"/>
                  </a:cubicBezTo>
                  <a:cubicBezTo>
                    <a:pt x="329" y="0"/>
                    <a:pt x="301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1"/>
            <p:cNvSpPr/>
            <p:nvPr/>
          </p:nvSpPr>
          <p:spPr>
            <a:xfrm flipH="1">
              <a:off x="8937099" y="-113311"/>
              <a:ext cx="68721" cy="41974"/>
            </a:xfrm>
            <a:custGeom>
              <a:avLst/>
              <a:gdLst/>
              <a:ahLst/>
              <a:cxnLst/>
              <a:rect l="l" t="t" r="r" b="b"/>
              <a:pathLst>
                <a:path w="519" h="317" extrusionOk="0">
                  <a:moveTo>
                    <a:pt x="287" y="1"/>
                  </a:moveTo>
                  <a:cubicBezTo>
                    <a:pt x="253" y="1"/>
                    <a:pt x="219" y="4"/>
                    <a:pt x="191" y="11"/>
                  </a:cubicBezTo>
                  <a:cubicBezTo>
                    <a:pt x="137" y="25"/>
                    <a:pt x="82" y="52"/>
                    <a:pt x="55" y="79"/>
                  </a:cubicBezTo>
                  <a:cubicBezTo>
                    <a:pt x="0" y="148"/>
                    <a:pt x="55" y="243"/>
                    <a:pt x="150" y="284"/>
                  </a:cubicBezTo>
                  <a:cubicBezTo>
                    <a:pt x="188" y="307"/>
                    <a:pt x="234" y="317"/>
                    <a:pt x="279" y="317"/>
                  </a:cubicBezTo>
                  <a:cubicBezTo>
                    <a:pt x="316" y="317"/>
                    <a:pt x="352" y="310"/>
                    <a:pt x="382" y="298"/>
                  </a:cubicBezTo>
                  <a:cubicBezTo>
                    <a:pt x="464" y="271"/>
                    <a:pt x="519" y="202"/>
                    <a:pt x="505" y="134"/>
                  </a:cubicBezTo>
                  <a:cubicBezTo>
                    <a:pt x="492" y="79"/>
                    <a:pt x="451" y="39"/>
                    <a:pt x="382" y="11"/>
                  </a:cubicBezTo>
                  <a:cubicBezTo>
                    <a:pt x="355" y="4"/>
                    <a:pt x="321" y="1"/>
                    <a:pt x="2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31"/>
            <p:cNvSpPr/>
            <p:nvPr/>
          </p:nvSpPr>
          <p:spPr>
            <a:xfrm flipH="1">
              <a:off x="8548601" y="-52534"/>
              <a:ext cx="25158" cy="15757"/>
            </a:xfrm>
            <a:custGeom>
              <a:avLst/>
              <a:gdLst/>
              <a:ahLst/>
              <a:cxnLst/>
              <a:rect l="l" t="t" r="r" b="b"/>
              <a:pathLst>
                <a:path w="190" h="119" extrusionOk="0">
                  <a:moveTo>
                    <a:pt x="100" y="0"/>
                  </a:moveTo>
                  <a:cubicBezTo>
                    <a:pt x="94" y="0"/>
                    <a:pt x="88" y="1"/>
                    <a:pt x="82" y="3"/>
                  </a:cubicBezTo>
                  <a:cubicBezTo>
                    <a:pt x="28" y="16"/>
                    <a:pt x="0" y="71"/>
                    <a:pt x="41" y="98"/>
                  </a:cubicBezTo>
                  <a:cubicBezTo>
                    <a:pt x="56" y="113"/>
                    <a:pt x="75" y="119"/>
                    <a:pt x="94" y="119"/>
                  </a:cubicBezTo>
                  <a:cubicBezTo>
                    <a:pt x="131" y="119"/>
                    <a:pt x="169" y="98"/>
                    <a:pt x="178" y="71"/>
                  </a:cubicBezTo>
                  <a:cubicBezTo>
                    <a:pt x="190" y="36"/>
                    <a:pt x="140" y="0"/>
                    <a:pt x="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31"/>
            <p:cNvSpPr/>
            <p:nvPr/>
          </p:nvSpPr>
          <p:spPr>
            <a:xfrm flipH="1">
              <a:off x="8803231" y="-32408"/>
              <a:ext cx="63424" cy="40120"/>
            </a:xfrm>
            <a:custGeom>
              <a:avLst/>
              <a:gdLst/>
              <a:ahLst/>
              <a:cxnLst/>
              <a:rect l="l" t="t" r="r" b="b"/>
              <a:pathLst>
                <a:path w="479" h="303" extrusionOk="0">
                  <a:moveTo>
                    <a:pt x="151" y="1"/>
                  </a:moveTo>
                  <a:cubicBezTo>
                    <a:pt x="110" y="1"/>
                    <a:pt x="69" y="1"/>
                    <a:pt x="28" y="28"/>
                  </a:cubicBezTo>
                  <a:cubicBezTo>
                    <a:pt x="0" y="56"/>
                    <a:pt x="14" y="110"/>
                    <a:pt x="41" y="151"/>
                  </a:cubicBezTo>
                  <a:cubicBezTo>
                    <a:pt x="69" y="192"/>
                    <a:pt x="123" y="247"/>
                    <a:pt x="178" y="274"/>
                  </a:cubicBezTo>
                  <a:cubicBezTo>
                    <a:pt x="220" y="291"/>
                    <a:pt x="268" y="303"/>
                    <a:pt x="314" y="303"/>
                  </a:cubicBezTo>
                  <a:cubicBezTo>
                    <a:pt x="342" y="303"/>
                    <a:pt x="370" y="298"/>
                    <a:pt x="396" y="288"/>
                  </a:cubicBezTo>
                  <a:cubicBezTo>
                    <a:pt x="410" y="288"/>
                    <a:pt x="424" y="274"/>
                    <a:pt x="437" y="274"/>
                  </a:cubicBezTo>
                  <a:cubicBezTo>
                    <a:pt x="451" y="260"/>
                    <a:pt x="451" y="247"/>
                    <a:pt x="465" y="233"/>
                  </a:cubicBezTo>
                  <a:cubicBezTo>
                    <a:pt x="478" y="178"/>
                    <a:pt x="451" y="124"/>
                    <a:pt x="410" y="83"/>
                  </a:cubicBezTo>
                  <a:cubicBezTo>
                    <a:pt x="342" y="28"/>
                    <a:pt x="246" y="15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1"/>
            <p:cNvSpPr/>
            <p:nvPr/>
          </p:nvSpPr>
          <p:spPr>
            <a:xfrm flipH="1">
              <a:off x="8880957" y="-33732"/>
              <a:ext cx="86993" cy="58393"/>
            </a:xfrm>
            <a:custGeom>
              <a:avLst/>
              <a:gdLst/>
              <a:ahLst/>
              <a:cxnLst/>
              <a:rect l="l" t="t" r="r" b="b"/>
              <a:pathLst>
                <a:path w="657" h="441" extrusionOk="0">
                  <a:moveTo>
                    <a:pt x="338" y="0"/>
                  </a:moveTo>
                  <a:cubicBezTo>
                    <a:pt x="241" y="0"/>
                    <a:pt x="140" y="29"/>
                    <a:pt x="69" y="79"/>
                  </a:cubicBezTo>
                  <a:cubicBezTo>
                    <a:pt x="42" y="107"/>
                    <a:pt x="28" y="134"/>
                    <a:pt x="15" y="161"/>
                  </a:cubicBezTo>
                  <a:cubicBezTo>
                    <a:pt x="1" y="216"/>
                    <a:pt x="28" y="270"/>
                    <a:pt x="83" y="311"/>
                  </a:cubicBezTo>
                  <a:cubicBezTo>
                    <a:pt x="137" y="352"/>
                    <a:pt x="192" y="380"/>
                    <a:pt x="260" y="393"/>
                  </a:cubicBezTo>
                  <a:cubicBezTo>
                    <a:pt x="323" y="420"/>
                    <a:pt x="391" y="441"/>
                    <a:pt x="453" y="441"/>
                  </a:cubicBezTo>
                  <a:cubicBezTo>
                    <a:pt x="487" y="441"/>
                    <a:pt x="518" y="435"/>
                    <a:pt x="547" y="421"/>
                  </a:cubicBezTo>
                  <a:cubicBezTo>
                    <a:pt x="629" y="380"/>
                    <a:pt x="656" y="311"/>
                    <a:pt x="656" y="243"/>
                  </a:cubicBezTo>
                  <a:cubicBezTo>
                    <a:pt x="643" y="147"/>
                    <a:pt x="561" y="52"/>
                    <a:pt x="438" y="11"/>
                  </a:cubicBezTo>
                  <a:cubicBezTo>
                    <a:pt x="406" y="4"/>
                    <a:pt x="372" y="0"/>
                    <a:pt x="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31"/>
            <p:cNvSpPr/>
            <p:nvPr/>
          </p:nvSpPr>
          <p:spPr>
            <a:xfrm flipH="1">
              <a:off x="8958682" y="-53991"/>
              <a:ext cx="30852" cy="20391"/>
            </a:xfrm>
            <a:custGeom>
              <a:avLst/>
              <a:gdLst/>
              <a:ahLst/>
              <a:cxnLst/>
              <a:rect l="l" t="t" r="r" b="b"/>
              <a:pathLst>
                <a:path w="233" h="154" extrusionOk="0">
                  <a:moveTo>
                    <a:pt x="82" y="0"/>
                  </a:moveTo>
                  <a:cubicBezTo>
                    <a:pt x="41" y="14"/>
                    <a:pt x="0" y="41"/>
                    <a:pt x="14" y="82"/>
                  </a:cubicBezTo>
                  <a:cubicBezTo>
                    <a:pt x="14" y="127"/>
                    <a:pt x="61" y="154"/>
                    <a:pt x="115" y="154"/>
                  </a:cubicBezTo>
                  <a:cubicBezTo>
                    <a:pt x="127" y="154"/>
                    <a:pt x="138" y="153"/>
                    <a:pt x="150" y="150"/>
                  </a:cubicBezTo>
                  <a:cubicBezTo>
                    <a:pt x="205" y="137"/>
                    <a:pt x="232" y="68"/>
                    <a:pt x="178" y="27"/>
                  </a:cubicBezTo>
                  <a:cubicBezTo>
                    <a:pt x="164" y="0"/>
                    <a:pt x="123" y="0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31"/>
            <p:cNvSpPr/>
            <p:nvPr/>
          </p:nvSpPr>
          <p:spPr>
            <a:xfrm flipH="1">
              <a:off x="8709218" y="-894"/>
              <a:ext cx="56142" cy="41709"/>
            </a:xfrm>
            <a:custGeom>
              <a:avLst/>
              <a:gdLst/>
              <a:ahLst/>
              <a:cxnLst/>
              <a:rect l="l" t="t" r="r" b="b"/>
              <a:pathLst>
                <a:path w="424" h="315" extrusionOk="0">
                  <a:moveTo>
                    <a:pt x="259" y="1"/>
                  </a:moveTo>
                  <a:cubicBezTo>
                    <a:pt x="235" y="1"/>
                    <a:pt x="211" y="4"/>
                    <a:pt x="191" y="9"/>
                  </a:cubicBezTo>
                  <a:cubicBezTo>
                    <a:pt x="150" y="22"/>
                    <a:pt x="109" y="36"/>
                    <a:pt x="82" y="63"/>
                  </a:cubicBezTo>
                  <a:cubicBezTo>
                    <a:pt x="55" y="77"/>
                    <a:pt x="41" y="104"/>
                    <a:pt x="27" y="118"/>
                  </a:cubicBezTo>
                  <a:cubicBezTo>
                    <a:pt x="0" y="173"/>
                    <a:pt x="14" y="241"/>
                    <a:pt x="68" y="282"/>
                  </a:cubicBezTo>
                  <a:cubicBezTo>
                    <a:pt x="106" y="304"/>
                    <a:pt x="152" y="314"/>
                    <a:pt x="197" y="314"/>
                  </a:cubicBezTo>
                  <a:cubicBezTo>
                    <a:pt x="234" y="314"/>
                    <a:pt x="270" y="308"/>
                    <a:pt x="300" y="295"/>
                  </a:cubicBezTo>
                  <a:cubicBezTo>
                    <a:pt x="369" y="254"/>
                    <a:pt x="410" y="200"/>
                    <a:pt x="423" y="132"/>
                  </a:cubicBezTo>
                  <a:cubicBezTo>
                    <a:pt x="423" y="91"/>
                    <a:pt x="410" y="50"/>
                    <a:pt x="382" y="36"/>
                  </a:cubicBezTo>
                  <a:cubicBezTo>
                    <a:pt x="348" y="10"/>
                    <a:pt x="302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31"/>
            <p:cNvSpPr/>
            <p:nvPr/>
          </p:nvSpPr>
          <p:spPr>
            <a:xfrm flipH="1">
              <a:off x="8604347" y="-14002"/>
              <a:ext cx="59849" cy="38531"/>
            </a:xfrm>
            <a:custGeom>
              <a:avLst/>
              <a:gdLst/>
              <a:ahLst/>
              <a:cxnLst/>
              <a:rect l="l" t="t" r="r" b="b"/>
              <a:pathLst>
                <a:path w="452" h="291" extrusionOk="0">
                  <a:moveTo>
                    <a:pt x="183" y="1"/>
                  </a:moveTo>
                  <a:cubicBezTo>
                    <a:pt x="171" y="1"/>
                    <a:pt x="157" y="4"/>
                    <a:pt x="137" y="12"/>
                  </a:cubicBezTo>
                  <a:cubicBezTo>
                    <a:pt x="69" y="39"/>
                    <a:pt x="1" y="94"/>
                    <a:pt x="14" y="149"/>
                  </a:cubicBezTo>
                  <a:cubicBezTo>
                    <a:pt x="28" y="203"/>
                    <a:pt x="83" y="231"/>
                    <a:pt x="151" y="258"/>
                  </a:cubicBezTo>
                  <a:cubicBezTo>
                    <a:pt x="191" y="278"/>
                    <a:pt x="231" y="291"/>
                    <a:pt x="276" y="291"/>
                  </a:cubicBezTo>
                  <a:cubicBezTo>
                    <a:pt x="293" y="291"/>
                    <a:pt x="310" y="289"/>
                    <a:pt x="328" y="285"/>
                  </a:cubicBezTo>
                  <a:cubicBezTo>
                    <a:pt x="383" y="285"/>
                    <a:pt x="451" y="231"/>
                    <a:pt x="438" y="190"/>
                  </a:cubicBezTo>
                  <a:cubicBezTo>
                    <a:pt x="438" y="162"/>
                    <a:pt x="424" y="149"/>
                    <a:pt x="397" y="121"/>
                  </a:cubicBezTo>
                  <a:cubicBezTo>
                    <a:pt x="369" y="94"/>
                    <a:pt x="315" y="67"/>
                    <a:pt x="274" y="39"/>
                  </a:cubicBezTo>
                  <a:cubicBezTo>
                    <a:pt x="225" y="20"/>
                    <a:pt x="211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31"/>
            <p:cNvSpPr/>
            <p:nvPr/>
          </p:nvSpPr>
          <p:spPr>
            <a:xfrm flipH="1">
              <a:off x="8470610" y="-64848"/>
              <a:ext cx="38134" cy="28601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24" y="0"/>
                  </a:moveTo>
                  <a:cubicBezTo>
                    <a:pt x="42" y="14"/>
                    <a:pt x="1" y="82"/>
                    <a:pt x="28" y="150"/>
                  </a:cubicBezTo>
                  <a:cubicBezTo>
                    <a:pt x="48" y="190"/>
                    <a:pt x="105" y="216"/>
                    <a:pt x="160" y="216"/>
                  </a:cubicBezTo>
                  <a:cubicBezTo>
                    <a:pt x="181" y="216"/>
                    <a:pt x="201" y="212"/>
                    <a:pt x="219" y="205"/>
                  </a:cubicBezTo>
                  <a:cubicBezTo>
                    <a:pt x="233" y="191"/>
                    <a:pt x="260" y="178"/>
                    <a:pt x="274" y="150"/>
                  </a:cubicBezTo>
                  <a:cubicBezTo>
                    <a:pt x="288" y="137"/>
                    <a:pt x="288" y="123"/>
                    <a:pt x="288" y="109"/>
                  </a:cubicBezTo>
                  <a:cubicBezTo>
                    <a:pt x="288" y="41"/>
                    <a:pt x="206" y="0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31"/>
            <p:cNvSpPr/>
            <p:nvPr/>
          </p:nvSpPr>
          <p:spPr>
            <a:xfrm flipH="1">
              <a:off x="8528475" y="-18769"/>
              <a:ext cx="41709" cy="23834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204" y="0"/>
                  </a:moveTo>
                  <a:cubicBezTo>
                    <a:pt x="181" y="0"/>
                    <a:pt x="158" y="7"/>
                    <a:pt x="137" y="21"/>
                  </a:cubicBezTo>
                  <a:cubicBezTo>
                    <a:pt x="110" y="34"/>
                    <a:pt x="83" y="48"/>
                    <a:pt x="55" y="75"/>
                  </a:cubicBezTo>
                  <a:cubicBezTo>
                    <a:pt x="28" y="103"/>
                    <a:pt x="1" y="130"/>
                    <a:pt x="28" y="157"/>
                  </a:cubicBezTo>
                  <a:cubicBezTo>
                    <a:pt x="42" y="171"/>
                    <a:pt x="55" y="171"/>
                    <a:pt x="83" y="171"/>
                  </a:cubicBezTo>
                  <a:cubicBezTo>
                    <a:pt x="102" y="176"/>
                    <a:pt x="124" y="179"/>
                    <a:pt x="147" y="179"/>
                  </a:cubicBezTo>
                  <a:cubicBezTo>
                    <a:pt x="185" y="179"/>
                    <a:pt x="225" y="170"/>
                    <a:pt x="260" y="144"/>
                  </a:cubicBezTo>
                  <a:cubicBezTo>
                    <a:pt x="301" y="116"/>
                    <a:pt x="315" y="48"/>
                    <a:pt x="260" y="21"/>
                  </a:cubicBezTo>
                  <a:cubicBezTo>
                    <a:pt x="246" y="7"/>
                    <a:pt x="226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1"/>
            <p:cNvSpPr/>
            <p:nvPr/>
          </p:nvSpPr>
          <p:spPr>
            <a:xfrm flipH="1">
              <a:off x="8837657" y="-292199"/>
              <a:ext cx="28998" cy="14168"/>
            </a:xfrm>
            <a:custGeom>
              <a:avLst/>
              <a:gdLst/>
              <a:ahLst/>
              <a:cxnLst/>
              <a:rect l="l" t="t" r="r" b="b"/>
              <a:pathLst>
                <a:path w="219" h="107" extrusionOk="0">
                  <a:moveTo>
                    <a:pt x="98" y="0"/>
                  </a:moveTo>
                  <a:cubicBezTo>
                    <a:pt x="76" y="0"/>
                    <a:pt x="55" y="4"/>
                    <a:pt x="41" y="11"/>
                  </a:cubicBezTo>
                  <a:cubicBezTo>
                    <a:pt x="28" y="11"/>
                    <a:pt x="14" y="24"/>
                    <a:pt x="14" y="24"/>
                  </a:cubicBezTo>
                  <a:cubicBezTo>
                    <a:pt x="0" y="38"/>
                    <a:pt x="0" y="65"/>
                    <a:pt x="28" y="79"/>
                  </a:cubicBezTo>
                  <a:cubicBezTo>
                    <a:pt x="41" y="92"/>
                    <a:pt x="69" y="106"/>
                    <a:pt x="96" y="106"/>
                  </a:cubicBezTo>
                  <a:cubicBezTo>
                    <a:pt x="137" y="106"/>
                    <a:pt x="164" y="106"/>
                    <a:pt x="205" y="92"/>
                  </a:cubicBezTo>
                  <a:cubicBezTo>
                    <a:pt x="219" y="65"/>
                    <a:pt x="192" y="24"/>
                    <a:pt x="164" y="11"/>
                  </a:cubicBezTo>
                  <a:cubicBezTo>
                    <a:pt x="144" y="4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1"/>
            <p:cNvSpPr/>
            <p:nvPr/>
          </p:nvSpPr>
          <p:spPr>
            <a:xfrm flipH="1">
              <a:off x="8960536" y="-215003"/>
              <a:ext cx="25423" cy="23039"/>
            </a:xfrm>
            <a:custGeom>
              <a:avLst/>
              <a:gdLst/>
              <a:ahLst/>
              <a:cxnLst/>
              <a:rect l="l" t="t" r="r" b="b"/>
              <a:pathLst>
                <a:path w="192" h="174" extrusionOk="0">
                  <a:moveTo>
                    <a:pt x="110" y="1"/>
                  </a:moveTo>
                  <a:cubicBezTo>
                    <a:pt x="69" y="15"/>
                    <a:pt x="41" y="28"/>
                    <a:pt x="28" y="69"/>
                  </a:cubicBezTo>
                  <a:cubicBezTo>
                    <a:pt x="0" y="97"/>
                    <a:pt x="28" y="138"/>
                    <a:pt x="69" y="165"/>
                  </a:cubicBezTo>
                  <a:cubicBezTo>
                    <a:pt x="80" y="170"/>
                    <a:pt x="98" y="174"/>
                    <a:pt x="118" y="174"/>
                  </a:cubicBezTo>
                  <a:cubicBezTo>
                    <a:pt x="145" y="174"/>
                    <a:pt x="175" y="167"/>
                    <a:pt x="191" y="151"/>
                  </a:cubicBezTo>
                  <a:cubicBezTo>
                    <a:pt x="191" y="97"/>
                    <a:pt x="164" y="28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1"/>
            <p:cNvSpPr/>
            <p:nvPr/>
          </p:nvSpPr>
          <p:spPr>
            <a:xfrm flipH="1">
              <a:off x="8591767" y="-306632"/>
              <a:ext cx="30852" cy="17743"/>
            </a:xfrm>
            <a:custGeom>
              <a:avLst/>
              <a:gdLst/>
              <a:ahLst/>
              <a:cxnLst/>
              <a:rect l="l" t="t" r="r" b="b"/>
              <a:pathLst>
                <a:path w="233" h="134" extrusionOk="0">
                  <a:moveTo>
                    <a:pt x="137" y="0"/>
                  </a:moveTo>
                  <a:cubicBezTo>
                    <a:pt x="113" y="0"/>
                    <a:pt x="89" y="3"/>
                    <a:pt x="69" y="10"/>
                  </a:cubicBezTo>
                  <a:cubicBezTo>
                    <a:pt x="28" y="24"/>
                    <a:pt x="1" y="51"/>
                    <a:pt x="1" y="79"/>
                  </a:cubicBezTo>
                  <a:cubicBezTo>
                    <a:pt x="1" y="106"/>
                    <a:pt x="55" y="133"/>
                    <a:pt x="96" y="133"/>
                  </a:cubicBezTo>
                  <a:cubicBezTo>
                    <a:pt x="137" y="133"/>
                    <a:pt x="178" y="120"/>
                    <a:pt x="205" y="92"/>
                  </a:cubicBezTo>
                  <a:cubicBezTo>
                    <a:pt x="233" y="79"/>
                    <a:pt x="233" y="38"/>
                    <a:pt x="205" y="10"/>
                  </a:cubicBezTo>
                  <a:cubicBezTo>
                    <a:pt x="185" y="3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1"/>
            <p:cNvSpPr/>
            <p:nvPr/>
          </p:nvSpPr>
          <p:spPr>
            <a:xfrm flipH="1">
              <a:off x="8441744" y="-167997"/>
              <a:ext cx="27144" cy="18935"/>
            </a:xfrm>
            <a:custGeom>
              <a:avLst/>
              <a:gdLst/>
              <a:ahLst/>
              <a:cxnLst/>
              <a:rect l="l" t="t" r="r" b="b"/>
              <a:pathLst>
                <a:path w="205" h="143" extrusionOk="0">
                  <a:moveTo>
                    <a:pt x="123" y="1"/>
                  </a:moveTo>
                  <a:cubicBezTo>
                    <a:pt x="82" y="15"/>
                    <a:pt x="55" y="28"/>
                    <a:pt x="27" y="56"/>
                  </a:cubicBezTo>
                  <a:cubicBezTo>
                    <a:pt x="14" y="83"/>
                    <a:pt x="0" y="110"/>
                    <a:pt x="27" y="137"/>
                  </a:cubicBezTo>
                  <a:cubicBezTo>
                    <a:pt x="42" y="141"/>
                    <a:pt x="58" y="143"/>
                    <a:pt x="73" y="143"/>
                  </a:cubicBezTo>
                  <a:cubicBezTo>
                    <a:pt x="116" y="143"/>
                    <a:pt x="158" y="130"/>
                    <a:pt x="178" y="110"/>
                  </a:cubicBezTo>
                  <a:cubicBezTo>
                    <a:pt x="205" y="69"/>
                    <a:pt x="178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31"/>
            <p:cNvSpPr/>
            <p:nvPr/>
          </p:nvSpPr>
          <p:spPr>
            <a:xfrm flipH="1">
              <a:off x="8333166" y="-215003"/>
              <a:ext cx="34559" cy="45417"/>
            </a:xfrm>
            <a:custGeom>
              <a:avLst/>
              <a:gdLst/>
              <a:ahLst/>
              <a:cxnLst/>
              <a:rect l="l" t="t" r="r" b="b"/>
              <a:pathLst>
                <a:path w="261" h="343" extrusionOk="0">
                  <a:moveTo>
                    <a:pt x="151" y="1"/>
                  </a:moveTo>
                  <a:cubicBezTo>
                    <a:pt x="110" y="15"/>
                    <a:pt x="96" y="42"/>
                    <a:pt x="110" y="83"/>
                  </a:cubicBezTo>
                  <a:cubicBezTo>
                    <a:pt x="124" y="138"/>
                    <a:pt x="96" y="206"/>
                    <a:pt x="42" y="233"/>
                  </a:cubicBezTo>
                  <a:cubicBezTo>
                    <a:pt x="14" y="247"/>
                    <a:pt x="1" y="288"/>
                    <a:pt x="14" y="315"/>
                  </a:cubicBezTo>
                  <a:cubicBezTo>
                    <a:pt x="28" y="329"/>
                    <a:pt x="55" y="342"/>
                    <a:pt x="69" y="342"/>
                  </a:cubicBezTo>
                  <a:lnTo>
                    <a:pt x="96" y="342"/>
                  </a:lnTo>
                  <a:cubicBezTo>
                    <a:pt x="206" y="288"/>
                    <a:pt x="260" y="151"/>
                    <a:pt x="219" y="42"/>
                  </a:cubicBezTo>
                  <a:cubicBezTo>
                    <a:pt x="206" y="15"/>
                    <a:pt x="178" y="1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31"/>
            <p:cNvSpPr/>
            <p:nvPr/>
          </p:nvSpPr>
          <p:spPr>
            <a:xfrm flipH="1">
              <a:off x="8485043" y="-148268"/>
              <a:ext cx="43563" cy="32838"/>
            </a:xfrm>
            <a:custGeom>
              <a:avLst/>
              <a:gdLst/>
              <a:ahLst/>
              <a:cxnLst/>
              <a:rect l="l" t="t" r="r" b="b"/>
              <a:pathLst>
                <a:path w="329" h="248" extrusionOk="0">
                  <a:moveTo>
                    <a:pt x="68" y="1"/>
                  </a:moveTo>
                  <a:cubicBezTo>
                    <a:pt x="48" y="1"/>
                    <a:pt x="31" y="13"/>
                    <a:pt x="14" y="29"/>
                  </a:cubicBezTo>
                  <a:cubicBezTo>
                    <a:pt x="1" y="57"/>
                    <a:pt x="14" y="98"/>
                    <a:pt x="42" y="111"/>
                  </a:cubicBezTo>
                  <a:lnTo>
                    <a:pt x="219" y="234"/>
                  </a:lnTo>
                  <a:cubicBezTo>
                    <a:pt x="233" y="248"/>
                    <a:pt x="246" y="248"/>
                    <a:pt x="260" y="248"/>
                  </a:cubicBezTo>
                  <a:cubicBezTo>
                    <a:pt x="274" y="248"/>
                    <a:pt x="301" y="234"/>
                    <a:pt x="301" y="221"/>
                  </a:cubicBezTo>
                  <a:cubicBezTo>
                    <a:pt x="328" y="193"/>
                    <a:pt x="315" y="152"/>
                    <a:pt x="287" y="139"/>
                  </a:cubicBezTo>
                  <a:lnTo>
                    <a:pt x="110" y="16"/>
                  </a:lnTo>
                  <a:cubicBezTo>
                    <a:pt x="94" y="5"/>
                    <a:pt x="81" y="1"/>
                    <a:pt x="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31"/>
            <p:cNvSpPr/>
            <p:nvPr/>
          </p:nvSpPr>
          <p:spPr>
            <a:xfrm flipH="1">
              <a:off x="8680351" y="-90139"/>
              <a:ext cx="25423" cy="41709"/>
            </a:xfrm>
            <a:custGeom>
              <a:avLst/>
              <a:gdLst/>
              <a:ahLst/>
              <a:cxnLst/>
              <a:rect l="l" t="t" r="r" b="b"/>
              <a:pathLst>
                <a:path w="192" h="315" extrusionOk="0">
                  <a:moveTo>
                    <a:pt x="55" y="0"/>
                  </a:moveTo>
                  <a:cubicBezTo>
                    <a:pt x="14" y="14"/>
                    <a:pt x="1" y="55"/>
                    <a:pt x="14" y="82"/>
                  </a:cubicBezTo>
                  <a:lnTo>
                    <a:pt x="69" y="273"/>
                  </a:lnTo>
                  <a:cubicBezTo>
                    <a:pt x="83" y="300"/>
                    <a:pt x="110" y="314"/>
                    <a:pt x="123" y="314"/>
                  </a:cubicBezTo>
                  <a:cubicBezTo>
                    <a:pt x="137" y="314"/>
                    <a:pt x="137" y="314"/>
                    <a:pt x="151" y="300"/>
                  </a:cubicBezTo>
                  <a:cubicBezTo>
                    <a:pt x="178" y="300"/>
                    <a:pt x="192" y="259"/>
                    <a:pt x="192" y="232"/>
                  </a:cubicBezTo>
                  <a:lnTo>
                    <a:pt x="123" y="41"/>
                  </a:lnTo>
                  <a:cubicBezTo>
                    <a:pt x="110" y="14"/>
                    <a:pt x="83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31"/>
            <p:cNvSpPr/>
            <p:nvPr/>
          </p:nvSpPr>
          <p:spPr>
            <a:xfrm flipH="1">
              <a:off x="8832229" y="-114900"/>
              <a:ext cx="50713" cy="44755"/>
            </a:xfrm>
            <a:custGeom>
              <a:avLst/>
              <a:gdLst/>
              <a:ahLst/>
              <a:cxnLst/>
              <a:rect l="l" t="t" r="r" b="b"/>
              <a:pathLst>
                <a:path w="383" h="338" extrusionOk="0">
                  <a:moveTo>
                    <a:pt x="312" y="1"/>
                  </a:moveTo>
                  <a:cubicBezTo>
                    <a:pt x="299" y="1"/>
                    <a:pt x="285" y="4"/>
                    <a:pt x="274" y="10"/>
                  </a:cubicBezTo>
                  <a:lnTo>
                    <a:pt x="28" y="228"/>
                  </a:lnTo>
                  <a:cubicBezTo>
                    <a:pt x="1" y="255"/>
                    <a:pt x="1" y="296"/>
                    <a:pt x="14" y="324"/>
                  </a:cubicBezTo>
                  <a:cubicBezTo>
                    <a:pt x="28" y="337"/>
                    <a:pt x="55" y="337"/>
                    <a:pt x="69" y="337"/>
                  </a:cubicBezTo>
                  <a:cubicBezTo>
                    <a:pt x="82" y="337"/>
                    <a:pt x="96" y="337"/>
                    <a:pt x="110" y="324"/>
                  </a:cubicBezTo>
                  <a:lnTo>
                    <a:pt x="356" y="105"/>
                  </a:lnTo>
                  <a:cubicBezTo>
                    <a:pt x="383" y="78"/>
                    <a:pt x="383" y="51"/>
                    <a:pt x="356" y="23"/>
                  </a:cubicBezTo>
                  <a:cubicBezTo>
                    <a:pt x="348" y="7"/>
                    <a:pt x="330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31"/>
            <p:cNvSpPr/>
            <p:nvPr/>
          </p:nvSpPr>
          <p:spPr>
            <a:xfrm flipH="1">
              <a:off x="8920812" y="-189580"/>
              <a:ext cx="43430" cy="16286"/>
            </a:xfrm>
            <a:custGeom>
              <a:avLst/>
              <a:gdLst/>
              <a:ahLst/>
              <a:cxnLst/>
              <a:rect l="l" t="t" r="r" b="b"/>
              <a:pathLst>
                <a:path w="328" h="123" extrusionOk="0">
                  <a:moveTo>
                    <a:pt x="55" y="0"/>
                  </a:moveTo>
                  <a:cubicBezTo>
                    <a:pt x="27" y="0"/>
                    <a:pt x="0" y="27"/>
                    <a:pt x="0" y="55"/>
                  </a:cubicBezTo>
                  <a:cubicBezTo>
                    <a:pt x="0" y="96"/>
                    <a:pt x="27" y="123"/>
                    <a:pt x="55" y="123"/>
                  </a:cubicBezTo>
                  <a:lnTo>
                    <a:pt x="273" y="123"/>
                  </a:lnTo>
                  <a:cubicBezTo>
                    <a:pt x="314" y="123"/>
                    <a:pt x="328" y="96"/>
                    <a:pt x="328" y="55"/>
                  </a:cubicBezTo>
                  <a:cubicBezTo>
                    <a:pt x="328" y="27"/>
                    <a:pt x="314" y="0"/>
                    <a:pt x="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31"/>
            <p:cNvSpPr/>
            <p:nvPr/>
          </p:nvSpPr>
          <p:spPr>
            <a:xfrm flipH="1">
              <a:off x="8707496" y="-232084"/>
              <a:ext cx="38002" cy="37207"/>
            </a:xfrm>
            <a:custGeom>
              <a:avLst/>
              <a:gdLst/>
              <a:ahLst/>
              <a:cxnLst/>
              <a:rect l="l" t="t" r="r" b="b"/>
              <a:pathLst>
                <a:path w="287" h="281" extrusionOk="0">
                  <a:moveTo>
                    <a:pt x="63" y="0"/>
                  </a:moveTo>
                  <a:cubicBezTo>
                    <a:pt x="48" y="0"/>
                    <a:pt x="34" y="7"/>
                    <a:pt x="28" y="21"/>
                  </a:cubicBezTo>
                  <a:cubicBezTo>
                    <a:pt x="0" y="34"/>
                    <a:pt x="0" y="75"/>
                    <a:pt x="28" y="103"/>
                  </a:cubicBezTo>
                  <a:lnTo>
                    <a:pt x="178" y="253"/>
                  </a:lnTo>
                  <a:cubicBezTo>
                    <a:pt x="191" y="267"/>
                    <a:pt x="205" y="280"/>
                    <a:pt x="219" y="280"/>
                  </a:cubicBezTo>
                  <a:cubicBezTo>
                    <a:pt x="232" y="280"/>
                    <a:pt x="246" y="267"/>
                    <a:pt x="260" y="253"/>
                  </a:cubicBezTo>
                  <a:cubicBezTo>
                    <a:pt x="287" y="239"/>
                    <a:pt x="287" y="198"/>
                    <a:pt x="260" y="171"/>
                  </a:cubicBezTo>
                  <a:lnTo>
                    <a:pt x="109" y="21"/>
                  </a:lnTo>
                  <a:cubicBezTo>
                    <a:pt x="96" y="7"/>
                    <a:pt x="79" y="0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31"/>
            <p:cNvSpPr/>
            <p:nvPr/>
          </p:nvSpPr>
          <p:spPr>
            <a:xfrm flipH="1">
              <a:off x="9047266" y="-218578"/>
              <a:ext cx="41709" cy="19994"/>
            </a:xfrm>
            <a:custGeom>
              <a:avLst/>
              <a:gdLst/>
              <a:ahLst/>
              <a:cxnLst/>
              <a:rect l="l" t="t" r="r" b="b"/>
              <a:pathLst>
                <a:path w="315" h="151" extrusionOk="0">
                  <a:moveTo>
                    <a:pt x="68" y="1"/>
                  </a:moveTo>
                  <a:cubicBezTo>
                    <a:pt x="41" y="1"/>
                    <a:pt x="14" y="14"/>
                    <a:pt x="0" y="55"/>
                  </a:cubicBezTo>
                  <a:cubicBezTo>
                    <a:pt x="0" y="83"/>
                    <a:pt x="14" y="110"/>
                    <a:pt x="55" y="124"/>
                  </a:cubicBezTo>
                  <a:lnTo>
                    <a:pt x="232" y="151"/>
                  </a:lnTo>
                  <a:lnTo>
                    <a:pt x="246" y="151"/>
                  </a:lnTo>
                  <a:cubicBezTo>
                    <a:pt x="273" y="151"/>
                    <a:pt x="300" y="137"/>
                    <a:pt x="314" y="110"/>
                  </a:cubicBezTo>
                  <a:cubicBezTo>
                    <a:pt x="314" y="69"/>
                    <a:pt x="287" y="42"/>
                    <a:pt x="259" y="42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31"/>
            <p:cNvSpPr/>
            <p:nvPr/>
          </p:nvSpPr>
          <p:spPr>
            <a:xfrm flipH="1">
              <a:off x="8626062" y="-295245"/>
              <a:ext cx="32705" cy="46079"/>
            </a:xfrm>
            <a:custGeom>
              <a:avLst/>
              <a:gdLst/>
              <a:ahLst/>
              <a:cxnLst/>
              <a:rect l="l" t="t" r="r" b="b"/>
              <a:pathLst>
                <a:path w="247" h="348" extrusionOk="0">
                  <a:moveTo>
                    <a:pt x="175" y="1"/>
                  </a:moveTo>
                  <a:cubicBezTo>
                    <a:pt x="166" y="1"/>
                    <a:pt x="158" y="3"/>
                    <a:pt x="151" y="6"/>
                  </a:cubicBezTo>
                  <a:cubicBezTo>
                    <a:pt x="42" y="61"/>
                    <a:pt x="1" y="184"/>
                    <a:pt x="28" y="307"/>
                  </a:cubicBezTo>
                  <a:cubicBezTo>
                    <a:pt x="42" y="320"/>
                    <a:pt x="55" y="348"/>
                    <a:pt x="82" y="348"/>
                  </a:cubicBezTo>
                  <a:cubicBezTo>
                    <a:pt x="96" y="348"/>
                    <a:pt x="96" y="348"/>
                    <a:pt x="96" y="334"/>
                  </a:cubicBezTo>
                  <a:cubicBezTo>
                    <a:pt x="137" y="334"/>
                    <a:pt x="151" y="293"/>
                    <a:pt x="137" y="266"/>
                  </a:cubicBezTo>
                  <a:cubicBezTo>
                    <a:pt x="123" y="211"/>
                    <a:pt x="151" y="143"/>
                    <a:pt x="205" y="115"/>
                  </a:cubicBezTo>
                  <a:cubicBezTo>
                    <a:pt x="233" y="102"/>
                    <a:pt x="246" y="61"/>
                    <a:pt x="233" y="34"/>
                  </a:cubicBezTo>
                  <a:cubicBezTo>
                    <a:pt x="223" y="14"/>
                    <a:pt x="198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31"/>
            <p:cNvSpPr/>
            <p:nvPr/>
          </p:nvSpPr>
          <p:spPr>
            <a:xfrm flipH="1">
              <a:off x="8937099" y="-371646"/>
              <a:ext cx="41709" cy="32043"/>
            </a:xfrm>
            <a:custGeom>
              <a:avLst/>
              <a:gdLst/>
              <a:ahLst/>
              <a:cxnLst/>
              <a:rect l="l" t="t" r="r" b="b"/>
              <a:pathLst>
                <a:path w="315" h="242" extrusionOk="0">
                  <a:moveTo>
                    <a:pt x="58" y="1"/>
                  </a:moveTo>
                  <a:cubicBezTo>
                    <a:pt x="40" y="1"/>
                    <a:pt x="23" y="7"/>
                    <a:pt x="15" y="23"/>
                  </a:cubicBezTo>
                  <a:cubicBezTo>
                    <a:pt x="1" y="51"/>
                    <a:pt x="1" y="92"/>
                    <a:pt x="28" y="105"/>
                  </a:cubicBezTo>
                  <a:lnTo>
                    <a:pt x="219" y="228"/>
                  </a:lnTo>
                  <a:cubicBezTo>
                    <a:pt x="233" y="242"/>
                    <a:pt x="247" y="242"/>
                    <a:pt x="247" y="242"/>
                  </a:cubicBezTo>
                  <a:cubicBezTo>
                    <a:pt x="274" y="242"/>
                    <a:pt x="288" y="228"/>
                    <a:pt x="301" y="215"/>
                  </a:cubicBezTo>
                  <a:cubicBezTo>
                    <a:pt x="315" y="187"/>
                    <a:pt x="315" y="146"/>
                    <a:pt x="288" y="133"/>
                  </a:cubicBezTo>
                  <a:lnTo>
                    <a:pt x="97" y="10"/>
                  </a:lnTo>
                  <a:cubicBezTo>
                    <a:pt x="85" y="4"/>
                    <a:pt x="72" y="1"/>
                    <a:pt x="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31"/>
            <p:cNvSpPr/>
            <p:nvPr/>
          </p:nvSpPr>
          <p:spPr>
            <a:xfrm flipH="1">
              <a:off x="8770656" y="-383034"/>
              <a:ext cx="27276" cy="41709"/>
            </a:xfrm>
            <a:custGeom>
              <a:avLst/>
              <a:gdLst/>
              <a:ahLst/>
              <a:cxnLst/>
              <a:rect l="l" t="t" r="r" b="b"/>
              <a:pathLst>
                <a:path w="206" h="315" extrusionOk="0">
                  <a:moveTo>
                    <a:pt x="55" y="0"/>
                  </a:moveTo>
                  <a:cubicBezTo>
                    <a:pt x="28" y="14"/>
                    <a:pt x="0" y="55"/>
                    <a:pt x="14" y="82"/>
                  </a:cubicBezTo>
                  <a:lnTo>
                    <a:pt x="82" y="273"/>
                  </a:lnTo>
                  <a:cubicBezTo>
                    <a:pt x="82" y="301"/>
                    <a:pt x="109" y="314"/>
                    <a:pt x="137" y="314"/>
                  </a:cubicBezTo>
                  <a:lnTo>
                    <a:pt x="150" y="314"/>
                  </a:lnTo>
                  <a:cubicBezTo>
                    <a:pt x="191" y="301"/>
                    <a:pt x="205" y="260"/>
                    <a:pt x="191" y="232"/>
                  </a:cubicBezTo>
                  <a:lnTo>
                    <a:pt x="137" y="41"/>
                  </a:lnTo>
                  <a:cubicBezTo>
                    <a:pt x="123" y="14"/>
                    <a:pt x="82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31"/>
            <p:cNvSpPr/>
            <p:nvPr/>
          </p:nvSpPr>
          <p:spPr>
            <a:xfrm flipH="1">
              <a:off x="8580910" y="-417726"/>
              <a:ext cx="50713" cy="45681"/>
            </a:xfrm>
            <a:custGeom>
              <a:avLst/>
              <a:gdLst/>
              <a:ahLst/>
              <a:cxnLst/>
              <a:rect l="l" t="t" r="r" b="b"/>
              <a:pathLst>
                <a:path w="383" h="345" extrusionOk="0">
                  <a:moveTo>
                    <a:pt x="308" y="1"/>
                  </a:moveTo>
                  <a:cubicBezTo>
                    <a:pt x="297" y="1"/>
                    <a:pt x="285" y="5"/>
                    <a:pt x="273" y="16"/>
                  </a:cubicBezTo>
                  <a:lnTo>
                    <a:pt x="28" y="235"/>
                  </a:lnTo>
                  <a:cubicBezTo>
                    <a:pt x="0" y="262"/>
                    <a:pt x="0" y="290"/>
                    <a:pt x="14" y="317"/>
                  </a:cubicBezTo>
                  <a:cubicBezTo>
                    <a:pt x="28" y="330"/>
                    <a:pt x="41" y="344"/>
                    <a:pt x="69" y="344"/>
                  </a:cubicBezTo>
                  <a:cubicBezTo>
                    <a:pt x="82" y="344"/>
                    <a:pt x="96" y="330"/>
                    <a:pt x="96" y="330"/>
                  </a:cubicBezTo>
                  <a:lnTo>
                    <a:pt x="355" y="112"/>
                  </a:lnTo>
                  <a:cubicBezTo>
                    <a:pt x="383" y="85"/>
                    <a:pt x="383" y="44"/>
                    <a:pt x="355" y="16"/>
                  </a:cubicBezTo>
                  <a:cubicBezTo>
                    <a:pt x="340" y="9"/>
                    <a:pt x="324" y="1"/>
                    <a:pt x="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31"/>
            <p:cNvSpPr/>
            <p:nvPr/>
          </p:nvSpPr>
          <p:spPr>
            <a:xfrm flipH="1">
              <a:off x="8434462" y="-350593"/>
              <a:ext cx="43563" cy="14698"/>
            </a:xfrm>
            <a:custGeom>
              <a:avLst/>
              <a:gdLst/>
              <a:ahLst/>
              <a:cxnLst/>
              <a:rect l="l" t="t" r="r" b="b"/>
              <a:pathLst>
                <a:path w="329" h="111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7"/>
                    <a:pt x="28" y="110"/>
                    <a:pt x="56" y="110"/>
                  </a:cubicBezTo>
                  <a:lnTo>
                    <a:pt x="274" y="110"/>
                  </a:lnTo>
                  <a:cubicBezTo>
                    <a:pt x="315" y="110"/>
                    <a:pt x="329" y="97"/>
                    <a:pt x="329" y="56"/>
                  </a:cubicBezTo>
                  <a:cubicBezTo>
                    <a:pt x="329" y="28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31"/>
            <p:cNvSpPr/>
            <p:nvPr/>
          </p:nvSpPr>
          <p:spPr>
            <a:xfrm flipH="1">
              <a:off x="8871952" y="-286770"/>
              <a:ext cx="38134" cy="35751"/>
            </a:xfrm>
            <a:custGeom>
              <a:avLst/>
              <a:gdLst/>
              <a:ahLst/>
              <a:cxnLst/>
              <a:rect l="l" t="t" r="r" b="b"/>
              <a:pathLst>
                <a:path w="288" h="270" extrusionOk="0">
                  <a:moveTo>
                    <a:pt x="62" y="0"/>
                  </a:moveTo>
                  <a:cubicBezTo>
                    <a:pt x="45" y="0"/>
                    <a:pt x="28" y="4"/>
                    <a:pt x="14" y="10"/>
                  </a:cubicBezTo>
                  <a:cubicBezTo>
                    <a:pt x="1" y="38"/>
                    <a:pt x="1" y="79"/>
                    <a:pt x="14" y="106"/>
                  </a:cubicBezTo>
                  <a:lnTo>
                    <a:pt x="178" y="256"/>
                  </a:lnTo>
                  <a:cubicBezTo>
                    <a:pt x="192" y="270"/>
                    <a:pt x="206" y="270"/>
                    <a:pt x="219" y="270"/>
                  </a:cubicBezTo>
                  <a:cubicBezTo>
                    <a:pt x="233" y="270"/>
                    <a:pt x="247" y="270"/>
                    <a:pt x="260" y="256"/>
                  </a:cubicBezTo>
                  <a:cubicBezTo>
                    <a:pt x="287" y="229"/>
                    <a:pt x="287" y="202"/>
                    <a:pt x="260" y="174"/>
                  </a:cubicBezTo>
                  <a:lnTo>
                    <a:pt x="110" y="10"/>
                  </a:lnTo>
                  <a:cubicBezTo>
                    <a:pt x="96" y="4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31"/>
            <p:cNvSpPr/>
            <p:nvPr/>
          </p:nvSpPr>
          <p:spPr>
            <a:xfrm flipH="1">
              <a:off x="8483322" y="-240294"/>
              <a:ext cx="43430" cy="20126"/>
            </a:xfrm>
            <a:custGeom>
              <a:avLst/>
              <a:gdLst/>
              <a:ahLst/>
              <a:cxnLst/>
              <a:rect l="l" t="t" r="r" b="b"/>
              <a:pathLst>
                <a:path w="328" h="152" extrusionOk="0">
                  <a:moveTo>
                    <a:pt x="82" y="1"/>
                  </a:moveTo>
                  <a:cubicBezTo>
                    <a:pt x="55" y="1"/>
                    <a:pt x="14" y="14"/>
                    <a:pt x="14" y="55"/>
                  </a:cubicBezTo>
                  <a:cubicBezTo>
                    <a:pt x="0" y="83"/>
                    <a:pt x="28" y="110"/>
                    <a:pt x="55" y="124"/>
                  </a:cubicBezTo>
                  <a:lnTo>
                    <a:pt x="246" y="151"/>
                  </a:lnTo>
                  <a:lnTo>
                    <a:pt x="260" y="151"/>
                  </a:lnTo>
                  <a:cubicBezTo>
                    <a:pt x="287" y="151"/>
                    <a:pt x="314" y="137"/>
                    <a:pt x="314" y="110"/>
                  </a:cubicBezTo>
                  <a:cubicBezTo>
                    <a:pt x="328" y="69"/>
                    <a:pt x="301" y="42"/>
                    <a:pt x="273" y="42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31"/>
            <p:cNvSpPr/>
            <p:nvPr/>
          </p:nvSpPr>
          <p:spPr>
            <a:xfrm flipH="1">
              <a:off x="7886684" y="110332"/>
              <a:ext cx="696079" cy="343736"/>
            </a:xfrm>
            <a:custGeom>
              <a:avLst/>
              <a:gdLst/>
              <a:ahLst/>
              <a:cxnLst/>
              <a:rect l="l" t="t" r="r" b="b"/>
              <a:pathLst>
                <a:path w="5257" h="2596" extrusionOk="0">
                  <a:moveTo>
                    <a:pt x="2291" y="1"/>
                  </a:moveTo>
                  <a:cubicBezTo>
                    <a:pt x="2274" y="1"/>
                    <a:pt x="2256" y="1"/>
                    <a:pt x="2239" y="2"/>
                  </a:cubicBezTo>
                  <a:cubicBezTo>
                    <a:pt x="1952" y="15"/>
                    <a:pt x="1693" y="138"/>
                    <a:pt x="1420" y="220"/>
                  </a:cubicBezTo>
                  <a:cubicBezTo>
                    <a:pt x="1188" y="275"/>
                    <a:pt x="874" y="384"/>
                    <a:pt x="669" y="534"/>
                  </a:cubicBezTo>
                  <a:cubicBezTo>
                    <a:pt x="492" y="671"/>
                    <a:pt x="410" y="971"/>
                    <a:pt x="259" y="1135"/>
                  </a:cubicBezTo>
                  <a:cubicBezTo>
                    <a:pt x="82" y="1340"/>
                    <a:pt x="0" y="1626"/>
                    <a:pt x="68" y="1886"/>
                  </a:cubicBezTo>
                  <a:cubicBezTo>
                    <a:pt x="218" y="2418"/>
                    <a:pt x="997" y="2391"/>
                    <a:pt x="1420" y="2405"/>
                  </a:cubicBezTo>
                  <a:cubicBezTo>
                    <a:pt x="1666" y="2405"/>
                    <a:pt x="1830" y="2582"/>
                    <a:pt x="2062" y="2596"/>
                  </a:cubicBezTo>
                  <a:cubicBezTo>
                    <a:pt x="2212" y="2596"/>
                    <a:pt x="2362" y="2527"/>
                    <a:pt x="2499" y="2500"/>
                  </a:cubicBezTo>
                  <a:cubicBezTo>
                    <a:pt x="2533" y="2494"/>
                    <a:pt x="2568" y="2491"/>
                    <a:pt x="2603" y="2491"/>
                  </a:cubicBezTo>
                  <a:cubicBezTo>
                    <a:pt x="2718" y="2491"/>
                    <a:pt x="2831" y="2520"/>
                    <a:pt x="2935" y="2541"/>
                  </a:cubicBezTo>
                  <a:cubicBezTo>
                    <a:pt x="2989" y="2552"/>
                    <a:pt x="3040" y="2556"/>
                    <a:pt x="3090" y="2556"/>
                  </a:cubicBezTo>
                  <a:cubicBezTo>
                    <a:pt x="3295" y="2556"/>
                    <a:pt x="3478" y="2481"/>
                    <a:pt x="3686" y="2459"/>
                  </a:cubicBezTo>
                  <a:cubicBezTo>
                    <a:pt x="3987" y="2432"/>
                    <a:pt x="4273" y="2418"/>
                    <a:pt x="4574" y="2336"/>
                  </a:cubicBezTo>
                  <a:cubicBezTo>
                    <a:pt x="5147" y="2200"/>
                    <a:pt x="5257" y="1613"/>
                    <a:pt x="4956" y="1148"/>
                  </a:cubicBezTo>
                  <a:cubicBezTo>
                    <a:pt x="4847" y="971"/>
                    <a:pt x="4765" y="807"/>
                    <a:pt x="4656" y="643"/>
                  </a:cubicBezTo>
                  <a:cubicBezTo>
                    <a:pt x="4547" y="438"/>
                    <a:pt x="4233" y="288"/>
                    <a:pt x="4028" y="206"/>
                  </a:cubicBezTo>
                  <a:cubicBezTo>
                    <a:pt x="3787" y="119"/>
                    <a:pt x="3600" y="93"/>
                    <a:pt x="3380" y="93"/>
                  </a:cubicBezTo>
                  <a:cubicBezTo>
                    <a:pt x="3325" y="93"/>
                    <a:pt x="3269" y="94"/>
                    <a:pt x="3209" y="97"/>
                  </a:cubicBezTo>
                  <a:cubicBezTo>
                    <a:pt x="3191" y="98"/>
                    <a:pt x="3174" y="98"/>
                    <a:pt x="3157" y="98"/>
                  </a:cubicBezTo>
                  <a:cubicBezTo>
                    <a:pt x="2865" y="98"/>
                    <a:pt x="2583" y="1"/>
                    <a:pt x="229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31"/>
            <p:cNvSpPr/>
            <p:nvPr/>
          </p:nvSpPr>
          <p:spPr>
            <a:xfrm flipH="1">
              <a:off x="7984260" y="328547"/>
              <a:ext cx="29130" cy="33367"/>
            </a:xfrm>
            <a:custGeom>
              <a:avLst/>
              <a:gdLst/>
              <a:ahLst/>
              <a:cxnLst/>
              <a:rect l="l" t="t" r="r" b="b"/>
              <a:pathLst>
                <a:path w="220" h="252" extrusionOk="0">
                  <a:moveTo>
                    <a:pt x="138" y="0"/>
                  </a:moveTo>
                  <a:cubicBezTo>
                    <a:pt x="130" y="0"/>
                    <a:pt x="120" y="2"/>
                    <a:pt x="110" y="6"/>
                  </a:cubicBezTo>
                  <a:cubicBezTo>
                    <a:pt x="83" y="6"/>
                    <a:pt x="69" y="47"/>
                    <a:pt x="69" y="74"/>
                  </a:cubicBezTo>
                  <a:cubicBezTo>
                    <a:pt x="83" y="101"/>
                    <a:pt x="69" y="128"/>
                    <a:pt x="42" y="142"/>
                  </a:cubicBezTo>
                  <a:cubicBezTo>
                    <a:pt x="14" y="156"/>
                    <a:pt x="1" y="197"/>
                    <a:pt x="14" y="224"/>
                  </a:cubicBezTo>
                  <a:cubicBezTo>
                    <a:pt x="28" y="251"/>
                    <a:pt x="55" y="251"/>
                    <a:pt x="69" y="251"/>
                  </a:cubicBezTo>
                  <a:lnTo>
                    <a:pt x="96" y="251"/>
                  </a:lnTo>
                  <a:cubicBezTo>
                    <a:pt x="178" y="210"/>
                    <a:pt x="219" y="115"/>
                    <a:pt x="192" y="47"/>
                  </a:cubicBezTo>
                  <a:cubicBezTo>
                    <a:pt x="182" y="16"/>
                    <a:pt x="164" y="0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31"/>
            <p:cNvSpPr/>
            <p:nvPr/>
          </p:nvSpPr>
          <p:spPr>
            <a:xfrm flipH="1">
              <a:off x="8080126" y="369594"/>
              <a:ext cx="34427" cy="26614"/>
            </a:xfrm>
            <a:custGeom>
              <a:avLst/>
              <a:gdLst/>
              <a:ahLst/>
              <a:cxnLst/>
              <a:rect l="l" t="t" r="r" b="b"/>
              <a:pathLst>
                <a:path w="260" h="201" extrusionOk="0">
                  <a:moveTo>
                    <a:pt x="71" y="1"/>
                  </a:moveTo>
                  <a:cubicBezTo>
                    <a:pt x="53" y="1"/>
                    <a:pt x="36" y="7"/>
                    <a:pt x="28" y="23"/>
                  </a:cubicBezTo>
                  <a:cubicBezTo>
                    <a:pt x="0" y="51"/>
                    <a:pt x="14" y="92"/>
                    <a:pt x="41" y="105"/>
                  </a:cubicBezTo>
                  <a:lnTo>
                    <a:pt x="164" y="187"/>
                  </a:lnTo>
                  <a:cubicBezTo>
                    <a:pt x="164" y="201"/>
                    <a:pt x="178" y="201"/>
                    <a:pt x="191" y="201"/>
                  </a:cubicBezTo>
                  <a:cubicBezTo>
                    <a:pt x="205" y="201"/>
                    <a:pt x="232" y="187"/>
                    <a:pt x="246" y="173"/>
                  </a:cubicBezTo>
                  <a:cubicBezTo>
                    <a:pt x="260" y="146"/>
                    <a:pt x="246" y="105"/>
                    <a:pt x="219" y="92"/>
                  </a:cubicBezTo>
                  <a:lnTo>
                    <a:pt x="109" y="10"/>
                  </a:lnTo>
                  <a:cubicBezTo>
                    <a:pt x="98" y="4"/>
                    <a:pt x="84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31"/>
            <p:cNvSpPr/>
            <p:nvPr/>
          </p:nvSpPr>
          <p:spPr>
            <a:xfrm flipH="1">
              <a:off x="8201283" y="405213"/>
              <a:ext cx="23569" cy="32573"/>
            </a:xfrm>
            <a:custGeom>
              <a:avLst/>
              <a:gdLst/>
              <a:ahLst/>
              <a:cxnLst/>
              <a:rect l="l" t="t" r="r" b="b"/>
              <a:pathLst>
                <a:path w="178" h="246" extrusionOk="0">
                  <a:moveTo>
                    <a:pt x="41" y="0"/>
                  </a:moveTo>
                  <a:cubicBezTo>
                    <a:pt x="14" y="14"/>
                    <a:pt x="0" y="55"/>
                    <a:pt x="14" y="82"/>
                  </a:cubicBezTo>
                  <a:lnTo>
                    <a:pt x="41" y="205"/>
                  </a:lnTo>
                  <a:cubicBezTo>
                    <a:pt x="55" y="219"/>
                    <a:pt x="82" y="246"/>
                    <a:pt x="110" y="246"/>
                  </a:cubicBezTo>
                  <a:cubicBezTo>
                    <a:pt x="110" y="246"/>
                    <a:pt x="123" y="246"/>
                    <a:pt x="123" y="232"/>
                  </a:cubicBezTo>
                  <a:cubicBezTo>
                    <a:pt x="151" y="232"/>
                    <a:pt x="178" y="191"/>
                    <a:pt x="164" y="164"/>
                  </a:cubicBezTo>
                  <a:lnTo>
                    <a:pt x="123" y="41"/>
                  </a:lnTo>
                  <a:cubicBezTo>
                    <a:pt x="110" y="14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31"/>
            <p:cNvSpPr/>
            <p:nvPr/>
          </p:nvSpPr>
          <p:spPr>
            <a:xfrm flipH="1">
              <a:off x="8298872" y="389853"/>
              <a:ext cx="38134" cy="33500"/>
            </a:xfrm>
            <a:custGeom>
              <a:avLst/>
              <a:gdLst/>
              <a:ahLst/>
              <a:cxnLst/>
              <a:rect l="l" t="t" r="r" b="b"/>
              <a:pathLst>
                <a:path w="288" h="253" extrusionOk="0">
                  <a:moveTo>
                    <a:pt x="228" y="0"/>
                  </a:moveTo>
                  <a:cubicBezTo>
                    <a:pt x="212" y="0"/>
                    <a:pt x="199" y="7"/>
                    <a:pt x="192" y="20"/>
                  </a:cubicBezTo>
                  <a:lnTo>
                    <a:pt x="28" y="157"/>
                  </a:lnTo>
                  <a:cubicBezTo>
                    <a:pt x="1" y="171"/>
                    <a:pt x="1" y="212"/>
                    <a:pt x="28" y="239"/>
                  </a:cubicBezTo>
                  <a:cubicBezTo>
                    <a:pt x="42" y="253"/>
                    <a:pt x="55" y="253"/>
                    <a:pt x="69" y="253"/>
                  </a:cubicBezTo>
                  <a:cubicBezTo>
                    <a:pt x="83" y="253"/>
                    <a:pt x="96" y="253"/>
                    <a:pt x="110" y="239"/>
                  </a:cubicBezTo>
                  <a:lnTo>
                    <a:pt x="260" y="102"/>
                  </a:lnTo>
                  <a:cubicBezTo>
                    <a:pt x="288" y="89"/>
                    <a:pt x="288" y="48"/>
                    <a:pt x="274" y="20"/>
                  </a:cubicBezTo>
                  <a:cubicBezTo>
                    <a:pt x="260" y="7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31"/>
            <p:cNvSpPr/>
            <p:nvPr/>
          </p:nvSpPr>
          <p:spPr>
            <a:xfrm flipH="1">
              <a:off x="8353161" y="343642"/>
              <a:ext cx="34427" cy="16419"/>
            </a:xfrm>
            <a:custGeom>
              <a:avLst/>
              <a:gdLst/>
              <a:ahLst/>
              <a:cxnLst/>
              <a:rect l="l" t="t" r="r" b="b"/>
              <a:pathLst>
                <a:path w="260" h="124" extrusionOk="0">
                  <a:moveTo>
                    <a:pt x="55" y="1"/>
                  </a:moveTo>
                  <a:cubicBezTo>
                    <a:pt x="28" y="1"/>
                    <a:pt x="1" y="28"/>
                    <a:pt x="1" y="69"/>
                  </a:cubicBezTo>
                  <a:cubicBezTo>
                    <a:pt x="1" y="96"/>
                    <a:pt x="28" y="124"/>
                    <a:pt x="55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69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1"/>
            <p:cNvSpPr/>
            <p:nvPr/>
          </p:nvSpPr>
          <p:spPr>
            <a:xfrm flipH="1">
              <a:off x="8219292" y="317424"/>
              <a:ext cx="30852" cy="28203"/>
            </a:xfrm>
            <a:custGeom>
              <a:avLst/>
              <a:gdLst/>
              <a:ahLst/>
              <a:cxnLst/>
              <a:rect l="l" t="t" r="r" b="b"/>
              <a:pathLst>
                <a:path w="233" h="213" extrusionOk="0">
                  <a:moveTo>
                    <a:pt x="63" y="1"/>
                  </a:moveTo>
                  <a:cubicBezTo>
                    <a:pt x="48" y="1"/>
                    <a:pt x="34" y="8"/>
                    <a:pt x="28" y="21"/>
                  </a:cubicBezTo>
                  <a:cubicBezTo>
                    <a:pt x="0" y="49"/>
                    <a:pt x="0" y="76"/>
                    <a:pt x="28" y="103"/>
                  </a:cubicBezTo>
                  <a:lnTo>
                    <a:pt x="123" y="199"/>
                  </a:lnTo>
                  <a:cubicBezTo>
                    <a:pt x="137" y="212"/>
                    <a:pt x="150" y="212"/>
                    <a:pt x="164" y="212"/>
                  </a:cubicBezTo>
                  <a:cubicBezTo>
                    <a:pt x="178" y="212"/>
                    <a:pt x="191" y="212"/>
                    <a:pt x="205" y="199"/>
                  </a:cubicBezTo>
                  <a:cubicBezTo>
                    <a:pt x="232" y="172"/>
                    <a:pt x="232" y="144"/>
                    <a:pt x="205" y="117"/>
                  </a:cubicBezTo>
                  <a:lnTo>
                    <a:pt x="109" y="21"/>
                  </a:lnTo>
                  <a:cubicBezTo>
                    <a:pt x="96" y="8"/>
                    <a:pt x="79" y="1"/>
                    <a:pt x="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1"/>
            <p:cNvSpPr/>
            <p:nvPr/>
          </p:nvSpPr>
          <p:spPr>
            <a:xfrm flipH="1">
              <a:off x="8432608" y="325634"/>
              <a:ext cx="34559" cy="19994"/>
            </a:xfrm>
            <a:custGeom>
              <a:avLst/>
              <a:gdLst/>
              <a:ahLst/>
              <a:cxnLst/>
              <a:rect l="l" t="t" r="r" b="b"/>
              <a:pathLst>
                <a:path w="261" h="151" extrusionOk="0">
                  <a:moveTo>
                    <a:pt x="83" y="0"/>
                  </a:moveTo>
                  <a:cubicBezTo>
                    <a:pt x="55" y="0"/>
                    <a:pt x="14" y="14"/>
                    <a:pt x="14" y="55"/>
                  </a:cubicBezTo>
                  <a:cubicBezTo>
                    <a:pt x="1" y="82"/>
                    <a:pt x="28" y="123"/>
                    <a:pt x="55" y="123"/>
                  </a:cubicBezTo>
                  <a:lnTo>
                    <a:pt x="178" y="150"/>
                  </a:lnTo>
                  <a:lnTo>
                    <a:pt x="192" y="150"/>
                  </a:lnTo>
                  <a:cubicBezTo>
                    <a:pt x="219" y="150"/>
                    <a:pt x="247" y="123"/>
                    <a:pt x="247" y="96"/>
                  </a:cubicBezTo>
                  <a:cubicBezTo>
                    <a:pt x="260" y="69"/>
                    <a:pt x="233" y="28"/>
                    <a:pt x="206" y="28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1"/>
            <p:cNvSpPr/>
            <p:nvPr/>
          </p:nvSpPr>
          <p:spPr>
            <a:xfrm flipH="1">
              <a:off x="8168710" y="278495"/>
              <a:ext cx="27276" cy="34559"/>
            </a:xfrm>
            <a:custGeom>
              <a:avLst/>
              <a:gdLst/>
              <a:ahLst/>
              <a:cxnLst/>
              <a:rect l="l" t="t" r="r" b="b"/>
              <a:pathLst>
                <a:path w="206" h="261" extrusionOk="0">
                  <a:moveTo>
                    <a:pt x="145" y="0"/>
                  </a:moveTo>
                  <a:cubicBezTo>
                    <a:pt x="133" y="0"/>
                    <a:pt x="120" y="5"/>
                    <a:pt x="110" y="15"/>
                  </a:cubicBezTo>
                  <a:cubicBezTo>
                    <a:pt x="42" y="42"/>
                    <a:pt x="1" y="138"/>
                    <a:pt x="28" y="220"/>
                  </a:cubicBezTo>
                  <a:cubicBezTo>
                    <a:pt x="28" y="247"/>
                    <a:pt x="55" y="261"/>
                    <a:pt x="83" y="261"/>
                  </a:cubicBezTo>
                  <a:lnTo>
                    <a:pt x="96" y="261"/>
                  </a:lnTo>
                  <a:cubicBezTo>
                    <a:pt x="124" y="247"/>
                    <a:pt x="151" y="220"/>
                    <a:pt x="137" y="179"/>
                  </a:cubicBezTo>
                  <a:cubicBezTo>
                    <a:pt x="137" y="152"/>
                    <a:pt x="137" y="124"/>
                    <a:pt x="165" y="111"/>
                  </a:cubicBezTo>
                  <a:cubicBezTo>
                    <a:pt x="192" y="97"/>
                    <a:pt x="206" y="70"/>
                    <a:pt x="192" y="29"/>
                  </a:cubicBezTo>
                  <a:cubicBezTo>
                    <a:pt x="184" y="12"/>
                    <a:pt x="165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1"/>
            <p:cNvSpPr/>
            <p:nvPr/>
          </p:nvSpPr>
          <p:spPr>
            <a:xfrm flipH="1">
              <a:off x="8363886" y="231489"/>
              <a:ext cx="32705" cy="25555"/>
            </a:xfrm>
            <a:custGeom>
              <a:avLst/>
              <a:gdLst/>
              <a:ahLst/>
              <a:cxnLst/>
              <a:rect l="l" t="t" r="r" b="b"/>
              <a:pathLst>
                <a:path w="247" h="193" extrusionOk="0">
                  <a:moveTo>
                    <a:pt x="61" y="0"/>
                  </a:moveTo>
                  <a:cubicBezTo>
                    <a:pt x="41" y="0"/>
                    <a:pt x="22" y="12"/>
                    <a:pt x="14" y="29"/>
                  </a:cubicBezTo>
                  <a:cubicBezTo>
                    <a:pt x="0" y="56"/>
                    <a:pt x="0" y="97"/>
                    <a:pt x="28" y="111"/>
                  </a:cubicBezTo>
                  <a:lnTo>
                    <a:pt x="150" y="192"/>
                  </a:lnTo>
                  <a:lnTo>
                    <a:pt x="178" y="192"/>
                  </a:lnTo>
                  <a:cubicBezTo>
                    <a:pt x="205" y="192"/>
                    <a:pt x="219" y="192"/>
                    <a:pt x="232" y="165"/>
                  </a:cubicBezTo>
                  <a:cubicBezTo>
                    <a:pt x="246" y="138"/>
                    <a:pt x="246" y="111"/>
                    <a:pt x="219" y="83"/>
                  </a:cubicBezTo>
                  <a:lnTo>
                    <a:pt x="96" y="15"/>
                  </a:lnTo>
                  <a:cubicBezTo>
                    <a:pt x="85" y="5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1"/>
            <p:cNvSpPr/>
            <p:nvPr/>
          </p:nvSpPr>
          <p:spPr>
            <a:xfrm flipH="1">
              <a:off x="8259148" y="224339"/>
              <a:ext cx="23569" cy="30852"/>
            </a:xfrm>
            <a:custGeom>
              <a:avLst/>
              <a:gdLst/>
              <a:ahLst/>
              <a:cxnLst/>
              <a:rect l="l" t="t" r="r" b="b"/>
              <a:pathLst>
                <a:path w="178" h="233" extrusionOk="0">
                  <a:moveTo>
                    <a:pt x="55" y="1"/>
                  </a:moveTo>
                  <a:cubicBezTo>
                    <a:pt x="14" y="14"/>
                    <a:pt x="0" y="55"/>
                    <a:pt x="14" y="83"/>
                  </a:cubicBezTo>
                  <a:lnTo>
                    <a:pt x="55" y="192"/>
                  </a:lnTo>
                  <a:cubicBezTo>
                    <a:pt x="55" y="219"/>
                    <a:pt x="82" y="233"/>
                    <a:pt x="110" y="233"/>
                  </a:cubicBezTo>
                  <a:lnTo>
                    <a:pt x="123" y="233"/>
                  </a:lnTo>
                  <a:cubicBezTo>
                    <a:pt x="164" y="219"/>
                    <a:pt x="178" y="192"/>
                    <a:pt x="164" y="165"/>
                  </a:cubicBezTo>
                  <a:lnTo>
                    <a:pt x="123" y="42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1"/>
            <p:cNvSpPr/>
            <p:nvPr/>
          </p:nvSpPr>
          <p:spPr>
            <a:xfrm flipH="1">
              <a:off x="8139712" y="203285"/>
              <a:ext cx="39988" cy="33897"/>
            </a:xfrm>
            <a:custGeom>
              <a:avLst/>
              <a:gdLst/>
              <a:ahLst/>
              <a:cxnLst/>
              <a:rect l="l" t="t" r="r" b="b"/>
              <a:pathLst>
                <a:path w="302" h="256" extrusionOk="0">
                  <a:moveTo>
                    <a:pt x="226" y="1"/>
                  </a:moveTo>
                  <a:cubicBezTo>
                    <a:pt x="214" y="1"/>
                    <a:pt x="203" y="4"/>
                    <a:pt x="192" y="10"/>
                  </a:cubicBezTo>
                  <a:lnTo>
                    <a:pt x="28" y="146"/>
                  </a:lnTo>
                  <a:cubicBezTo>
                    <a:pt x="14" y="173"/>
                    <a:pt x="1" y="214"/>
                    <a:pt x="28" y="228"/>
                  </a:cubicBezTo>
                  <a:cubicBezTo>
                    <a:pt x="42" y="242"/>
                    <a:pt x="55" y="255"/>
                    <a:pt x="69" y="255"/>
                  </a:cubicBezTo>
                  <a:cubicBezTo>
                    <a:pt x="83" y="255"/>
                    <a:pt x="96" y="255"/>
                    <a:pt x="110" y="242"/>
                  </a:cubicBezTo>
                  <a:lnTo>
                    <a:pt x="274" y="105"/>
                  </a:lnTo>
                  <a:cubicBezTo>
                    <a:pt x="287" y="78"/>
                    <a:pt x="301" y="51"/>
                    <a:pt x="274" y="23"/>
                  </a:cubicBezTo>
                  <a:cubicBezTo>
                    <a:pt x="258" y="7"/>
                    <a:pt x="242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1"/>
            <p:cNvSpPr/>
            <p:nvPr/>
          </p:nvSpPr>
          <p:spPr>
            <a:xfrm flipH="1">
              <a:off x="8047553" y="244200"/>
              <a:ext cx="34559" cy="16419"/>
            </a:xfrm>
            <a:custGeom>
              <a:avLst/>
              <a:gdLst/>
              <a:ahLst/>
              <a:cxnLst/>
              <a:rect l="l" t="t" r="r" b="b"/>
              <a:pathLst>
                <a:path w="261" h="124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6"/>
                    <a:pt x="28" y="124"/>
                    <a:pt x="56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56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1"/>
            <p:cNvSpPr/>
            <p:nvPr/>
          </p:nvSpPr>
          <p:spPr>
            <a:xfrm flipH="1">
              <a:off x="8324162" y="283129"/>
              <a:ext cx="29130" cy="29925"/>
            </a:xfrm>
            <a:custGeom>
              <a:avLst/>
              <a:gdLst/>
              <a:ahLst/>
              <a:cxnLst/>
              <a:rect l="l" t="t" r="r" b="b"/>
              <a:pathLst>
                <a:path w="220" h="226" extrusionOk="0">
                  <a:moveTo>
                    <a:pt x="62" y="0"/>
                  </a:moveTo>
                  <a:cubicBezTo>
                    <a:pt x="45" y="0"/>
                    <a:pt x="28" y="7"/>
                    <a:pt x="15" y="21"/>
                  </a:cubicBezTo>
                  <a:cubicBezTo>
                    <a:pt x="1" y="48"/>
                    <a:pt x="1" y="89"/>
                    <a:pt x="15" y="103"/>
                  </a:cubicBezTo>
                  <a:lnTo>
                    <a:pt x="124" y="212"/>
                  </a:lnTo>
                  <a:cubicBezTo>
                    <a:pt x="124" y="212"/>
                    <a:pt x="151" y="226"/>
                    <a:pt x="165" y="226"/>
                  </a:cubicBezTo>
                  <a:cubicBezTo>
                    <a:pt x="178" y="226"/>
                    <a:pt x="192" y="212"/>
                    <a:pt x="206" y="212"/>
                  </a:cubicBezTo>
                  <a:cubicBezTo>
                    <a:pt x="219" y="185"/>
                    <a:pt x="219" y="144"/>
                    <a:pt x="206" y="117"/>
                  </a:cubicBezTo>
                  <a:lnTo>
                    <a:pt x="110" y="21"/>
                  </a:lnTo>
                  <a:cubicBezTo>
                    <a:pt x="97" y="7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1"/>
            <p:cNvSpPr/>
            <p:nvPr/>
          </p:nvSpPr>
          <p:spPr>
            <a:xfrm flipH="1">
              <a:off x="8080126" y="312525"/>
              <a:ext cx="32705" cy="18670"/>
            </a:xfrm>
            <a:custGeom>
              <a:avLst/>
              <a:gdLst/>
              <a:ahLst/>
              <a:cxnLst/>
              <a:rect l="l" t="t" r="r" b="b"/>
              <a:pathLst>
                <a:path w="247" h="141" extrusionOk="0">
                  <a:moveTo>
                    <a:pt x="62" y="0"/>
                  </a:moveTo>
                  <a:cubicBezTo>
                    <a:pt x="33" y="0"/>
                    <a:pt x="15" y="22"/>
                    <a:pt x="15" y="45"/>
                  </a:cubicBezTo>
                  <a:cubicBezTo>
                    <a:pt x="1" y="86"/>
                    <a:pt x="28" y="113"/>
                    <a:pt x="55" y="127"/>
                  </a:cubicBezTo>
                  <a:lnTo>
                    <a:pt x="178" y="140"/>
                  </a:lnTo>
                  <a:lnTo>
                    <a:pt x="192" y="140"/>
                  </a:lnTo>
                  <a:cubicBezTo>
                    <a:pt x="219" y="140"/>
                    <a:pt x="247" y="127"/>
                    <a:pt x="247" y="99"/>
                  </a:cubicBezTo>
                  <a:cubicBezTo>
                    <a:pt x="247" y="58"/>
                    <a:pt x="233" y="31"/>
                    <a:pt x="192" y="31"/>
                  </a:cubicBezTo>
                  <a:lnTo>
                    <a:pt x="83" y="4"/>
                  </a:lnTo>
                  <a:cubicBezTo>
                    <a:pt x="75" y="1"/>
                    <a:pt x="68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1"/>
            <p:cNvSpPr/>
            <p:nvPr/>
          </p:nvSpPr>
          <p:spPr>
            <a:xfrm flipH="1">
              <a:off x="7915538" y="428120"/>
              <a:ext cx="52567" cy="29527"/>
            </a:xfrm>
            <a:custGeom>
              <a:avLst/>
              <a:gdLst/>
              <a:ahLst/>
              <a:cxnLst/>
              <a:rect l="l" t="t" r="r" b="b"/>
              <a:pathLst>
                <a:path w="397" h="223" extrusionOk="0">
                  <a:moveTo>
                    <a:pt x="330" y="1"/>
                  </a:moveTo>
                  <a:cubicBezTo>
                    <a:pt x="325" y="1"/>
                    <a:pt x="319" y="2"/>
                    <a:pt x="314" y="5"/>
                  </a:cubicBezTo>
                  <a:lnTo>
                    <a:pt x="41" y="114"/>
                  </a:lnTo>
                  <a:cubicBezTo>
                    <a:pt x="14" y="127"/>
                    <a:pt x="0" y="155"/>
                    <a:pt x="0" y="196"/>
                  </a:cubicBezTo>
                  <a:cubicBezTo>
                    <a:pt x="14" y="209"/>
                    <a:pt x="41" y="223"/>
                    <a:pt x="68" y="223"/>
                  </a:cubicBezTo>
                  <a:lnTo>
                    <a:pt x="82" y="223"/>
                  </a:lnTo>
                  <a:lnTo>
                    <a:pt x="355" y="114"/>
                  </a:lnTo>
                  <a:cubicBezTo>
                    <a:pt x="382" y="114"/>
                    <a:pt x="396" y="73"/>
                    <a:pt x="396" y="46"/>
                  </a:cubicBezTo>
                  <a:cubicBezTo>
                    <a:pt x="385" y="23"/>
                    <a:pt x="356" y="1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31"/>
            <p:cNvSpPr/>
            <p:nvPr/>
          </p:nvSpPr>
          <p:spPr>
            <a:xfrm flipH="1">
              <a:off x="7595644" y="825488"/>
              <a:ext cx="858811" cy="508984"/>
            </a:xfrm>
            <a:custGeom>
              <a:avLst/>
              <a:gdLst/>
              <a:ahLst/>
              <a:cxnLst/>
              <a:rect l="l" t="t" r="r" b="b"/>
              <a:pathLst>
                <a:path w="6486" h="3844" extrusionOk="0">
                  <a:moveTo>
                    <a:pt x="3076" y="0"/>
                  </a:moveTo>
                  <a:cubicBezTo>
                    <a:pt x="2888" y="0"/>
                    <a:pt x="2704" y="35"/>
                    <a:pt x="2554" y="130"/>
                  </a:cubicBezTo>
                  <a:cubicBezTo>
                    <a:pt x="2417" y="226"/>
                    <a:pt x="2294" y="294"/>
                    <a:pt x="2130" y="294"/>
                  </a:cubicBezTo>
                  <a:cubicBezTo>
                    <a:pt x="2085" y="294"/>
                    <a:pt x="2036" y="291"/>
                    <a:pt x="1987" y="291"/>
                  </a:cubicBezTo>
                  <a:cubicBezTo>
                    <a:pt x="1889" y="291"/>
                    <a:pt x="1789" y="303"/>
                    <a:pt x="1707" y="376"/>
                  </a:cubicBezTo>
                  <a:cubicBezTo>
                    <a:pt x="1611" y="444"/>
                    <a:pt x="1571" y="567"/>
                    <a:pt x="1502" y="663"/>
                  </a:cubicBezTo>
                  <a:cubicBezTo>
                    <a:pt x="1393" y="813"/>
                    <a:pt x="1202" y="895"/>
                    <a:pt x="1065" y="1004"/>
                  </a:cubicBezTo>
                  <a:cubicBezTo>
                    <a:pt x="942" y="1113"/>
                    <a:pt x="820" y="1168"/>
                    <a:pt x="683" y="1250"/>
                  </a:cubicBezTo>
                  <a:cubicBezTo>
                    <a:pt x="506" y="1345"/>
                    <a:pt x="396" y="1523"/>
                    <a:pt x="314" y="1700"/>
                  </a:cubicBezTo>
                  <a:cubicBezTo>
                    <a:pt x="151" y="2014"/>
                    <a:pt x="0" y="2465"/>
                    <a:pt x="164" y="2820"/>
                  </a:cubicBezTo>
                  <a:cubicBezTo>
                    <a:pt x="273" y="3038"/>
                    <a:pt x="656" y="3229"/>
                    <a:pt x="874" y="3325"/>
                  </a:cubicBezTo>
                  <a:cubicBezTo>
                    <a:pt x="1052" y="3407"/>
                    <a:pt x="1229" y="3434"/>
                    <a:pt x="1420" y="3475"/>
                  </a:cubicBezTo>
                  <a:cubicBezTo>
                    <a:pt x="1598" y="3516"/>
                    <a:pt x="1680" y="3707"/>
                    <a:pt x="1857" y="3735"/>
                  </a:cubicBezTo>
                  <a:cubicBezTo>
                    <a:pt x="2067" y="3771"/>
                    <a:pt x="2379" y="3844"/>
                    <a:pt x="2649" y="3844"/>
                  </a:cubicBezTo>
                  <a:cubicBezTo>
                    <a:pt x="2784" y="3844"/>
                    <a:pt x="2909" y="3826"/>
                    <a:pt x="3004" y="3776"/>
                  </a:cubicBezTo>
                  <a:cubicBezTo>
                    <a:pt x="3108" y="3729"/>
                    <a:pt x="3212" y="3644"/>
                    <a:pt x="3333" y="3644"/>
                  </a:cubicBezTo>
                  <a:cubicBezTo>
                    <a:pt x="3355" y="3644"/>
                    <a:pt x="3377" y="3646"/>
                    <a:pt x="3400" y="3653"/>
                  </a:cubicBezTo>
                  <a:cubicBezTo>
                    <a:pt x="3605" y="3721"/>
                    <a:pt x="3700" y="3830"/>
                    <a:pt x="3933" y="3830"/>
                  </a:cubicBezTo>
                  <a:cubicBezTo>
                    <a:pt x="4301" y="3803"/>
                    <a:pt x="4615" y="3694"/>
                    <a:pt x="4957" y="3571"/>
                  </a:cubicBezTo>
                  <a:cubicBezTo>
                    <a:pt x="5091" y="3522"/>
                    <a:pt x="5214" y="3473"/>
                    <a:pt x="5356" y="3473"/>
                  </a:cubicBezTo>
                  <a:cubicBezTo>
                    <a:pt x="5373" y="3473"/>
                    <a:pt x="5390" y="3474"/>
                    <a:pt x="5407" y="3475"/>
                  </a:cubicBezTo>
                  <a:cubicBezTo>
                    <a:pt x="5480" y="3485"/>
                    <a:pt x="5543" y="3493"/>
                    <a:pt x="5602" y="3493"/>
                  </a:cubicBezTo>
                  <a:cubicBezTo>
                    <a:pt x="5707" y="3493"/>
                    <a:pt x="5798" y="3467"/>
                    <a:pt x="5912" y="3380"/>
                  </a:cubicBezTo>
                  <a:cubicBezTo>
                    <a:pt x="6172" y="3188"/>
                    <a:pt x="6431" y="2915"/>
                    <a:pt x="6458" y="2574"/>
                  </a:cubicBezTo>
                  <a:cubicBezTo>
                    <a:pt x="6486" y="2205"/>
                    <a:pt x="6281" y="1932"/>
                    <a:pt x="6267" y="1591"/>
                  </a:cubicBezTo>
                  <a:cubicBezTo>
                    <a:pt x="6254" y="1263"/>
                    <a:pt x="5981" y="1004"/>
                    <a:pt x="5721" y="826"/>
                  </a:cubicBezTo>
                  <a:cubicBezTo>
                    <a:pt x="5421" y="608"/>
                    <a:pt x="5038" y="349"/>
                    <a:pt x="4670" y="280"/>
                  </a:cubicBezTo>
                  <a:cubicBezTo>
                    <a:pt x="4328" y="212"/>
                    <a:pt x="3960" y="171"/>
                    <a:pt x="3619" y="76"/>
                  </a:cubicBezTo>
                  <a:cubicBezTo>
                    <a:pt x="3455" y="35"/>
                    <a:pt x="3264" y="0"/>
                    <a:pt x="307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31"/>
            <p:cNvSpPr/>
            <p:nvPr/>
          </p:nvSpPr>
          <p:spPr>
            <a:xfrm flipH="1">
              <a:off x="7803518" y="1104744"/>
              <a:ext cx="68853" cy="60644"/>
            </a:xfrm>
            <a:custGeom>
              <a:avLst/>
              <a:gdLst/>
              <a:ahLst/>
              <a:cxnLst/>
              <a:rect l="l" t="t" r="r" b="b"/>
              <a:pathLst>
                <a:path w="520" h="458" extrusionOk="0">
                  <a:moveTo>
                    <a:pt x="328" y="1"/>
                  </a:moveTo>
                  <a:cubicBezTo>
                    <a:pt x="247" y="1"/>
                    <a:pt x="165" y="42"/>
                    <a:pt x="96" y="96"/>
                  </a:cubicBezTo>
                  <a:cubicBezTo>
                    <a:pt x="42" y="151"/>
                    <a:pt x="1" y="219"/>
                    <a:pt x="14" y="301"/>
                  </a:cubicBezTo>
                  <a:cubicBezTo>
                    <a:pt x="28" y="342"/>
                    <a:pt x="55" y="370"/>
                    <a:pt x="83" y="397"/>
                  </a:cubicBezTo>
                  <a:cubicBezTo>
                    <a:pt x="137" y="433"/>
                    <a:pt x="204" y="458"/>
                    <a:pt x="271" y="458"/>
                  </a:cubicBezTo>
                  <a:cubicBezTo>
                    <a:pt x="304" y="458"/>
                    <a:pt x="338" y="451"/>
                    <a:pt x="369" y="438"/>
                  </a:cubicBezTo>
                  <a:cubicBezTo>
                    <a:pt x="451" y="397"/>
                    <a:pt x="520" y="301"/>
                    <a:pt x="506" y="192"/>
                  </a:cubicBezTo>
                  <a:cubicBezTo>
                    <a:pt x="506" y="96"/>
                    <a:pt x="424" y="15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1"/>
            <p:cNvSpPr/>
            <p:nvPr/>
          </p:nvSpPr>
          <p:spPr>
            <a:xfrm flipH="1">
              <a:off x="7857806" y="1088590"/>
              <a:ext cx="43430" cy="22510"/>
            </a:xfrm>
            <a:custGeom>
              <a:avLst/>
              <a:gdLst/>
              <a:ahLst/>
              <a:cxnLst/>
              <a:rect l="l" t="t" r="r" b="b"/>
              <a:pathLst>
                <a:path w="328" h="170" extrusionOk="0">
                  <a:moveTo>
                    <a:pt x="191" y="0"/>
                  </a:moveTo>
                  <a:cubicBezTo>
                    <a:pt x="123" y="14"/>
                    <a:pt x="69" y="27"/>
                    <a:pt x="14" y="55"/>
                  </a:cubicBezTo>
                  <a:cubicBezTo>
                    <a:pt x="0" y="82"/>
                    <a:pt x="0" y="96"/>
                    <a:pt x="14" y="123"/>
                  </a:cubicBezTo>
                  <a:cubicBezTo>
                    <a:pt x="28" y="137"/>
                    <a:pt x="55" y="137"/>
                    <a:pt x="69" y="150"/>
                  </a:cubicBezTo>
                  <a:cubicBezTo>
                    <a:pt x="107" y="160"/>
                    <a:pt x="153" y="169"/>
                    <a:pt x="195" y="169"/>
                  </a:cubicBezTo>
                  <a:cubicBezTo>
                    <a:pt x="213" y="169"/>
                    <a:pt x="230" y="168"/>
                    <a:pt x="246" y="164"/>
                  </a:cubicBezTo>
                  <a:cubicBezTo>
                    <a:pt x="301" y="137"/>
                    <a:pt x="328" y="55"/>
                    <a:pt x="273" y="14"/>
                  </a:cubicBezTo>
                  <a:cubicBezTo>
                    <a:pt x="246" y="0"/>
                    <a:pt x="219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1"/>
            <p:cNvSpPr/>
            <p:nvPr/>
          </p:nvSpPr>
          <p:spPr>
            <a:xfrm flipH="1">
              <a:off x="7843241" y="1029269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217" y="0"/>
                  </a:moveTo>
                  <a:cubicBezTo>
                    <a:pt x="164" y="0"/>
                    <a:pt x="112" y="26"/>
                    <a:pt x="82" y="66"/>
                  </a:cubicBezTo>
                  <a:cubicBezTo>
                    <a:pt x="28" y="120"/>
                    <a:pt x="0" y="202"/>
                    <a:pt x="55" y="257"/>
                  </a:cubicBezTo>
                  <a:cubicBezTo>
                    <a:pt x="75" y="277"/>
                    <a:pt x="102" y="290"/>
                    <a:pt x="131" y="290"/>
                  </a:cubicBezTo>
                  <a:cubicBezTo>
                    <a:pt x="142" y="290"/>
                    <a:pt x="153" y="288"/>
                    <a:pt x="164" y="284"/>
                  </a:cubicBezTo>
                  <a:cubicBezTo>
                    <a:pt x="232" y="271"/>
                    <a:pt x="301" y="243"/>
                    <a:pt x="328" y="175"/>
                  </a:cubicBezTo>
                  <a:cubicBezTo>
                    <a:pt x="355" y="120"/>
                    <a:pt x="328" y="38"/>
                    <a:pt x="273" y="11"/>
                  </a:cubicBezTo>
                  <a:cubicBezTo>
                    <a:pt x="255" y="4"/>
                    <a:pt x="236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1"/>
            <p:cNvSpPr/>
            <p:nvPr/>
          </p:nvSpPr>
          <p:spPr>
            <a:xfrm flipH="1">
              <a:off x="7919246" y="1083161"/>
              <a:ext cx="61571" cy="70575"/>
            </a:xfrm>
            <a:custGeom>
              <a:avLst/>
              <a:gdLst/>
              <a:ahLst/>
              <a:cxnLst/>
              <a:rect l="l" t="t" r="r" b="b"/>
              <a:pathLst>
                <a:path w="465" h="533" extrusionOk="0">
                  <a:moveTo>
                    <a:pt x="260" y="0"/>
                  </a:moveTo>
                  <a:cubicBezTo>
                    <a:pt x="205" y="41"/>
                    <a:pt x="1" y="191"/>
                    <a:pt x="1" y="259"/>
                  </a:cubicBezTo>
                  <a:cubicBezTo>
                    <a:pt x="1" y="328"/>
                    <a:pt x="28" y="410"/>
                    <a:pt x="82" y="464"/>
                  </a:cubicBezTo>
                  <a:cubicBezTo>
                    <a:pt x="123" y="505"/>
                    <a:pt x="192" y="533"/>
                    <a:pt x="260" y="533"/>
                  </a:cubicBezTo>
                  <a:cubicBezTo>
                    <a:pt x="328" y="533"/>
                    <a:pt x="397" y="505"/>
                    <a:pt x="424" y="437"/>
                  </a:cubicBezTo>
                  <a:cubicBezTo>
                    <a:pt x="465" y="382"/>
                    <a:pt x="465" y="300"/>
                    <a:pt x="451" y="232"/>
                  </a:cubicBezTo>
                  <a:cubicBezTo>
                    <a:pt x="424" y="137"/>
                    <a:pt x="369" y="27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1"/>
            <p:cNvSpPr/>
            <p:nvPr/>
          </p:nvSpPr>
          <p:spPr>
            <a:xfrm flipH="1">
              <a:off x="7931824" y="1019736"/>
              <a:ext cx="21715" cy="30984"/>
            </a:xfrm>
            <a:custGeom>
              <a:avLst/>
              <a:gdLst/>
              <a:ahLst/>
              <a:cxnLst/>
              <a:rect l="l" t="t" r="r" b="b"/>
              <a:pathLst>
                <a:path w="164" h="234" extrusionOk="0">
                  <a:moveTo>
                    <a:pt x="38" y="1"/>
                  </a:moveTo>
                  <a:cubicBezTo>
                    <a:pt x="12" y="1"/>
                    <a:pt x="0" y="206"/>
                    <a:pt x="27" y="220"/>
                  </a:cubicBezTo>
                  <a:cubicBezTo>
                    <a:pt x="40" y="229"/>
                    <a:pt x="54" y="234"/>
                    <a:pt x="69" y="234"/>
                  </a:cubicBezTo>
                  <a:cubicBezTo>
                    <a:pt x="116" y="234"/>
                    <a:pt x="163" y="190"/>
                    <a:pt x="163" y="138"/>
                  </a:cubicBezTo>
                  <a:cubicBezTo>
                    <a:pt x="163" y="69"/>
                    <a:pt x="109" y="15"/>
                    <a:pt x="40" y="1"/>
                  </a:cubicBezTo>
                  <a:cubicBezTo>
                    <a:pt x="39" y="1"/>
                    <a:pt x="39" y="1"/>
                    <a:pt x="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1"/>
            <p:cNvSpPr/>
            <p:nvPr/>
          </p:nvSpPr>
          <p:spPr>
            <a:xfrm flipH="1">
              <a:off x="7977110" y="1046880"/>
              <a:ext cx="65146" cy="48992"/>
            </a:xfrm>
            <a:custGeom>
              <a:avLst/>
              <a:gdLst/>
              <a:ahLst/>
              <a:cxnLst/>
              <a:rect l="l" t="t" r="r" b="b"/>
              <a:pathLst>
                <a:path w="492" h="370" extrusionOk="0">
                  <a:moveTo>
                    <a:pt x="355" y="1"/>
                  </a:moveTo>
                  <a:cubicBezTo>
                    <a:pt x="328" y="1"/>
                    <a:pt x="301" y="1"/>
                    <a:pt x="273" y="15"/>
                  </a:cubicBezTo>
                  <a:cubicBezTo>
                    <a:pt x="205" y="15"/>
                    <a:pt x="137" y="42"/>
                    <a:pt x="82" y="83"/>
                  </a:cubicBezTo>
                  <a:cubicBezTo>
                    <a:pt x="41" y="124"/>
                    <a:pt x="0" y="192"/>
                    <a:pt x="14" y="260"/>
                  </a:cubicBezTo>
                  <a:cubicBezTo>
                    <a:pt x="41" y="342"/>
                    <a:pt x="151" y="370"/>
                    <a:pt x="246" y="370"/>
                  </a:cubicBezTo>
                  <a:cubicBezTo>
                    <a:pt x="328" y="356"/>
                    <a:pt x="424" y="301"/>
                    <a:pt x="465" y="219"/>
                  </a:cubicBezTo>
                  <a:cubicBezTo>
                    <a:pt x="492" y="138"/>
                    <a:pt x="451" y="28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1"/>
            <p:cNvSpPr/>
            <p:nvPr/>
          </p:nvSpPr>
          <p:spPr>
            <a:xfrm flipH="1">
              <a:off x="8024116" y="1015763"/>
              <a:ext cx="21715" cy="22112"/>
            </a:xfrm>
            <a:custGeom>
              <a:avLst/>
              <a:gdLst/>
              <a:ahLst/>
              <a:cxnLst/>
              <a:rect l="l" t="t" r="r" b="b"/>
              <a:pathLst>
                <a:path w="164" h="167" extrusionOk="0">
                  <a:moveTo>
                    <a:pt x="84" y="0"/>
                  </a:moveTo>
                  <a:cubicBezTo>
                    <a:pt x="79" y="0"/>
                    <a:pt x="73" y="1"/>
                    <a:pt x="68" y="4"/>
                  </a:cubicBezTo>
                  <a:cubicBezTo>
                    <a:pt x="55" y="4"/>
                    <a:pt x="41" y="18"/>
                    <a:pt x="41" y="31"/>
                  </a:cubicBezTo>
                  <a:cubicBezTo>
                    <a:pt x="14" y="58"/>
                    <a:pt x="0" y="113"/>
                    <a:pt x="41" y="140"/>
                  </a:cubicBezTo>
                  <a:cubicBezTo>
                    <a:pt x="53" y="159"/>
                    <a:pt x="71" y="166"/>
                    <a:pt x="90" y="166"/>
                  </a:cubicBezTo>
                  <a:cubicBezTo>
                    <a:pt x="112" y="166"/>
                    <a:pt x="135" y="155"/>
                    <a:pt x="150" y="140"/>
                  </a:cubicBezTo>
                  <a:cubicBezTo>
                    <a:pt x="164" y="99"/>
                    <a:pt x="164" y="72"/>
                    <a:pt x="150" y="45"/>
                  </a:cubicBezTo>
                  <a:cubicBezTo>
                    <a:pt x="139" y="23"/>
                    <a:pt x="110" y="0"/>
                    <a:pt x="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1"/>
            <p:cNvSpPr/>
            <p:nvPr/>
          </p:nvSpPr>
          <p:spPr>
            <a:xfrm flipH="1">
              <a:off x="8045700" y="1070449"/>
              <a:ext cx="72561" cy="80373"/>
            </a:xfrm>
            <a:custGeom>
              <a:avLst/>
              <a:gdLst/>
              <a:ahLst/>
              <a:cxnLst/>
              <a:rect l="l" t="t" r="r" b="b"/>
              <a:pathLst>
                <a:path w="548" h="607" extrusionOk="0">
                  <a:moveTo>
                    <a:pt x="206" y="0"/>
                  </a:moveTo>
                  <a:cubicBezTo>
                    <a:pt x="165" y="14"/>
                    <a:pt x="124" y="41"/>
                    <a:pt x="110" y="82"/>
                  </a:cubicBezTo>
                  <a:cubicBezTo>
                    <a:pt x="56" y="110"/>
                    <a:pt x="28" y="164"/>
                    <a:pt x="28" y="233"/>
                  </a:cubicBezTo>
                  <a:cubicBezTo>
                    <a:pt x="1" y="369"/>
                    <a:pt x="83" y="506"/>
                    <a:pt x="192" y="574"/>
                  </a:cubicBezTo>
                  <a:cubicBezTo>
                    <a:pt x="232" y="594"/>
                    <a:pt x="279" y="607"/>
                    <a:pt x="323" y="607"/>
                  </a:cubicBezTo>
                  <a:cubicBezTo>
                    <a:pt x="339" y="607"/>
                    <a:pt x="355" y="605"/>
                    <a:pt x="370" y="601"/>
                  </a:cubicBezTo>
                  <a:cubicBezTo>
                    <a:pt x="438" y="588"/>
                    <a:pt x="492" y="560"/>
                    <a:pt x="520" y="506"/>
                  </a:cubicBezTo>
                  <a:cubicBezTo>
                    <a:pt x="533" y="465"/>
                    <a:pt x="547" y="424"/>
                    <a:pt x="547" y="383"/>
                  </a:cubicBezTo>
                  <a:cubicBezTo>
                    <a:pt x="547" y="233"/>
                    <a:pt x="465" y="96"/>
                    <a:pt x="329" y="28"/>
                  </a:cubicBezTo>
                  <a:cubicBezTo>
                    <a:pt x="288" y="14"/>
                    <a:pt x="247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1"/>
            <p:cNvSpPr/>
            <p:nvPr/>
          </p:nvSpPr>
          <p:spPr>
            <a:xfrm flipH="1">
              <a:off x="8009550" y="1110173"/>
              <a:ext cx="21848" cy="28733"/>
            </a:xfrm>
            <a:custGeom>
              <a:avLst/>
              <a:gdLst/>
              <a:ahLst/>
              <a:cxnLst/>
              <a:rect l="l" t="t" r="r" b="b"/>
              <a:pathLst>
                <a:path w="165" h="217" extrusionOk="0">
                  <a:moveTo>
                    <a:pt x="82" y="1"/>
                  </a:moveTo>
                  <a:cubicBezTo>
                    <a:pt x="55" y="1"/>
                    <a:pt x="41" y="28"/>
                    <a:pt x="28" y="55"/>
                  </a:cubicBezTo>
                  <a:cubicBezTo>
                    <a:pt x="14" y="83"/>
                    <a:pt x="14" y="110"/>
                    <a:pt x="0" y="124"/>
                  </a:cubicBezTo>
                  <a:cubicBezTo>
                    <a:pt x="0" y="151"/>
                    <a:pt x="0" y="165"/>
                    <a:pt x="14" y="192"/>
                  </a:cubicBezTo>
                  <a:cubicBezTo>
                    <a:pt x="25" y="209"/>
                    <a:pt x="44" y="217"/>
                    <a:pt x="64" y="217"/>
                  </a:cubicBezTo>
                  <a:cubicBezTo>
                    <a:pt x="91" y="217"/>
                    <a:pt x="121" y="202"/>
                    <a:pt x="137" y="178"/>
                  </a:cubicBezTo>
                  <a:cubicBezTo>
                    <a:pt x="164" y="137"/>
                    <a:pt x="150" y="83"/>
                    <a:pt x="123" y="42"/>
                  </a:cubicBezTo>
                  <a:cubicBezTo>
                    <a:pt x="109" y="28"/>
                    <a:pt x="96" y="14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1"/>
            <p:cNvSpPr/>
            <p:nvPr/>
          </p:nvSpPr>
          <p:spPr>
            <a:xfrm flipH="1">
              <a:off x="7955394" y="962004"/>
              <a:ext cx="47138" cy="45946"/>
            </a:xfrm>
            <a:custGeom>
              <a:avLst/>
              <a:gdLst/>
              <a:ahLst/>
              <a:cxnLst/>
              <a:rect l="l" t="t" r="r" b="b"/>
              <a:pathLst>
                <a:path w="356" h="347" extrusionOk="0">
                  <a:moveTo>
                    <a:pt x="217" y="0"/>
                  </a:moveTo>
                  <a:cubicBezTo>
                    <a:pt x="192" y="0"/>
                    <a:pt x="165" y="7"/>
                    <a:pt x="137" y="14"/>
                  </a:cubicBezTo>
                  <a:cubicBezTo>
                    <a:pt x="110" y="28"/>
                    <a:pt x="83" y="28"/>
                    <a:pt x="69" y="41"/>
                  </a:cubicBezTo>
                  <a:cubicBezTo>
                    <a:pt x="55" y="41"/>
                    <a:pt x="28" y="41"/>
                    <a:pt x="28" y="55"/>
                  </a:cubicBezTo>
                  <a:cubicBezTo>
                    <a:pt x="1" y="82"/>
                    <a:pt x="1" y="123"/>
                    <a:pt x="1" y="150"/>
                  </a:cubicBezTo>
                  <a:cubicBezTo>
                    <a:pt x="1" y="191"/>
                    <a:pt x="1" y="232"/>
                    <a:pt x="14" y="260"/>
                  </a:cubicBezTo>
                  <a:cubicBezTo>
                    <a:pt x="43" y="316"/>
                    <a:pt x="103" y="347"/>
                    <a:pt x="161" y="347"/>
                  </a:cubicBezTo>
                  <a:cubicBezTo>
                    <a:pt x="187" y="347"/>
                    <a:pt x="212" y="341"/>
                    <a:pt x="233" y="328"/>
                  </a:cubicBezTo>
                  <a:cubicBezTo>
                    <a:pt x="315" y="287"/>
                    <a:pt x="356" y="191"/>
                    <a:pt x="342" y="109"/>
                  </a:cubicBezTo>
                  <a:cubicBezTo>
                    <a:pt x="328" y="82"/>
                    <a:pt x="315" y="41"/>
                    <a:pt x="287" y="28"/>
                  </a:cubicBezTo>
                  <a:cubicBezTo>
                    <a:pt x="267" y="7"/>
                    <a:pt x="243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1"/>
            <p:cNvSpPr/>
            <p:nvPr/>
          </p:nvSpPr>
          <p:spPr>
            <a:xfrm flipH="1">
              <a:off x="7848669" y="978026"/>
              <a:ext cx="29130" cy="19597"/>
            </a:xfrm>
            <a:custGeom>
              <a:avLst/>
              <a:gdLst/>
              <a:ahLst/>
              <a:cxnLst/>
              <a:rect l="l" t="t" r="r" b="b"/>
              <a:pathLst>
                <a:path w="220" h="148" extrusionOk="0">
                  <a:moveTo>
                    <a:pt x="137" y="0"/>
                  </a:moveTo>
                  <a:cubicBezTo>
                    <a:pt x="116" y="0"/>
                    <a:pt x="93" y="8"/>
                    <a:pt x="69" y="16"/>
                  </a:cubicBezTo>
                  <a:cubicBezTo>
                    <a:pt x="55" y="29"/>
                    <a:pt x="28" y="29"/>
                    <a:pt x="14" y="57"/>
                  </a:cubicBezTo>
                  <a:cubicBezTo>
                    <a:pt x="1" y="70"/>
                    <a:pt x="1" y="98"/>
                    <a:pt x="14" y="125"/>
                  </a:cubicBezTo>
                  <a:cubicBezTo>
                    <a:pt x="14" y="125"/>
                    <a:pt x="28" y="139"/>
                    <a:pt x="55" y="139"/>
                  </a:cubicBezTo>
                  <a:cubicBezTo>
                    <a:pt x="72" y="144"/>
                    <a:pt x="89" y="148"/>
                    <a:pt x="105" y="148"/>
                  </a:cubicBezTo>
                  <a:cubicBezTo>
                    <a:pt x="128" y="148"/>
                    <a:pt x="149" y="141"/>
                    <a:pt x="165" y="125"/>
                  </a:cubicBezTo>
                  <a:cubicBezTo>
                    <a:pt x="206" y="98"/>
                    <a:pt x="219" y="43"/>
                    <a:pt x="178" y="16"/>
                  </a:cubicBezTo>
                  <a:cubicBezTo>
                    <a:pt x="167" y="4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1"/>
            <p:cNvSpPr/>
            <p:nvPr/>
          </p:nvSpPr>
          <p:spPr>
            <a:xfrm flipH="1">
              <a:off x="7796234" y="1041584"/>
              <a:ext cx="29130" cy="29263"/>
            </a:xfrm>
            <a:custGeom>
              <a:avLst/>
              <a:gdLst/>
              <a:ahLst/>
              <a:cxnLst/>
              <a:rect l="l" t="t" r="r" b="b"/>
              <a:pathLst>
                <a:path w="220" h="221" extrusionOk="0">
                  <a:moveTo>
                    <a:pt x="137" y="0"/>
                  </a:moveTo>
                  <a:cubicBezTo>
                    <a:pt x="83" y="55"/>
                    <a:pt x="1" y="205"/>
                    <a:pt x="69" y="218"/>
                  </a:cubicBezTo>
                  <a:cubicBezTo>
                    <a:pt x="76" y="220"/>
                    <a:pt x="83" y="221"/>
                    <a:pt x="90" y="221"/>
                  </a:cubicBezTo>
                  <a:cubicBezTo>
                    <a:pt x="151" y="221"/>
                    <a:pt x="206" y="170"/>
                    <a:pt x="206" y="109"/>
                  </a:cubicBezTo>
                  <a:cubicBezTo>
                    <a:pt x="219" y="55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31"/>
            <p:cNvSpPr/>
            <p:nvPr/>
          </p:nvSpPr>
          <p:spPr>
            <a:xfrm flipH="1">
              <a:off x="8090985" y="996299"/>
              <a:ext cx="70575" cy="54685"/>
            </a:xfrm>
            <a:custGeom>
              <a:avLst/>
              <a:gdLst/>
              <a:ahLst/>
              <a:cxnLst/>
              <a:rect l="l" t="t" r="r" b="b"/>
              <a:pathLst>
                <a:path w="533" h="413" extrusionOk="0">
                  <a:moveTo>
                    <a:pt x="383" y="1"/>
                  </a:moveTo>
                  <a:cubicBezTo>
                    <a:pt x="301" y="1"/>
                    <a:pt x="219" y="28"/>
                    <a:pt x="150" y="55"/>
                  </a:cubicBezTo>
                  <a:cubicBezTo>
                    <a:pt x="123" y="69"/>
                    <a:pt x="96" y="96"/>
                    <a:pt x="68" y="124"/>
                  </a:cubicBezTo>
                  <a:cubicBezTo>
                    <a:pt x="0" y="192"/>
                    <a:pt x="28" y="315"/>
                    <a:pt x="96" y="369"/>
                  </a:cubicBezTo>
                  <a:cubicBezTo>
                    <a:pt x="140" y="399"/>
                    <a:pt x="191" y="412"/>
                    <a:pt x="243" y="412"/>
                  </a:cubicBezTo>
                  <a:cubicBezTo>
                    <a:pt x="287" y="412"/>
                    <a:pt x="331" y="402"/>
                    <a:pt x="369" y="383"/>
                  </a:cubicBezTo>
                  <a:cubicBezTo>
                    <a:pt x="464" y="328"/>
                    <a:pt x="533" y="192"/>
                    <a:pt x="505" y="83"/>
                  </a:cubicBezTo>
                  <a:cubicBezTo>
                    <a:pt x="492" y="55"/>
                    <a:pt x="478" y="28"/>
                    <a:pt x="451" y="14"/>
                  </a:cubicBezTo>
                  <a:cubicBezTo>
                    <a:pt x="437" y="1"/>
                    <a:pt x="410" y="1"/>
                    <a:pt x="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31"/>
            <p:cNvSpPr/>
            <p:nvPr/>
          </p:nvSpPr>
          <p:spPr>
            <a:xfrm flipH="1">
              <a:off x="8145141" y="1095740"/>
              <a:ext cx="39988" cy="29130"/>
            </a:xfrm>
            <a:custGeom>
              <a:avLst/>
              <a:gdLst/>
              <a:ahLst/>
              <a:cxnLst/>
              <a:rect l="l" t="t" r="r" b="b"/>
              <a:pathLst>
                <a:path w="302" h="220" extrusionOk="0">
                  <a:moveTo>
                    <a:pt x="145" y="0"/>
                  </a:moveTo>
                  <a:cubicBezTo>
                    <a:pt x="123" y="0"/>
                    <a:pt x="102" y="5"/>
                    <a:pt x="83" y="14"/>
                  </a:cubicBezTo>
                  <a:cubicBezTo>
                    <a:pt x="69" y="28"/>
                    <a:pt x="55" y="28"/>
                    <a:pt x="42" y="42"/>
                  </a:cubicBezTo>
                  <a:cubicBezTo>
                    <a:pt x="1" y="69"/>
                    <a:pt x="14" y="137"/>
                    <a:pt x="42" y="164"/>
                  </a:cubicBezTo>
                  <a:cubicBezTo>
                    <a:pt x="69" y="205"/>
                    <a:pt x="124" y="219"/>
                    <a:pt x="178" y="219"/>
                  </a:cubicBezTo>
                  <a:cubicBezTo>
                    <a:pt x="206" y="219"/>
                    <a:pt x="233" y="219"/>
                    <a:pt x="260" y="205"/>
                  </a:cubicBezTo>
                  <a:cubicBezTo>
                    <a:pt x="301" y="164"/>
                    <a:pt x="301" y="83"/>
                    <a:pt x="260" y="42"/>
                  </a:cubicBezTo>
                  <a:cubicBezTo>
                    <a:pt x="225" y="15"/>
                    <a:pt x="184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31"/>
            <p:cNvSpPr/>
            <p:nvPr/>
          </p:nvSpPr>
          <p:spPr>
            <a:xfrm flipH="1">
              <a:off x="7964399" y="1161681"/>
              <a:ext cx="77857" cy="73090"/>
            </a:xfrm>
            <a:custGeom>
              <a:avLst/>
              <a:gdLst/>
              <a:ahLst/>
              <a:cxnLst/>
              <a:rect l="l" t="t" r="r" b="b"/>
              <a:pathLst>
                <a:path w="588" h="552" extrusionOk="0">
                  <a:moveTo>
                    <a:pt x="240" y="0"/>
                  </a:moveTo>
                  <a:cubicBezTo>
                    <a:pt x="208" y="0"/>
                    <a:pt x="178" y="3"/>
                    <a:pt x="151" y="8"/>
                  </a:cubicBezTo>
                  <a:cubicBezTo>
                    <a:pt x="110" y="21"/>
                    <a:pt x="82" y="35"/>
                    <a:pt x="69" y="49"/>
                  </a:cubicBezTo>
                  <a:cubicBezTo>
                    <a:pt x="28" y="90"/>
                    <a:pt x="0" y="144"/>
                    <a:pt x="0" y="199"/>
                  </a:cubicBezTo>
                  <a:cubicBezTo>
                    <a:pt x="0" y="240"/>
                    <a:pt x="0" y="281"/>
                    <a:pt x="14" y="322"/>
                  </a:cubicBezTo>
                  <a:cubicBezTo>
                    <a:pt x="28" y="404"/>
                    <a:pt x="110" y="472"/>
                    <a:pt x="191" y="513"/>
                  </a:cubicBezTo>
                  <a:cubicBezTo>
                    <a:pt x="239" y="537"/>
                    <a:pt x="291" y="551"/>
                    <a:pt x="340" y="551"/>
                  </a:cubicBezTo>
                  <a:cubicBezTo>
                    <a:pt x="375" y="551"/>
                    <a:pt x="409" y="544"/>
                    <a:pt x="437" y="527"/>
                  </a:cubicBezTo>
                  <a:cubicBezTo>
                    <a:pt x="533" y="486"/>
                    <a:pt x="587" y="376"/>
                    <a:pt x="587" y="281"/>
                  </a:cubicBezTo>
                  <a:cubicBezTo>
                    <a:pt x="574" y="185"/>
                    <a:pt x="519" y="90"/>
                    <a:pt x="424" y="49"/>
                  </a:cubicBezTo>
                  <a:cubicBezTo>
                    <a:pt x="369" y="12"/>
                    <a:pt x="302" y="0"/>
                    <a:pt x="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31"/>
            <p:cNvSpPr/>
            <p:nvPr/>
          </p:nvSpPr>
          <p:spPr>
            <a:xfrm flipH="1">
              <a:off x="8054836" y="1175319"/>
              <a:ext cx="34427" cy="24231"/>
            </a:xfrm>
            <a:custGeom>
              <a:avLst/>
              <a:gdLst/>
              <a:ahLst/>
              <a:cxnLst/>
              <a:rect l="l" t="t" r="r" b="b"/>
              <a:pathLst>
                <a:path w="260" h="183" extrusionOk="0">
                  <a:moveTo>
                    <a:pt x="192" y="0"/>
                  </a:moveTo>
                  <a:cubicBezTo>
                    <a:pt x="164" y="0"/>
                    <a:pt x="137" y="0"/>
                    <a:pt x="110" y="14"/>
                  </a:cubicBezTo>
                  <a:cubicBezTo>
                    <a:pt x="55" y="28"/>
                    <a:pt x="0" y="69"/>
                    <a:pt x="28" y="123"/>
                  </a:cubicBezTo>
                  <a:cubicBezTo>
                    <a:pt x="28" y="151"/>
                    <a:pt x="55" y="164"/>
                    <a:pt x="82" y="178"/>
                  </a:cubicBezTo>
                  <a:cubicBezTo>
                    <a:pt x="96" y="181"/>
                    <a:pt x="110" y="183"/>
                    <a:pt x="123" y="183"/>
                  </a:cubicBezTo>
                  <a:cubicBezTo>
                    <a:pt x="162" y="183"/>
                    <a:pt x="198" y="168"/>
                    <a:pt x="219" y="137"/>
                  </a:cubicBezTo>
                  <a:cubicBezTo>
                    <a:pt x="260" y="96"/>
                    <a:pt x="232" y="14"/>
                    <a:pt x="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31"/>
            <p:cNvSpPr/>
            <p:nvPr/>
          </p:nvSpPr>
          <p:spPr>
            <a:xfrm flipH="1">
              <a:off x="8108992" y="1161416"/>
              <a:ext cx="41577" cy="39988"/>
            </a:xfrm>
            <a:custGeom>
              <a:avLst/>
              <a:gdLst/>
              <a:ahLst/>
              <a:cxnLst/>
              <a:rect l="l" t="t" r="r" b="b"/>
              <a:pathLst>
                <a:path w="314" h="302" extrusionOk="0">
                  <a:moveTo>
                    <a:pt x="144" y="1"/>
                  </a:moveTo>
                  <a:cubicBezTo>
                    <a:pt x="131" y="1"/>
                    <a:pt x="174" y="27"/>
                    <a:pt x="122" y="37"/>
                  </a:cubicBezTo>
                  <a:cubicBezTo>
                    <a:pt x="81" y="51"/>
                    <a:pt x="54" y="64"/>
                    <a:pt x="26" y="92"/>
                  </a:cubicBezTo>
                  <a:cubicBezTo>
                    <a:pt x="26" y="105"/>
                    <a:pt x="13" y="119"/>
                    <a:pt x="13" y="146"/>
                  </a:cubicBezTo>
                  <a:cubicBezTo>
                    <a:pt x="1" y="218"/>
                    <a:pt x="84" y="301"/>
                    <a:pt x="160" y="301"/>
                  </a:cubicBezTo>
                  <a:cubicBezTo>
                    <a:pt x="170" y="301"/>
                    <a:pt x="181" y="300"/>
                    <a:pt x="190" y="297"/>
                  </a:cubicBezTo>
                  <a:cubicBezTo>
                    <a:pt x="286" y="269"/>
                    <a:pt x="313" y="133"/>
                    <a:pt x="259" y="64"/>
                  </a:cubicBezTo>
                  <a:cubicBezTo>
                    <a:pt x="231" y="37"/>
                    <a:pt x="204" y="23"/>
                    <a:pt x="177" y="10"/>
                  </a:cubicBezTo>
                  <a:cubicBezTo>
                    <a:pt x="157" y="3"/>
                    <a:pt x="148" y="1"/>
                    <a:pt x="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31"/>
            <p:cNvSpPr/>
            <p:nvPr/>
          </p:nvSpPr>
          <p:spPr>
            <a:xfrm flipH="1">
              <a:off x="7886672" y="1166315"/>
              <a:ext cx="50713" cy="50183"/>
            </a:xfrm>
            <a:custGeom>
              <a:avLst/>
              <a:gdLst/>
              <a:ahLst/>
              <a:cxnLst/>
              <a:rect l="l" t="t" r="r" b="b"/>
              <a:pathLst>
                <a:path w="383" h="379" extrusionOk="0">
                  <a:moveTo>
                    <a:pt x="219" y="0"/>
                  </a:moveTo>
                  <a:cubicBezTo>
                    <a:pt x="150" y="14"/>
                    <a:pt x="69" y="55"/>
                    <a:pt x="41" y="109"/>
                  </a:cubicBezTo>
                  <a:cubicBezTo>
                    <a:pt x="0" y="178"/>
                    <a:pt x="0" y="260"/>
                    <a:pt x="41" y="328"/>
                  </a:cubicBezTo>
                  <a:cubicBezTo>
                    <a:pt x="74" y="361"/>
                    <a:pt x="122" y="379"/>
                    <a:pt x="170" y="379"/>
                  </a:cubicBezTo>
                  <a:cubicBezTo>
                    <a:pt x="202" y="379"/>
                    <a:pt x="233" y="371"/>
                    <a:pt x="260" y="355"/>
                  </a:cubicBezTo>
                  <a:cubicBezTo>
                    <a:pt x="328" y="328"/>
                    <a:pt x="369" y="246"/>
                    <a:pt x="383" y="164"/>
                  </a:cubicBezTo>
                  <a:cubicBezTo>
                    <a:pt x="383" y="109"/>
                    <a:pt x="355" y="27"/>
                    <a:pt x="287" y="14"/>
                  </a:cubicBezTo>
                  <a:cubicBezTo>
                    <a:pt x="273" y="0"/>
                    <a:pt x="246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31"/>
            <p:cNvSpPr/>
            <p:nvPr/>
          </p:nvSpPr>
          <p:spPr>
            <a:xfrm flipH="1">
              <a:off x="8163282" y="1132550"/>
              <a:ext cx="54421" cy="43563"/>
            </a:xfrm>
            <a:custGeom>
              <a:avLst/>
              <a:gdLst/>
              <a:ahLst/>
              <a:cxnLst/>
              <a:rect l="l" t="t" r="r" b="b"/>
              <a:pathLst>
                <a:path w="411" h="329" extrusionOk="0">
                  <a:moveTo>
                    <a:pt x="205" y="0"/>
                  </a:moveTo>
                  <a:cubicBezTo>
                    <a:pt x="183" y="0"/>
                    <a:pt x="160" y="4"/>
                    <a:pt x="138" y="9"/>
                  </a:cubicBezTo>
                  <a:cubicBezTo>
                    <a:pt x="97" y="23"/>
                    <a:pt x="56" y="50"/>
                    <a:pt x="28" y="91"/>
                  </a:cubicBezTo>
                  <a:cubicBezTo>
                    <a:pt x="1" y="160"/>
                    <a:pt x="42" y="255"/>
                    <a:pt x="110" y="296"/>
                  </a:cubicBezTo>
                  <a:cubicBezTo>
                    <a:pt x="140" y="319"/>
                    <a:pt x="179" y="329"/>
                    <a:pt x="216" y="329"/>
                  </a:cubicBezTo>
                  <a:cubicBezTo>
                    <a:pt x="247" y="329"/>
                    <a:pt x="277" y="322"/>
                    <a:pt x="301" y="310"/>
                  </a:cubicBezTo>
                  <a:cubicBezTo>
                    <a:pt x="370" y="282"/>
                    <a:pt x="411" y="214"/>
                    <a:pt x="397" y="146"/>
                  </a:cubicBezTo>
                  <a:cubicBezTo>
                    <a:pt x="383" y="91"/>
                    <a:pt x="342" y="50"/>
                    <a:pt x="301" y="23"/>
                  </a:cubicBezTo>
                  <a:cubicBezTo>
                    <a:pt x="269" y="7"/>
                    <a:pt x="237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31"/>
            <p:cNvSpPr/>
            <p:nvPr/>
          </p:nvSpPr>
          <p:spPr>
            <a:xfrm flipH="1">
              <a:off x="7852377" y="1194784"/>
              <a:ext cx="18140" cy="16816"/>
            </a:xfrm>
            <a:custGeom>
              <a:avLst/>
              <a:gdLst/>
              <a:ahLst/>
              <a:cxnLst/>
              <a:rect l="l" t="t" r="r" b="b"/>
              <a:pathLst>
                <a:path w="137" h="127" extrusionOk="0">
                  <a:moveTo>
                    <a:pt x="71" y="1"/>
                  </a:moveTo>
                  <a:cubicBezTo>
                    <a:pt x="66" y="1"/>
                    <a:pt x="61" y="2"/>
                    <a:pt x="55" y="4"/>
                  </a:cubicBezTo>
                  <a:cubicBezTo>
                    <a:pt x="14" y="17"/>
                    <a:pt x="0" y="85"/>
                    <a:pt x="28" y="113"/>
                  </a:cubicBezTo>
                  <a:cubicBezTo>
                    <a:pt x="37" y="122"/>
                    <a:pt x="50" y="126"/>
                    <a:pt x="65" y="126"/>
                  </a:cubicBezTo>
                  <a:cubicBezTo>
                    <a:pt x="94" y="126"/>
                    <a:pt x="128" y="108"/>
                    <a:pt x="137" y="72"/>
                  </a:cubicBezTo>
                  <a:cubicBezTo>
                    <a:pt x="137" y="36"/>
                    <a:pt x="10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31"/>
            <p:cNvSpPr/>
            <p:nvPr/>
          </p:nvSpPr>
          <p:spPr>
            <a:xfrm flipH="1">
              <a:off x="8056557" y="1216897"/>
              <a:ext cx="50845" cy="39988"/>
            </a:xfrm>
            <a:custGeom>
              <a:avLst/>
              <a:gdLst/>
              <a:ahLst/>
              <a:cxnLst/>
              <a:rect l="l" t="t" r="r" b="b"/>
              <a:pathLst>
                <a:path w="384" h="302" extrusionOk="0">
                  <a:moveTo>
                    <a:pt x="124" y="0"/>
                  </a:moveTo>
                  <a:cubicBezTo>
                    <a:pt x="96" y="0"/>
                    <a:pt x="55" y="0"/>
                    <a:pt x="28" y="28"/>
                  </a:cubicBezTo>
                  <a:cubicBezTo>
                    <a:pt x="1" y="55"/>
                    <a:pt x="14" y="110"/>
                    <a:pt x="28" y="137"/>
                  </a:cubicBezTo>
                  <a:cubicBezTo>
                    <a:pt x="55" y="192"/>
                    <a:pt x="96" y="246"/>
                    <a:pt x="151" y="273"/>
                  </a:cubicBezTo>
                  <a:cubicBezTo>
                    <a:pt x="185" y="290"/>
                    <a:pt x="219" y="302"/>
                    <a:pt x="252" y="302"/>
                  </a:cubicBezTo>
                  <a:cubicBezTo>
                    <a:pt x="273" y="302"/>
                    <a:pt x="294" y="298"/>
                    <a:pt x="315" y="287"/>
                  </a:cubicBezTo>
                  <a:cubicBezTo>
                    <a:pt x="329" y="287"/>
                    <a:pt x="342" y="273"/>
                    <a:pt x="356" y="273"/>
                  </a:cubicBezTo>
                  <a:cubicBezTo>
                    <a:pt x="356" y="260"/>
                    <a:pt x="369" y="246"/>
                    <a:pt x="369" y="232"/>
                  </a:cubicBezTo>
                  <a:cubicBezTo>
                    <a:pt x="383" y="178"/>
                    <a:pt x="369" y="123"/>
                    <a:pt x="329" y="82"/>
                  </a:cubicBezTo>
                  <a:cubicBezTo>
                    <a:pt x="274" y="28"/>
                    <a:pt x="192" y="14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31"/>
            <p:cNvSpPr/>
            <p:nvPr/>
          </p:nvSpPr>
          <p:spPr>
            <a:xfrm flipH="1">
              <a:off x="8118129" y="1214381"/>
              <a:ext cx="70575" cy="59584"/>
            </a:xfrm>
            <a:custGeom>
              <a:avLst/>
              <a:gdLst/>
              <a:ahLst/>
              <a:cxnLst/>
              <a:rect l="l" t="t" r="r" b="b"/>
              <a:pathLst>
                <a:path w="533" h="450" extrusionOk="0">
                  <a:moveTo>
                    <a:pt x="255" y="1"/>
                  </a:moveTo>
                  <a:cubicBezTo>
                    <a:pt x="181" y="1"/>
                    <a:pt x="112" y="31"/>
                    <a:pt x="55" y="88"/>
                  </a:cubicBezTo>
                  <a:cubicBezTo>
                    <a:pt x="41" y="115"/>
                    <a:pt x="28" y="142"/>
                    <a:pt x="14" y="170"/>
                  </a:cubicBezTo>
                  <a:cubicBezTo>
                    <a:pt x="0" y="224"/>
                    <a:pt x="28" y="279"/>
                    <a:pt x="69" y="320"/>
                  </a:cubicBezTo>
                  <a:cubicBezTo>
                    <a:pt x="110" y="361"/>
                    <a:pt x="164" y="388"/>
                    <a:pt x="205" y="415"/>
                  </a:cubicBezTo>
                  <a:cubicBezTo>
                    <a:pt x="257" y="433"/>
                    <a:pt x="309" y="450"/>
                    <a:pt x="357" y="450"/>
                  </a:cubicBezTo>
                  <a:cubicBezTo>
                    <a:pt x="385" y="450"/>
                    <a:pt x="412" y="444"/>
                    <a:pt x="437" y="429"/>
                  </a:cubicBezTo>
                  <a:cubicBezTo>
                    <a:pt x="506" y="402"/>
                    <a:pt x="533" y="320"/>
                    <a:pt x="533" y="251"/>
                  </a:cubicBezTo>
                  <a:cubicBezTo>
                    <a:pt x="519" y="156"/>
                    <a:pt x="451" y="47"/>
                    <a:pt x="355" y="19"/>
                  </a:cubicBezTo>
                  <a:cubicBezTo>
                    <a:pt x="322" y="7"/>
                    <a:pt x="288" y="1"/>
                    <a:pt x="2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31"/>
            <p:cNvSpPr/>
            <p:nvPr/>
          </p:nvSpPr>
          <p:spPr>
            <a:xfrm flipH="1">
              <a:off x="8181289" y="1193327"/>
              <a:ext cx="23701" cy="22245"/>
            </a:xfrm>
            <a:custGeom>
              <a:avLst/>
              <a:gdLst/>
              <a:ahLst/>
              <a:cxnLst/>
              <a:rect l="l" t="t" r="r" b="b"/>
              <a:pathLst>
                <a:path w="179" h="168" extrusionOk="0">
                  <a:moveTo>
                    <a:pt x="69" y="1"/>
                  </a:moveTo>
                  <a:cubicBezTo>
                    <a:pt x="28" y="15"/>
                    <a:pt x="1" y="42"/>
                    <a:pt x="1" y="83"/>
                  </a:cubicBezTo>
                  <a:cubicBezTo>
                    <a:pt x="1" y="130"/>
                    <a:pt x="42" y="167"/>
                    <a:pt x="88" y="167"/>
                  </a:cubicBezTo>
                  <a:cubicBezTo>
                    <a:pt x="95" y="167"/>
                    <a:pt x="103" y="167"/>
                    <a:pt x="110" y="165"/>
                  </a:cubicBezTo>
                  <a:cubicBezTo>
                    <a:pt x="164" y="137"/>
                    <a:pt x="178" y="69"/>
                    <a:pt x="137" y="28"/>
                  </a:cubicBezTo>
                  <a:cubicBezTo>
                    <a:pt x="123" y="15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31"/>
            <p:cNvSpPr/>
            <p:nvPr/>
          </p:nvSpPr>
          <p:spPr>
            <a:xfrm flipH="1">
              <a:off x="7980685" y="1248278"/>
              <a:ext cx="45284" cy="43166"/>
            </a:xfrm>
            <a:custGeom>
              <a:avLst/>
              <a:gdLst/>
              <a:ahLst/>
              <a:cxnLst/>
              <a:rect l="l" t="t" r="r" b="b"/>
              <a:pathLst>
                <a:path w="342" h="326" extrusionOk="0">
                  <a:moveTo>
                    <a:pt x="217" y="0"/>
                  </a:moveTo>
                  <a:cubicBezTo>
                    <a:pt x="196" y="0"/>
                    <a:pt x="173" y="3"/>
                    <a:pt x="150" y="9"/>
                  </a:cubicBezTo>
                  <a:cubicBezTo>
                    <a:pt x="123" y="23"/>
                    <a:pt x="82" y="36"/>
                    <a:pt x="68" y="64"/>
                  </a:cubicBezTo>
                  <a:cubicBezTo>
                    <a:pt x="41" y="77"/>
                    <a:pt x="28" y="105"/>
                    <a:pt x="28" y="118"/>
                  </a:cubicBezTo>
                  <a:cubicBezTo>
                    <a:pt x="0" y="187"/>
                    <a:pt x="14" y="241"/>
                    <a:pt x="55" y="282"/>
                  </a:cubicBezTo>
                  <a:cubicBezTo>
                    <a:pt x="84" y="311"/>
                    <a:pt x="121" y="325"/>
                    <a:pt x="158" y="325"/>
                  </a:cubicBezTo>
                  <a:cubicBezTo>
                    <a:pt x="189" y="325"/>
                    <a:pt x="221" y="315"/>
                    <a:pt x="246" y="296"/>
                  </a:cubicBezTo>
                  <a:cubicBezTo>
                    <a:pt x="301" y="269"/>
                    <a:pt x="328" y="200"/>
                    <a:pt x="342" y="132"/>
                  </a:cubicBezTo>
                  <a:cubicBezTo>
                    <a:pt x="342" y="91"/>
                    <a:pt x="328" y="50"/>
                    <a:pt x="301" y="23"/>
                  </a:cubicBezTo>
                  <a:cubicBezTo>
                    <a:pt x="277" y="7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31"/>
            <p:cNvSpPr/>
            <p:nvPr/>
          </p:nvSpPr>
          <p:spPr>
            <a:xfrm flipH="1">
              <a:off x="7897530" y="1235302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147" y="0"/>
                  </a:moveTo>
                  <a:cubicBezTo>
                    <a:pt x="137" y="0"/>
                    <a:pt x="126" y="4"/>
                    <a:pt x="110" y="12"/>
                  </a:cubicBezTo>
                  <a:cubicBezTo>
                    <a:pt x="55" y="39"/>
                    <a:pt x="1" y="93"/>
                    <a:pt x="14" y="148"/>
                  </a:cubicBezTo>
                  <a:cubicBezTo>
                    <a:pt x="14" y="203"/>
                    <a:pt x="69" y="244"/>
                    <a:pt x="124" y="257"/>
                  </a:cubicBezTo>
                  <a:cubicBezTo>
                    <a:pt x="153" y="277"/>
                    <a:pt x="191" y="290"/>
                    <a:pt x="225" y="290"/>
                  </a:cubicBezTo>
                  <a:cubicBezTo>
                    <a:pt x="237" y="290"/>
                    <a:pt x="249" y="288"/>
                    <a:pt x="260" y="285"/>
                  </a:cubicBezTo>
                  <a:cubicBezTo>
                    <a:pt x="315" y="285"/>
                    <a:pt x="356" y="244"/>
                    <a:pt x="356" y="189"/>
                  </a:cubicBezTo>
                  <a:cubicBezTo>
                    <a:pt x="356" y="162"/>
                    <a:pt x="342" y="148"/>
                    <a:pt x="328" y="121"/>
                  </a:cubicBezTo>
                  <a:cubicBezTo>
                    <a:pt x="287" y="93"/>
                    <a:pt x="260" y="66"/>
                    <a:pt x="219" y="39"/>
                  </a:cubicBezTo>
                  <a:cubicBezTo>
                    <a:pt x="180" y="20"/>
                    <a:pt x="169" y="0"/>
                    <a:pt x="1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31"/>
            <p:cNvSpPr/>
            <p:nvPr/>
          </p:nvSpPr>
          <p:spPr>
            <a:xfrm flipH="1">
              <a:off x="7789084" y="1184058"/>
              <a:ext cx="30852" cy="27939"/>
            </a:xfrm>
            <a:custGeom>
              <a:avLst/>
              <a:gdLst/>
              <a:ahLst/>
              <a:cxnLst/>
              <a:rect l="l" t="t" r="r" b="b"/>
              <a:pathLst>
                <a:path w="233" h="211" extrusionOk="0">
                  <a:moveTo>
                    <a:pt x="123" y="0"/>
                  </a:moveTo>
                  <a:cubicBezTo>
                    <a:pt x="114" y="0"/>
                    <a:pt x="105" y="1"/>
                    <a:pt x="96" y="3"/>
                  </a:cubicBezTo>
                  <a:cubicBezTo>
                    <a:pt x="42" y="3"/>
                    <a:pt x="1" y="85"/>
                    <a:pt x="14" y="139"/>
                  </a:cubicBezTo>
                  <a:cubicBezTo>
                    <a:pt x="34" y="178"/>
                    <a:pt x="82" y="210"/>
                    <a:pt x="127" y="210"/>
                  </a:cubicBezTo>
                  <a:cubicBezTo>
                    <a:pt x="145" y="210"/>
                    <a:pt x="163" y="205"/>
                    <a:pt x="178" y="194"/>
                  </a:cubicBezTo>
                  <a:cubicBezTo>
                    <a:pt x="192" y="194"/>
                    <a:pt x="206" y="166"/>
                    <a:pt x="219" y="153"/>
                  </a:cubicBezTo>
                  <a:cubicBezTo>
                    <a:pt x="233" y="139"/>
                    <a:pt x="233" y="112"/>
                    <a:pt x="233" y="98"/>
                  </a:cubicBezTo>
                  <a:cubicBezTo>
                    <a:pt x="233" y="39"/>
                    <a:pt x="181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31"/>
            <p:cNvSpPr/>
            <p:nvPr/>
          </p:nvSpPr>
          <p:spPr>
            <a:xfrm flipH="1">
              <a:off x="7836090" y="1230138"/>
              <a:ext cx="32573" cy="24099"/>
            </a:xfrm>
            <a:custGeom>
              <a:avLst/>
              <a:gdLst/>
              <a:ahLst/>
              <a:cxnLst/>
              <a:rect l="l" t="t" r="r" b="b"/>
              <a:pathLst>
                <a:path w="246" h="182" extrusionOk="0">
                  <a:moveTo>
                    <a:pt x="148" y="1"/>
                  </a:moveTo>
                  <a:cubicBezTo>
                    <a:pt x="134" y="1"/>
                    <a:pt x="121" y="4"/>
                    <a:pt x="109" y="10"/>
                  </a:cubicBezTo>
                  <a:cubicBezTo>
                    <a:pt x="82" y="23"/>
                    <a:pt x="55" y="51"/>
                    <a:pt x="41" y="78"/>
                  </a:cubicBezTo>
                  <a:cubicBezTo>
                    <a:pt x="14" y="105"/>
                    <a:pt x="0" y="132"/>
                    <a:pt x="14" y="160"/>
                  </a:cubicBezTo>
                  <a:cubicBezTo>
                    <a:pt x="27" y="173"/>
                    <a:pt x="41" y="173"/>
                    <a:pt x="55" y="173"/>
                  </a:cubicBezTo>
                  <a:cubicBezTo>
                    <a:pt x="75" y="178"/>
                    <a:pt x="95" y="182"/>
                    <a:pt x="114" y="182"/>
                  </a:cubicBezTo>
                  <a:cubicBezTo>
                    <a:pt x="147" y="182"/>
                    <a:pt x="179" y="172"/>
                    <a:pt x="205" y="146"/>
                  </a:cubicBezTo>
                  <a:cubicBezTo>
                    <a:pt x="232" y="119"/>
                    <a:pt x="246" y="51"/>
                    <a:pt x="205" y="23"/>
                  </a:cubicBezTo>
                  <a:cubicBezTo>
                    <a:pt x="189" y="7"/>
                    <a:pt x="168" y="1"/>
                    <a:pt x="1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31"/>
            <p:cNvSpPr/>
            <p:nvPr/>
          </p:nvSpPr>
          <p:spPr>
            <a:xfrm flipH="1">
              <a:off x="8083701" y="949822"/>
              <a:ext cx="23701" cy="14035"/>
            </a:xfrm>
            <a:custGeom>
              <a:avLst/>
              <a:gdLst/>
              <a:ahLst/>
              <a:cxnLst/>
              <a:rect l="l" t="t" r="r" b="b"/>
              <a:pathLst>
                <a:path w="179" h="106" extrusionOk="0">
                  <a:moveTo>
                    <a:pt x="76" y="0"/>
                  </a:moveTo>
                  <a:cubicBezTo>
                    <a:pt x="59" y="0"/>
                    <a:pt x="42" y="4"/>
                    <a:pt x="28" y="10"/>
                  </a:cubicBezTo>
                  <a:cubicBezTo>
                    <a:pt x="28" y="24"/>
                    <a:pt x="14" y="24"/>
                    <a:pt x="14" y="38"/>
                  </a:cubicBezTo>
                  <a:cubicBezTo>
                    <a:pt x="1" y="51"/>
                    <a:pt x="1" y="79"/>
                    <a:pt x="14" y="92"/>
                  </a:cubicBezTo>
                  <a:cubicBezTo>
                    <a:pt x="42" y="106"/>
                    <a:pt x="55" y="106"/>
                    <a:pt x="83" y="106"/>
                  </a:cubicBezTo>
                  <a:cubicBezTo>
                    <a:pt x="110" y="106"/>
                    <a:pt x="137" y="106"/>
                    <a:pt x="165" y="92"/>
                  </a:cubicBezTo>
                  <a:cubicBezTo>
                    <a:pt x="178" y="65"/>
                    <a:pt x="165" y="24"/>
                    <a:pt x="124" y="10"/>
                  </a:cubicBezTo>
                  <a:cubicBezTo>
                    <a:pt x="110" y="4"/>
                    <a:pt x="93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31"/>
            <p:cNvSpPr/>
            <p:nvPr/>
          </p:nvSpPr>
          <p:spPr>
            <a:xfrm flipH="1">
              <a:off x="8181289" y="1028872"/>
              <a:ext cx="21848" cy="23834"/>
            </a:xfrm>
            <a:custGeom>
              <a:avLst/>
              <a:gdLst/>
              <a:ahLst/>
              <a:cxnLst/>
              <a:rect l="l" t="t" r="r" b="b"/>
              <a:pathLst>
                <a:path w="165" h="180" extrusionOk="0">
                  <a:moveTo>
                    <a:pt x="96" y="0"/>
                  </a:moveTo>
                  <a:cubicBezTo>
                    <a:pt x="55" y="14"/>
                    <a:pt x="28" y="41"/>
                    <a:pt x="14" y="69"/>
                  </a:cubicBezTo>
                  <a:cubicBezTo>
                    <a:pt x="0" y="110"/>
                    <a:pt x="28" y="151"/>
                    <a:pt x="55" y="164"/>
                  </a:cubicBezTo>
                  <a:cubicBezTo>
                    <a:pt x="65" y="175"/>
                    <a:pt x="78" y="179"/>
                    <a:pt x="91" y="179"/>
                  </a:cubicBezTo>
                  <a:cubicBezTo>
                    <a:pt x="111" y="179"/>
                    <a:pt x="134" y="168"/>
                    <a:pt x="150" y="151"/>
                  </a:cubicBezTo>
                  <a:cubicBezTo>
                    <a:pt x="164" y="96"/>
                    <a:pt x="137" y="41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31"/>
            <p:cNvSpPr/>
            <p:nvPr/>
          </p:nvSpPr>
          <p:spPr>
            <a:xfrm flipH="1">
              <a:off x="7886672" y="935257"/>
              <a:ext cx="25423" cy="17875"/>
            </a:xfrm>
            <a:custGeom>
              <a:avLst/>
              <a:gdLst/>
              <a:ahLst/>
              <a:cxnLst/>
              <a:rect l="l" t="t" r="r" b="b"/>
              <a:pathLst>
                <a:path w="192" h="135" extrusionOk="0">
                  <a:moveTo>
                    <a:pt x="116" y="1"/>
                  </a:moveTo>
                  <a:cubicBezTo>
                    <a:pt x="99" y="1"/>
                    <a:pt x="82" y="4"/>
                    <a:pt x="69" y="11"/>
                  </a:cubicBezTo>
                  <a:cubicBezTo>
                    <a:pt x="28" y="25"/>
                    <a:pt x="0" y="52"/>
                    <a:pt x="0" y="79"/>
                  </a:cubicBezTo>
                  <a:cubicBezTo>
                    <a:pt x="14" y="120"/>
                    <a:pt x="55" y="134"/>
                    <a:pt x="82" y="134"/>
                  </a:cubicBezTo>
                  <a:cubicBezTo>
                    <a:pt x="123" y="134"/>
                    <a:pt x="151" y="134"/>
                    <a:pt x="164" y="107"/>
                  </a:cubicBezTo>
                  <a:cubicBezTo>
                    <a:pt x="192" y="79"/>
                    <a:pt x="192" y="38"/>
                    <a:pt x="164" y="11"/>
                  </a:cubicBezTo>
                  <a:cubicBezTo>
                    <a:pt x="151" y="4"/>
                    <a:pt x="134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31"/>
            <p:cNvSpPr/>
            <p:nvPr/>
          </p:nvSpPr>
          <p:spPr>
            <a:xfrm flipH="1">
              <a:off x="7765514" y="1075878"/>
              <a:ext cx="21848" cy="21450"/>
            </a:xfrm>
            <a:custGeom>
              <a:avLst/>
              <a:gdLst/>
              <a:ahLst/>
              <a:cxnLst/>
              <a:rect l="l" t="t" r="r" b="b"/>
              <a:pathLst>
                <a:path w="165" h="162" extrusionOk="0">
                  <a:moveTo>
                    <a:pt x="96" y="0"/>
                  </a:moveTo>
                  <a:cubicBezTo>
                    <a:pt x="69" y="28"/>
                    <a:pt x="41" y="41"/>
                    <a:pt x="28" y="69"/>
                  </a:cubicBezTo>
                  <a:cubicBezTo>
                    <a:pt x="0" y="96"/>
                    <a:pt x="0" y="123"/>
                    <a:pt x="14" y="151"/>
                  </a:cubicBezTo>
                  <a:cubicBezTo>
                    <a:pt x="26" y="159"/>
                    <a:pt x="39" y="162"/>
                    <a:pt x="53" y="162"/>
                  </a:cubicBezTo>
                  <a:cubicBezTo>
                    <a:pt x="85" y="162"/>
                    <a:pt x="118" y="143"/>
                    <a:pt x="137" y="123"/>
                  </a:cubicBezTo>
                  <a:cubicBezTo>
                    <a:pt x="164" y="82"/>
                    <a:pt x="137" y="14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31"/>
            <p:cNvSpPr/>
            <p:nvPr/>
          </p:nvSpPr>
          <p:spPr>
            <a:xfrm flipH="1">
              <a:off x="7908387" y="894209"/>
              <a:ext cx="32705" cy="31778"/>
            </a:xfrm>
            <a:custGeom>
              <a:avLst/>
              <a:gdLst/>
              <a:ahLst/>
              <a:cxnLst/>
              <a:rect l="l" t="t" r="r" b="b"/>
              <a:pathLst>
                <a:path w="247" h="240" extrusionOk="0">
                  <a:moveTo>
                    <a:pt x="185" y="0"/>
                  </a:moveTo>
                  <a:cubicBezTo>
                    <a:pt x="168" y="0"/>
                    <a:pt x="151" y="7"/>
                    <a:pt x="137" y="21"/>
                  </a:cubicBezTo>
                  <a:lnTo>
                    <a:pt x="15" y="144"/>
                  </a:lnTo>
                  <a:cubicBezTo>
                    <a:pt x="1" y="171"/>
                    <a:pt x="1" y="198"/>
                    <a:pt x="15" y="226"/>
                  </a:cubicBezTo>
                  <a:cubicBezTo>
                    <a:pt x="28" y="239"/>
                    <a:pt x="42" y="239"/>
                    <a:pt x="69" y="239"/>
                  </a:cubicBezTo>
                  <a:cubicBezTo>
                    <a:pt x="83" y="239"/>
                    <a:pt x="97" y="239"/>
                    <a:pt x="110" y="226"/>
                  </a:cubicBezTo>
                  <a:lnTo>
                    <a:pt x="233" y="103"/>
                  </a:lnTo>
                  <a:cubicBezTo>
                    <a:pt x="247" y="75"/>
                    <a:pt x="247" y="34"/>
                    <a:pt x="233" y="21"/>
                  </a:cubicBezTo>
                  <a:cubicBezTo>
                    <a:pt x="219" y="7"/>
                    <a:pt x="202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31"/>
            <p:cNvSpPr/>
            <p:nvPr/>
          </p:nvSpPr>
          <p:spPr>
            <a:xfrm flipH="1">
              <a:off x="8096413" y="890105"/>
              <a:ext cx="30852" cy="28601"/>
            </a:xfrm>
            <a:custGeom>
              <a:avLst/>
              <a:gdLst/>
              <a:ahLst/>
              <a:cxnLst/>
              <a:rect l="l" t="t" r="r" b="b"/>
              <a:pathLst>
                <a:path w="233" h="216" extrusionOk="0">
                  <a:moveTo>
                    <a:pt x="74" y="1"/>
                  </a:moveTo>
                  <a:cubicBezTo>
                    <a:pt x="59" y="1"/>
                    <a:pt x="42" y="4"/>
                    <a:pt x="28" y="11"/>
                  </a:cubicBezTo>
                  <a:cubicBezTo>
                    <a:pt x="1" y="38"/>
                    <a:pt x="1" y="79"/>
                    <a:pt x="28" y="106"/>
                  </a:cubicBezTo>
                  <a:lnTo>
                    <a:pt x="124" y="202"/>
                  </a:lnTo>
                  <a:cubicBezTo>
                    <a:pt x="137" y="216"/>
                    <a:pt x="151" y="216"/>
                    <a:pt x="164" y="216"/>
                  </a:cubicBezTo>
                  <a:cubicBezTo>
                    <a:pt x="192" y="216"/>
                    <a:pt x="205" y="216"/>
                    <a:pt x="219" y="202"/>
                  </a:cubicBezTo>
                  <a:cubicBezTo>
                    <a:pt x="233" y="175"/>
                    <a:pt x="233" y="134"/>
                    <a:pt x="219" y="120"/>
                  </a:cubicBezTo>
                  <a:lnTo>
                    <a:pt x="110" y="11"/>
                  </a:lnTo>
                  <a:cubicBezTo>
                    <a:pt x="103" y="4"/>
                    <a:pt x="89" y="1"/>
                    <a:pt x="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31"/>
            <p:cNvSpPr/>
            <p:nvPr/>
          </p:nvSpPr>
          <p:spPr>
            <a:xfrm flipH="1">
              <a:off x="8177715" y="928769"/>
              <a:ext cx="65278" cy="36942"/>
            </a:xfrm>
            <a:custGeom>
              <a:avLst/>
              <a:gdLst/>
              <a:ahLst/>
              <a:cxnLst/>
              <a:rect l="l" t="t" r="r" b="b"/>
              <a:pathLst>
                <a:path w="493" h="279" extrusionOk="0">
                  <a:moveTo>
                    <a:pt x="74" y="0"/>
                  </a:moveTo>
                  <a:cubicBezTo>
                    <a:pt x="50" y="0"/>
                    <a:pt x="25" y="16"/>
                    <a:pt x="14" y="46"/>
                  </a:cubicBezTo>
                  <a:cubicBezTo>
                    <a:pt x="1" y="74"/>
                    <a:pt x="14" y="115"/>
                    <a:pt x="55" y="128"/>
                  </a:cubicBezTo>
                  <a:lnTo>
                    <a:pt x="397" y="265"/>
                  </a:lnTo>
                  <a:cubicBezTo>
                    <a:pt x="410" y="279"/>
                    <a:pt x="410" y="279"/>
                    <a:pt x="424" y="279"/>
                  </a:cubicBezTo>
                  <a:cubicBezTo>
                    <a:pt x="451" y="279"/>
                    <a:pt x="465" y="265"/>
                    <a:pt x="479" y="238"/>
                  </a:cubicBezTo>
                  <a:cubicBezTo>
                    <a:pt x="492" y="210"/>
                    <a:pt x="479" y="169"/>
                    <a:pt x="451" y="156"/>
                  </a:cubicBezTo>
                  <a:lnTo>
                    <a:pt x="96" y="6"/>
                  </a:lnTo>
                  <a:cubicBezTo>
                    <a:pt x="90" y="2"/>
                    <a:pt x="82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31"/>
            <p:cNvSpPr/>
            <p:nvPr/>
          </p:nvSpPr>
          <p:spPr>
            <a:xfrm flipH="1">
              <a:off x="8250011" y="1037876"/>
              <a:ext cx="34559" cy="39988"/>
            </a:xfrm>
            <a:custGeom>
              <a:avLst/>
              <a:gdLst/>
              <a:ahLst/>
              <a:cxnLst/>
              <a:rect l="l" t="t" r="r" b="b"/>
              <a:pathLst>
                <a:path w="261" h="302" extrusionOk="0">
                  <a:moveTo>
                    <a:pt x="55" y="1"/>
                  </a:moveTo>
                  <a:cubicBezTo>
                    <a:pt x="28" y="14"/>
                    <a:pt x="1" y="42"/>
                    <a:pt x="1" y="69"/>
                  </a:cubicBezTo>
                  <a:cubicBezTo>
                    <a:pt x="28" y="165"/>
                    <a:pt x="83" y="246"/>
                    <a:pt x="165" y="287"/>
                  </a:cubicBezTo>
                  <a:cubicBezTo>
                    <a:pt x="165" y="301"/>
                    <a:pt x="178" y="301"/>
                    <a:pt x="192" y="301"/>
                  </a:cubicBezTo>
                  <a:cubicBezTo>
                    <a:pt x="206" y="301"/>
                    <a:pt x="233" y="287"/>
                    <a:pt x="247" y="260"/>
                  </a:cubicBezTo>
                  <a:cubicBezTo>
                    <a:pt x="260" y="233"/>
                    <a:pt x="247" y="206"/>
                    <a:pt x="219" y="192"/>
                  </a:cubicBezTo>
                  <a:cubicBezTo>
                    <a:pt x="165" y="165"/>
                    <a:pt x="137" y="110"/>
                    <a:pt x="124" y="55"/>
                  </a:cubicBezTo>
                  <a:cubicBezTo>
                    <a:pt x="124" y="14"/>
                    <a:pt x="83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31"/>
            <p:cNvSpPr/>
            <p:nvPr/>
          </p:nvSpPr>
          <p:spPr>
            <a:xfrm flipH="1">
              <a:off x="8083701" y="1126459"/>
              <a:ext cx="16419" cy="32705"/>
            </a:xfrm>
            <a:custGeom>
              <a:avLst/>
              <a:gdLst/>
              <a:ahLst/>
              <a:cxnLst/>
              <a:rect l="l" t="t" r="r" b="b"/>
              <a:pathLst>
                <a:path w="124" h="247" extrusionOk="0">
                  <a:moveTo>
                    <a:pt x="69" y="1"/>
                  </a:moveTo>
                  <a:cubicBezTo>
                    <a:pt x="28" y="1"/>
                    <a:pt x="0" y="28"/>
                    <a:pt x="0" y="69"/>
                  </a:cubicBezTo>
                  <a:lnTo>
                    <a:pt x="0" y="192"/>
                  </a:lnTo>
                  <a:cubicBezTo>
                    <a:pt x="0" y="219"/>
                    <a:pt x="28" y="246"/>
                    <a:pt x="69" y="246"/>
                  </a:cubicBezTo>
                  <a:cubicBezTo>
                    <a:pt x="96" y="246"/>
                    <a:pt x="123" y="219"/>
                    <a:pt x="123" y="192"/>
                  </a:cubicBezTo>
                  <a:lnTo>
                    <a:pt x="123" y="69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1"/>
            <p:cNvSpPr/>
            <p:nvPr/>
          </p:nvSpPr>
          <p:spPr>
            <a:xfrm flipH="1">
              <a:off x="7977110" y="1009010"/>
              <a:ext cx="66999" cy="28998"/>
            </a:xfrm>
            <a:custGeom>
              <a:avLst/>
              <a:gdLst/>
              <a:ahLst/>
              <a:cxnLst/>
              <a:rect l="l" t="t" r="r" b="b"/>
              <a:pathLst>
                <a:path w="506" h="219" extrusionOk="0">
                  <a:moveTo>
                    <a:pt x="69" y="0"/>
                  </a:moveTo>
                  <a:cubicBezTo>
                    <a:pt x="28" y="0"/>
                    <a:pt x="1" y="28"/>
                    <a:pt x="1" y="55"/>
                  </a:cubicBezTo>
                  <a:cubicBezTo>
                    <a:pt x="1" y="89"/>
                    <a:pt x="19" y="113"/>
                    <a:pt x="49" y="113"/>
                  </a:cubicBezTo>
                  <a:cubicBezTo>
                    <a:pt x="55" y="113"/>
                    <a:pt x="62" y="112"/>
                    <a:pt x="69" y="109"/>
                  </a:cubicBezTo>
                  <a:cubicBezTo>
                    <a:pt x="178" y="109"/>
                    <a:pt x="301" y="150"/>
                    <a:pt x="410" y="205"/>
                  </a:cubicBezTo>
                  <a:cubicBezTo>
                    <a:pt x="410" y="219"/>
                    <a:pt x="424" y="219"/>
                    <a:pt x="438" y="219"/>
                  </a:cubicBezTo>
                  <a:cubicBezTo>
                    <a:pt x="451" y="219"/>
                    <a:pt x="479" y="205"/>
                    <a:pt x="492" y="191"/>
                  </a:cubicBezTo>
                  <a:cubicBezTo>
                    <a:pt x="506" y="164"/>
                    <a:pt x="492" y="123"/>
                    <a:pt x="465" y="109"/>
                  </a:cubicBezTo>
                  <a:cubicBezTo>
                    <a:pt x="342" y="28"/>
                    <a:pt x="20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1"/>
            <p:cNvSpPr/>
            <p:nvPr/>
          </p:nvSpPr>
          <p:spPr>
            <a:xfrm flipH="1">
              <a:off x="7760086" y="1025032"/>
              <a:ext cx="38134" cy="41974"/>
            </a:xfrm>
            <a:custGeom>
              <a:avLst/>
              <a:gdLst/>
              <a:ahLst/>
              <a:cxnLst/>
              <a:rect l="l" t="t" r="r" b="b"/>
              <a:pathLst>
                <a:path w="288" h="317" extrusionOk="0">
                  <a:moveTo>
                    <a:pt x="225" y="1"/>
                  </a:moveTo>
                  <a:cubicBezTo>
                    <a:pt x="205" y="1"/>
                    <a:pt x="186" y="13"/>
                    <a:pt x="178" y="29"/>
                  </a:cubicBezTo>
                  <a:lnTo>
                    <a:pt x="28" y="221"/>
                  </a:lnTo>
                  <a:cubicBezTo>
                    <a:pt x="1" y="248"/>
                    <a:pt x="14" y="289"/>
                    <a:pt x="42" y="303"/>
                  </a:cubicBezTo>
                  <a:cubicBezTo>
                    <a:pt x="55" y="316"/>
                    <a:pt x="55" y="316"/>
                    <a:pt x="69" y="316"/>
                  </a:cubicBezTo>
                  <a:cubicBezTo>
                    <a:pt x="96" y="316"/>
                    <a:pt x="110" y="316"/>
                    <a:pt x="123" y="303"/>
                  </a:cubicBezTo>
                  <a:lnTo>
                    <a:pt x="274" y="98"/>
                  </a:lnTo>
                  <a:cubicBezTo>
                    <a:pt x="287" y="70"/>
                    <a:pt x="287" y="29"/>
                    <a:pt x="260" y="16"/>
                  </a:cubicBezTo>
                  <a:cubicBezTo>
                    <a:pt x="250" y="5"/>
                    <a:pt x="237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1"/>
            <p:cNvSpPr/>
            <p:nvPr/>
          </p:nvSpPr>
          <p:spPr>
            <a:xfrm flipH="1">
              <a:off x="7884818" y="1156384"/>
              <a:ext cx="47138" cy="51640"/>
            </a:xfrm>
            <a:custGeom>
              <a:avLst/>
              <a:gdLst/>
              <a:ahLst/>
              <a:cxnLst/>
              <a:rect l="l" t="t" r="r" b="b"/>
              <a:pathLst>
                <a:path w="356" h="390" extrusionOk="0">
                  <a:moveTo>
                    <a:pt x="74" y="0"/>
                  </a:moveTo>
                  <a:cubicBezTo>
                    <a:pt x="58" y="0"/>
                    <a:pt x="41" y="7"/>
                    <a:pt x="28" y="20"/>
                  </a:cubicBezTo>
                  <a:cubicBezTo>
                    <a:pt x="0" y="34"/>
                    <a:pt x="0" y="75"/>
                    <a:pt x="28" y="102"/>
                  </a:cubicBezTo>
                  <a:lnTo>
                    <a:pt x="246" y="375"/>
                  </a:lnTo>
                  <a:cubicBezTo>
                    <a:pt x="260" y="389"/>
                    <a:pt x="273" y="389"/>
                    <a:pt x="287" y="389"/>
                  </a:cubicBezTo>
                  <a:cubicBezTo>
                    <a:pt x="301" y="389"/>
                    <a:pt x="314" y="389"/>
                    <a:pt x="328" y="375"/>
                  </a:cubicBezTo>
                  <a:cubicBezTo>
                    <a:pt x="355" y="362"/>
                    <a:pt x="355" y="321"/>
                    <a:pt x="342" y="294"/>
                  </a:cubicBezTo>
                  <a:lnTo>
                    <a:pt x="109" y="20"/>
                  </a:lnTo>
                  <a:cubicBezTo>
                    <a:pt x="103" y="7"/>
                    <a:pt x="89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1"/>
            <p:cNvSpPr/>
            <p:nvPr/>
          </p:nvSpPr>
          <p:spPr>
            <a:xfrm flipH="1">
              <a:off x="8009550" y="1222325"/>
              <a:ext cx="30984" cy="27276"/>
            </a:xfrm>
            <a:custGeom>
              <a:avLst/>
              <a:gdLst/>
              <a:ahLst/>
              <a:cxnLst/>
              <a:rect l="l" t="t" r="r" b="b"/>
              <a:pathLst>
                <a:path w="234" h="206" extrusionOk="0">
                  <a:moveTo>
                    <a:pt x="178" y="0"/>
                  </a:moveTo>
                  <a:cubicBezTo>
                    <a:pt x="138" y="0"/>
                    <a:pt x="110" y="28"/>
                    <a:pt x="110" y="55"/>
                  </a:cubicBezTo>
                  <a:cubicBezTo>
                    <a:pt x="97" y="69"/>
                    <a:pt x="83" y="82"/>
                    <a:pt x="69" y="82"/>
                  </a:cubicBezTo>
                  <a:cubicBezTo>
                    <a:pt x="64" y="80"/>
                    <a:pt x="59" y="79"/>
                    <a:pt x="54" y="79"/>
                  </a:cubicBezTo>
                  <a:cubicBezTo>
                    <a:pt x="29" y="79"/>
                    <a:pt x="1" y="103"/>
                    <a:pt x="1" y="137"/>
                  </a:cubicBezTo>
                  <a:cubicBezTo>
                    <a:pt x="1" y="164"/>
                    <a:pt x="28" y="191"/>
                    <a:pt x="56" y="191"/>
                  </a:cubicBezTo>
                  <a:cubicBezTo>
                    <a:pt x="56" y="205"/>
                    <a:pt x="69" y="205"/>
                    <a:pt x="69" y="205"/>
                  </a:cubicBezTo>
                  <a:cubicBezTo>
                    <a:pt x="151" y="205"/>
                    <a:pt x="206" y="151"/>
                    <a:pt x="219" y="69"/>
                  </a:cubicBezTo>
                  <a:cubicBezTo>
                    <a:pt x="233" y="41"/>
                    <a:pt x="206" y="14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1"/>
            <p:cNvSpPr/>
            <p:nvPr/>
          </p:nvSpPr>
          <p:spPr>
            <a:xfrm flipH="1">
              <a:off x="7801663" y="906524"/>
              <a:ext cx="32705" cy="26614"/>
            </a:xfrm>
            <a:custGeom>
              <a:avLst/>
              <a:gdLst/>
              <a:ahLst/>
              <a:cxnLst/>
              <a:rect l="l" t="t" r="r" b="b"/>
              <a:pathLst>
                <a:path w="247" h="201" extrusionOk="0">
                  <a:moveTo>
                    <a:pt x="175" y="1"/>
                  </a:moveTo>
                  <a:cubicBezTo>
                    <a:pt x="162" y="1"/>
                    <a:pt x="148" y="4"/>
                    <a:pt x="137" y="10"/>
                  </a:cubicBezTo>
                  <a:lnTo>
                    <a:pt x="41" y="92"/>
                  </a:lnTo>
                  <a:cubicBezTo>
                    <a:pt x="14" y="105"/>
                    <a:pt x="0" y="146"/>
                    <a:pt x="28" y="174"/>
                  </a:cubicBezTo>
                  <a:cubicBezTo>
                    <a:pt x="41" y="187"/>
                    <a:pt x="55" y="201"/>
                    <a:pt x="69" y="201"/>
                  </a:cubicBezTo>
                  <a:cubicBezTo>
                    <a:pt x="82" y="201"/>
                    <a:pt x="96" y="187"/>
                    <a:pt x="110" y="187"/>
                  </a:cubicBezTo>
                  <a:lnTo>
                    <a:pt x="205" y="105"/>
                  </a:lnTo>
                  <a:cubicBezTo>
                    <a:pt x="233" y="92"/>
                    <a:pt x="246" y="51"/>
                    <a:pt x="219" y="23"/>
                  </a:cubicBezTo>
                  <a:cubicBezTo>
                    <a:pt x="211" y="7"/>
                    <a:pt x="194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1"/>
            <p:cNvSpPr/>
            <p:nvPr/>
          </p:nvSpPr>
          <p:spPr>
            <a:xfrm flipH="1">
              <a:off x="8170564" y="1140230"/>
              <a:ext cx="52434" cy="49654"/>
            </a:xfrm>
            <a:custGeom>
              <a:avLst/>
              <a:gdLst/>
              <a:ahLst/>
              <a:cxnLst/>
              <a:rect l="l" t="t" r="r" b="b"/>
              <a:pathLst>
                <a:path w="396" h="375" extrusionOk="0">
                  <a:moveTo>
                    <a:pt x="319" y="1"/>
                  </a:moveTo>
                  <a:cubicBezTo>
                    <a:pt x="295" y="1"/>
                    <a:pt x="270" y="16"/>
                    <a:pt x="259" y="47"/>
                  </a:cubicBezTo>
                  <a:cubicBezTo>
                    <a:pt x="232" y="142"/>
                    <a:pt x="150" y="224"/>
                    <a:pt x="55" y="252"/>
                  </a:cubicBezTo>
                  <a:cubicBezTo>
                    <a:pt x="27" y="265"/>
                    <a:pt x="0" y="293"/>
                    <a:pt x="14" y="334"/>
                  </a:cubicBezTo>
                  <a:cubicBezTo>
                    <a:pt x="27" y="361"/>
                    <a:pt x="41" y="375"/>
                    <a:pt x="68" y="375"/>
                  </a:cubicBezTo>
                  <a:cubicBezTo>
                    <a:pt x="82" y="375"/>
                    <a:pt x="82" y="375"/>
                    <a:pt x="96" y="361"/>
                  </a:cubicBezTo>
                  <a:cubicBezTo>
                    <a:pt x="218" y="320"/>
                    <a:pt x="328" y="211"/>
                    <a:pt x="382" y="88"/>
                  </a:cubicBezTo>
                  <a:cubicBezTo>
                    <a:pt x="396" y="47"/>
                    <a:pt x="369" y="20"/>
                    <a:pt x="341" y="6"/>
                  </a:cubicBezTo>
                  <a:cubicBezTo>
                    <a:pt x="335" y="3"/>
                    <a:pt x="327" y="1"/>
                    <a:pt x="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1"/>
            <p:cNvSpPr/>
            <p:nvPr/>
          </p:nvSpPr>
          <p:spPr>
            <a:xfrm flipH="1">
              <a:off x="8335047" y="286705"/>
              <a:ext cx="1585610" cy="896548"/>
            </a:xfrm>
            <a:custGeom>
              <a:avLst/>
              <a:gdLst/>
              <a:ahLst/>
              <a:cxnLst/>
              <a:rect l="l" t="t" r="r" b="b"/>
              <a:pathLst>
                <a:path w="11975" h="6771" extrusionOk="0">
                  <a:moveTo>
                    <a:pt x="6512" y="1"/>
                  </a:moveTo>
                  <a:cubicBezTo>
                    <a:pt x="6408" y="1"/>
                    <a:pt x="6303" y="46"/>
                    <a:pt x="6213" y="76"/>
                  </a:cubicBezTo>
                  <a:cubicBezTo>
                    <a:pt x="6076" y="130"/>
                    <a:pt x="5926" y="117"/>
                    <a:pt x="5776" y="130"/>
                  </a:cubicBezTo>
                  <a:cubicBezTo>
                    <a:pt x="5380" y="158"/>
                    <a:pt x="5066" y="199"/>
                    <a:pt x="4697" y="363"/>
                  </a:cubicBezTo>
                  <a:cubicBezTo>
                    <a:pt x="4523" y="434"/>
                    <a:pt x="4310" y="560"/>
                    <a:pt x="4110" y="560"/>
                  </a:cubicBezTo>
                  <a:cubicBezTo>
                    <a:pt x="4044" y="560"/>
                    <a:pt x="3980" y="547"/>
                    <a:pt x="3919" y="513"/>
                  </a:cubicBezTo>
                  <a:cubicBezTo>
                    <a:pt x="3823" y="458"/>
                    <a:pt x="3728" y="390"/>
                    <a:pt x="3619" y="349"/>
                  </a:cubicBezTo>
                  <a:cubicBezTo>
                    <a:pt x="3604" y="345"/>
                    <a:pt x="3589" y="344"/>
                    <a:pt x="3575" y="344"/>
                  </a:cubicBezTo>
                  <a:cubicBezTo>
                    <a:pt x="3426" y="344"/>
                    <a:pt x="3280" y="519"/>
                    <a:pt x="3168" y="581"/>
                  </a:cubicBezTo>
                  <a:cubicBezTo>
                    <a:pt x="2936" y="731"/>
                    <a:pt x="2977" y="950"/>
                    <a:pt x="2813" y="1141"/>
                  </a:cubicBezTo>
                  <a:cubicBezTo>
                    <a:pt x="2770" y="1187"/>
                    <a:pt x="2719" y="1203"/>
                    <a:pt x="2663" y="1203"/>
                  </a:cubicBezTo>
                  <a:cubicBezTo>
                    <a:pt x="2546" y="1203"/>
                    <a:pt x="2409" y="1133"/>
                    <a:pt x="2292" y="1133"/>
                  </a:cubicBezTo>
                  <a:cubicBezTo>
                    <a:pt x="2218" y="1133"/>
                    <a:pt x="2152" y="1160"/>
                    <a:pt x="2103" y="1250"/>
                  </a:cubicBezTo>
                  <a:cubicBezTo>
                    <a:pt x="2035" y="1359"/>
                    <a:pt x="2021" y="1496"/>
                    <a:pt x="1939" y="1591"/>
                  </a:cubicBezTo>
                  <a:cubicBezTo>
                    <a:pt x="1844" y="1701"/>
                    <a:pt x="1680" y="1701"/>
                    <a:pt x="1543" y="1728"/>
                  </a:cubicBezTo>
                  <a:cubicBezTo>
                    <a:pt x="1407" y="1755"/>
                    <a:pt x="1311" y="1851"/>
                    <a:pt x="1175" y="1892"/>
                  </a:cubicBezTo>
                  <a:cubicBezTo>
                    <a:pt x="1025" y="1933"/>
                    <a:pt x="861" y="1974"/>
                    <a:pt x="833" y="2151"/>
                  </a:cubicBezTo>
                  <a:cubicBezTo>
                    <a:pt x="792" y="2438"/>
                    <a:pt x="888" y="2615"/>
                    <a:pt x="560" y="2725"/>
                  </a:cubicBezTo>
                  <a:cubicBezTo>
                    <a:pt x="315" y="2820"/>
                    <a:pt x="1" y="3148"/>
                    <a:pt x="42" y="3435"/>
                  </a:cubicBezTo>
                  <a:cubicBezTo>
                    <a:pt x="82" y="3680"/>
                    <a:pt x="369" y="3762"/>
                    <a:pt x="328" y="4035"/>
                  </a:cubicBezTo>
                  <a:cubicBezTo>
                    <a:pt x="301" y="4186"/>
                    <a:pt x="315" y="4336"/>
                    <a:pt x="315" y="4500"/>
                  </a:cubicBezTo>
                  <a:cubicBezTo>
                    <a:pt x="301" y="4650"/>
                    <a:pt x="178" y="4841"/>
                    <a:pt x="260" y="4991"/>
                  </a:cubicBezTo>
                  <a:cubicBezTo>
                    <a:pt x="383" y="5250"/>
                    <a:pt x="806" y="5455"/>
                    <a:pt x="1038" y="5592"/>
                  </a:cubicBezTo>
                  <a:cubicBezTo>
                    <a:pt x="1366" y="5769"/>
                    <a:pt x="1571" y="6179"/>
                    <a:pt x="1926" y="6302"/>
                  </a:cubicBezTo>
                  <a:cubicBezTo>
                    <a:pt x="1962" y="6314"/>
                    <a:pt x="1998" y="6319"/>
                    <a:pt x="2035" y="6319"/>
                  </a:cubicBezTo>
                  <a:cubicBezTo>
                    <a:pt x="2162" y="6319"/>
                    <a:pt x="2290" y="6261"/>
                    <a:pt x="2417" y="6261"/>
                  </a:cubicBezTo>
                  <a:cubicBezTo>
                    <a:pt x="2424" y="6260"/>
                    <a:pt x="2430" y="6260"/>
                    <a:pt x="2436" y="6260"/>
                  </a:cubicBezTo>
                  <a:cubicBezTo>
                    <a:pt x="2588" y="6260"/>
                    <a:pt x="2667" y="6415"/>
                    <a:pt x="2759" y="6520"/>
                  </a:cubicBezTo>
                  <a:cubicBezTo>
                    <a:pt x="2833" y="6601"/>
                    <a:pt x="2896" y="6631"/>
                    <a:pt x="2954" y="6631"/>
                  </a:cubicBezTo>
                  <a:cubicBezTo>
                    <a:pt x="3132" y="6631"/>
                    <a:pt x="3257" y="6341"/>
                    <a:pt x="3477" y="6341"/>
                  </a:cubicBezTo>
                  <a:cubicBezTo>
                    <a:pt x="3487" y="6341"/>
                    <a:pt x="3498" y="6341"/>
                    <a:pt x="3509" y="6343"/>
                  </a:cubicBezTo>
                  <a:cubicBezTo>
                    <a:pt x="3542" y="6347"/>
                    <a:pt x="3576" y="6349"/>
                    <a:pt x="3611" y="6349"/>
                  </a:cubicBezTo>
                  <a:cubicBezTo>
                    <a:pt x="3698" y="6349"/>
                    <a:pt x="3790" y="6339"/>
                    <a:pt x="3880" y="6339"/>
                  </a:cubicBezTo>
                  <a:cubicBezTo>
                    <a:pt x="3975" y="6339"/>
                    <a:pt x="4068" y="6350"/>
                    <a:pt x="4151" y="6397"/>
                  </a:cubicBezTo>
                  <a:cubicBezTo>
                    <a:pt x="4315" y="6493"/>
                    <a:pt x="4424" y="6588"/>
                    <a:pt x="4615" y="6588"/>
                  </a:cubicBezTo>
                  <a:cubicBezTo>
                    <a:pt x="4664" y="6587"/>
                    <a:pt x="4711" y="6586"/>
                    <a:pt x="4758" y="6586"/>
                  </a:cubicBezTo>
                  <a:cubicBezTo>
                    <a:pt x="5174" y="6586"/>
                    <a:pt x="5536" y="6640"/>
                    <a:pt x="5953" y="6739"/>
                  </a:cubicBezTo>
                  <a:cubicBezTo>
                    <a:pt x="5980" y="6744"/>
                    <a:pt x="6006" y="6747"/>
                    <a:pt x="6032" y="6747"/>
                  </a:cubicBezTo>
                  <a:cubicBezTo>
                    <a:pt x="6187" y="6747"/>
                    <a:pt x="6320" y="6653"/>
                    <a:pt x="6472" y="6629"/>
                  </a:cubicBezTo>
                  <a:cubicBezTo>
                    <a:pt x="6513" y="6619"/>
                    <a:pt x="6554" y="6614"/>
                    <a:pt x="6595" y="6614"/>
                  </a:cubicBezTo>
                  <a:cubicBezTo>
                    <a:pt x="6759" y="6614"/>
                    <a:pt x="6923" y="6684"/>
                    <a:pt x="7087" y="6684"/>
                  </a:cubicBezTo>
                  <a:cubicBezTo>
                    <a:pt x="7281" y="6684"/>
                    <a:pt x="7443" y="6770"/>
                    <a:pt x="7639" y="6770"/>
                  </a:cubicBezTo>
                  <a:cubicBezTo>
                    <a:pt x="7664" y="6770"/>
                    <a:pt x="7689" y="6769"/>
                    <a:pt x="7715" y="6766"/>
                  </a:cubicBezTo>
                  <a:cubicBezTo>
                    <a:pt x="7919" y="6739"/>
                    <a:pt x="8165" y="6725"/>
                    <a:pt x="8329" y="6588"/>
                  </a:cubicBezTo>
                  <a:cubicBezTo>
                    <a:pt x="8538" y="6406"/>
                    <a:pt x="8802" y="6346"/>
                    <a:pt x="9072" y="6346"/>
                  </a:cubicBezTo>
                  <a:cubicBezTo>
                    <a:pt x="9207" y="6346"/>
                    <a:pt x="9344" y="6361"/>
                    <a:pt x="9476" y="6384"/>
                  </a:cubicBezTo>
                  <a:cubicBezTo>
                    <a:pt x="9498" y="6388"/>
                    <a:pt x="9518" y="6389"/>
                    <a:pt x="9538" y="6389"/>
                  </a:cubicBezTo>
                  <a:cubicBezTo>
                    <a:pt x="9826" y="6389"/>
                    <a:pt x="9892" y="5994"/>
                    <a:pt x="10137" y="5994"/>
                  </a:cubicBezTo>
                  <a:cubicBezTo>
                    <a:pt x="10168" y="5994"/>
                    <a:pt x="10203" y="6000"/>
                    <a:pt x="10241" y="6015"/>
                  </a:cubicBezTo>
                  <a:cubicBezTo>
                    <a:pt x="10356" y="6066"/>
                    <a:pt x="10496" y="6166"/>
                    <a:pt x="10626" y="6166"/>
                  </a:cubicBezTo>
                  <a:cubicBezTo>
                    <a:pt x="10634" y="6166"/>
                    <a:pt x="10642" y="6166"/>
                    <a:pt x="10650" y="6165"/>
                  </a:cubicBezTo>
                  <a:cubicBezTo>
                    <a:pt x="10800" y="6165"/>
                    <a:pt x="10923" y="5919"/>
                    <a:pt x="11019" y="5824"/>
                  </a:cubicBezTo>
                  <a:cubicBezTo>
                    <a:pt x="11142" y="5701"/>
                    <a:pt x="11183" y="5619"/>
                    <a:pt x="11224" y="5442"/>
                  </a:cubicBezTo>
                  <a:cubicBezTo>
                    <a:pt x="11265" y="5237"/>
                    <a:pt x="11428" y="5114"/>
                    <a:pt x="11538" y="4950"/>
                  </a:cubicBezTo>
                  <a:cubicBezTo>
                    <a:pt x="11633" y="4786"/>
                    <a:pt x="11770" y="4677"/>
                    <a:pt x="11879" y="4527"/>
                  </a:cubicBezTo>
                  <a:cubicBezTo>
                    <a:pt x="11975" y="4363"/>
                    <a:pt x="11920" y="4117"/>
                    <a:pt x="11920" y="3940"/>
                  </a:cubicBezTo>
                  <a:cubicBezTo>
                    <a:pt x="11920" y="3749"/>
                    <a:pt x="11729" y="3653"/>
                    <a:pt x="11674" y="3476"/>
                  </a:cubicBezTo>
                  <a:cubicBezTo>
                    <a:pt x="11633" y="3312"/>
                    <a:pt x="11811" y="3148"/>
                    <a:pt x="11797" y="2970"/>
                  </a:cubicBezTo>
                  <a:cubicBezTo>
                    <a:pt x="11783" y="2629"/>
                    <a:pt x="11265" y="2260"/>
                    <a:pt x="11019" y="2069"/>
                  </a:cubicBezTo>
                  <a:cubicBezTo>
                    <a:pt x="10664" y="1810"/>
                    <a:pt x="10295" y="1578"/>
                    <a:pt x="9940" y="1318"/>
                  </a:cubicBezTo>
                  <a:cubicBezTo>
                    <a:pt x="9667" y="1114"/>
                    <a:pt x="9380" y="922"/>
                    <a:pt x="9094" y="745"/>
                  </a:cubicBezTo>
                  <a:cubicBezTo>
                    <a:pt x="8930" y="649"/>
                    <a:pt x="8766" y="663"/>
                    <a:pt x="8588" y="636"/>
                  </a:cubicBezTo>
                  <a:cubicBezTo>
                    <a:pt x="8411" y="608"/>
                    <a:pt x="8343" y="472"/>
                    <a:pt x="8247" y="335"/>
                  </a:cubicBezTo>
                  <a:cubicBezTo>
                    <a:pt x="8152" y="212"/>
                    <a:pt x="8042" y="185"/>
                    <a:pt x="7879" y="185"/>
                  </a:cubicBezTo>
                  <a:cubicBezTo>
                    <a:pt x="7779" y="185"/>
                    <a:pt x="7658" y="156"/>
                    <a:pt x="7542" y="156"/>
                  </a:cubicBezTo>
                  <a:cubicBezTo>
                    <a:pt x="7498" y="156"/>
                    <a:pt x="7455" y="160"/>
                    <a:pt x="7414" y="171"/>
                  </a:cubicBezTo>
                  <a:cubicBezTo>
                    <a:pt x="7313" y="194"/>
                    <a:pt x="7202" y="263"/>
                    <a:pt x="7097" y="263"/>
                  </a:cubicBezTo>
                  <a:cubicBezTo>
                    <a:pt x="7075" y="263"/>
                    <a:pt x="7053" y="260"/>
                    <a:pt x="7032" y="253"/>
                  </a:cubicBezTo>
                  <a:cubicBezTo>
                    <a:pt x="6868" y="226"/>
                    <a:pt x="6773" y="90"/>
                    <a:pt x="6622" y="21"/>
                  </a:cubicBezTo>
                  <a:cubicBezTo>
                    <a:pt x="6586" y="7"/>
                    <a:pt x="6549" y="1"/>
                    <a:pt x="651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1"/>
            <p:cNvSpPr/>
            <p:nvPr/>
          </p:nvSpPr>
          <p:spPr>
            <a:xfrm flipH="1">
              <a:off x="8694786" y="773715"/>
              <a:ext cx="137574" cy="119963"/>
            </a:xfrm>
            <a:custGeom>
              <a:avLst/>
              <a:gdLst/>
              <a:ahLst/>
              <a:cxnLst/>
              <a:rect l="l" t="t" r="r" b="b"/>
              <a:pathLst>
                <a:path w="1039" h="906" extrusionOk="0">
                  <a:moveTo>
                    <a:pt x="607" y="1"/>
                  </a:moveTo>
                  <a:cubicBezTo>
                    <a:pt x="457" y="1"/>
                    <a:pt x="320" y="79"/>
                    <a:pt x="206" y="180"/>
                  </a:cubicBezTo>
                  <a:cubicBezTo>
                    <a:pt x="96" y="289"/>
                    <a:pt x="1" y="453"/>
                    <a:pt x="42" y="603"/>
                  </a:cubicBezTo>
                  <a:cubicBezTo>
                    <a:pt x="55" y="671"/>
                    <a:pt x="110" y="740"/>
                    <a:pt x="178" y="781"/>
                  </a:cubicBezTo>
                  <a:cubicBezTo>
                    <a:pt x="275" y="860"/>
                    <a:pt x="401" y="905"/>
                    <a:pt x="529" y="905"/>
                  </a:cubicBezTo>
                  <a:cubicBezTo>
                    <a:pt x="599" y="905"/>
                    <a:pt x="670" y="892"/>
                    <a:pt x="738" y="862"/>
                  </a:cubicBezTo>
                  <a:cubicBezTo>
                    <a:pt x="916" y="781"/>
                    <a:pt x="1039" y="589"/>
                    <a:pt x="1025" y="398"/>
                  </a:cubicBezTo>
                  <a:cubicBezTo>
                    <a:pt x="1011" y="193"/>
                    <a:pt x="847" y="16"/>
                    <a:pt x="643" y="2"/>
                  </a:cubicBezTo>
                  <a:cubicBezTo>
                    <a:pt x="631" y="1"/>
                    <a:pt x="619" y="1"/>
                    <a:pt x="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31"/>
            <p:cNvSpPr/>
            <p:nvPr/>
          </p:nvSpPr>
          <p:spPr>
            <a:xfrm flipH="1">
              <a:off x="8805085" y="740347"/>
              <a:ext cx="86861" cy="45417"/>
            </a:xfrm>
            <a:custGeom>
              <a:avLst/>
              <a:gdLst/>
              <a:ahLst/>
              <a:cxnLst/>
              <a:rect l="l" t="t" r="r" b="b"/>
              <a:pathLst>
                <a:path w="656" h="343" extrusionOk="0">
                  <a:moveTo>
                    <a:pt x="456" y="0"/>
                  </a:moveTo>
                  <a:cubicBezTo>
                    <a:pt x="433" y="0"/>
                    <a:pt x="408" y="4"/>
                    <a:pt x="383" y="9"/>
                  </a:cubicBezTo>
                  <a:cubicBezTo>
                    <a:pt x="260" y="22"/>
                    <a:pt x="137" y="63"/>
                    <a:pt x="28" y="131"/>
                  </a:cubicBezTo>
                  <a:cubicBezTo>
                    <a:pt x="0" y="159"/>
                    <a:pt x="14" y="213"/>
                    <a:pt x="41" y="241"/>
                  </a:cubicBezTo>
                  <a:cubicBezTo>
                    <a:pt x="69" y="268"/>
                    <a:pt x="110" y="282"/>
                    <a:pt x="150" y="295"/>
                  </a:cubicBezTo>
                  <a:cubicBezTo>
                    <a:pt x="222" y="322"/>
                    <a:pt x="304" y="343"/>
                    <a:pt x="380" y="343"/>
                  </a:cubicBezTo>
                  <a:cubicBezTo>
                    <a:pt x="420" y="343"/>
                    <a:pt x="458" y="337"/>
                    <a:pt x="492" y="323"/>
                  </a:cubicBezTo>
                  <a:cubicBezTo>
                    <a:pt x="601" y="268"/>
                    <a:pt x="656" y="104"/>
                    <a:pt x="560" y="36"/>
                  </a:cubicBezTo>
                  <a:cubicBezTo>
                    <a:pt x="534" y="10"/>
                    <a:pt x="497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31"/>
            <p:cNvSpPr/>
            <p:nvPr/>
          </p:nvSpPr>
          <p:spPr>
            <a:xfrm flipH="1">
              <a:off x="8776087" y="620647"/>
              <a:ext cx="92422" cy="78122"/>
            </a:xfrm>
            <a:custGeom>
              <a:avLst/>
              <a:gdLst/>
              <a:ahLst/>
              <a:cxnLst/>
              <a:rect l="l" t="t" r="r" b="b"/>
              <a:pathLst>
                <a:path w="698" h="590" extrusionOk="0">
                  <a:moveTo>
                    <a:pt x="442" y="0"/>
                  </a:moveTo>
                  <a:cubicBezTo>
                    <a:pt x="338" y="0"/>
                    <a:pt x="236" y="66"/>
                    <a:pt x="165" y="148"/>
                  </a:cubicBezTo>
                  <a:cubicBezTo>
                    <a:pt x="69" y="244"/>
                    <a:pt x="1" y="421"/>
                    <a:pt x="110" y="517"/>
                  </a:cubicBezTo>
                  <a:cubicBezTo>
                    <a:pt x="152" y="570"/>
                    <a:pt x="219" y="590"/>
                    <a:pt x="285" y="590"/>
                  </a:cubicBezTo>
                  <a:cubicBezTo>
                    <a:pt x="305" y="590"/>
                    <a:pt x="324" y="588"/>
                    <a:pt x="342" y="585"/>
                  </a:cubicBezTo>
                  <a:cubicBezTo>
                    <a:pt x="465" y="558"/>
                    <a:pt x="602" y="489"/>
                    <a:pt x="656" y="366"/>
                  </a:cubicBezTo>
                  <a:cubicBezTo>
                    <a:pt x="697" y="244"/>
                    <a:pt x="656" y="80"/>
                    <a:pt x="547" y="25"/>
                  </a:cubicBezTo>
                  <a:cubicBezTo>
                    <a:pt x="512" y="8"/>
                    <a:pt x="477" y="0"/>
                    <a:pt x="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1"/>
            <p:cNvSpPr/>
            <p:nvPr/>
          </p:nvSpPr>
          <p:spPr>
            <a:xfrm flipH="1">
              <a:off x="8927964" y="726973"/>
              <a:ext cx="123141" cy="144724"/>
            </a:xfrm>
            <a:custGeom>
              <a:avLst/>
              <a:gdLst/>
              <a:ahLst/>
              <a:cxnLst/>
              <a:rect l="l" t="t" r="r" b="b"/>
              <a:pathLst>
                <a:path w="930" h="1093" extrusionOk="0">
                  <a:moveTo>
                    <a:pt x="533" y="0"/>
                  </a:moveTo>
                  <a:cubicBezTo>
                    <a:pt x="424" y="96"/>
                    <a:pt x="14" y="396"/>
                    <a:pt x="1" y="546"/>
                  </a:cubicBezTo>
                  <a:cubicBezTo>
                    <a:pt x="1" y="683"/>
                    <a:pt x="55" y="833"/>
                    <a:pt x="165" y="942"/>
                  </a:cubicBezTo>
                  <a:cubicBezTo>
                    <a:pt x="247" y="1038"/>
                    <a:pt x="383" y="1093"/>
                    <a:pt x="520" y="1093"/>
                  </a:cubicBezTo>
                  <a:cubicBezTo>
                    <a:pt x="656" y="1093"/>
                    <a:pt x="793" y="1024"/>
                    <a:pt x="861" y="915"/>
                  </a:cubicBezTo>
                  <a:cubicBezTo>
                    <a:pt x="929" y="792"/>
                    <a:pt x="929" y="642"/>
                    <a:pt x="902" y="506"/>
                  </a:cubicBezTo>
                  <a:cubicBezTo>
                    <a:pt x="861" y="287"/>
                    <a:pt x="738" y="82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1"/>
            <p:cNvSpPr/>
            <p:nvPr/>
          </p:nvSpPr>
          <p:spPr>
            <a:xfrm flipH="1">
              <a:off x="8951532" y="600388"/>
              <a:ext cx="45284" cy="64351"/>
            </a:xfrm>
            <a:custGeom>
              <a:avLst/>
              <a:gdLst/>
              <a:ahLst/>
              <a:cxnLst/>
              <a:rect l="l" t="t" r="r" b="b"/>
              <a:pathLst>
                <a:path w="342" h="486" extrusionOk="0">
                  <a:moveTo>
                    <a:pt x="82" y="1"/>
                  </a:moveTo>
                  <a:cubicBezTo>
                    <a:pt x="28" y="1"/>
                    <a:pt x="0" y="424"/>
                    <a:pt x="55" y="465"/>
                  </a:cubicBezTo>
                  <a:cubicBezTo>
                    <a:pt x="78" y="479"/>
                    <a:pt x="104" y="486"/>
                    <a:pt x="130" y="486"/>
                  </a:cubicBezTo>
                  <a:cubicBezTo>
                    <a:pt x="227" y="486"/>
                    <a:pt x="331" y="395"/>
                    <a:pt x="342" y="287"/>
                  </a:cubicBezTo>
                  <a:cubicBezTo>
                    <a:pt x="342" y="151"/>
                    <a:pt x="219" y="28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1"/>
            <p:cNvSpPr/>
            <p:nvPr/>
          </p:nvSpPr>
          <p:spPr>
            <a:xfrm flipH="1">
              <a:off x="9043692" y="657457"/>
              <a:ext cx="130291" cy="97057"/>
            </a:xfrm>
            <a:custGeom>
              <a:avLst/>
              <a:gdLst/>
              <a:ahLst/>
              <a:cxnLst/>
              <a:rect l="l" t="t" r="r" b="b"/>
              <a:pathLst>
                <a:path w="984" h="733" extrusionOk="0">
                  <a:moveTo>
                    <a:pt x="676" y="1"/>
                  </a:moveTo>
                  <a:cubicBezTo>
                    <a:pt x="637" y="1"/>
                    <a:pt x="599" y="11"/>
                    <a:pt x="560" y="20"/>
                  </a:cubicBezTo>
                  <a:cubicBezTo>
                    <a:pt x="424" y="34"/>
                    <a:pt x="287" y="75"/>
                    <a:pt x="178" y="157"/>
                  </a:cubicBezTo>
                  <a:cubicBezTo>
                    <a:pt x="69" y="239"/>
                    <a:pt x="0" y="375"/>
                    <a:pt x="41" y="512"/>
                  </a:cubicBezTo>
                  <a:cubicBezTo>
                    <a:pt x="78" y="672"/>
                    <a:pt x="271" y="732"/>
                    <a:pt x="439" y="732"/>
                  </a:cubicBezTo>
                  <a:cubicBezTo>
                    <a:pt x="457" y="732"/>
                    <a:pt x="475" y="731"/>
                    <a:pt x="492" y="730"/>
                  </a:cubicBezTo>
                  <a:cubicBezTo>
                    <a:pt x="669" y="703"/>
                    <a:pt x="847" y="607"/>
                    <a:pt x="915" y="430"/>
                  </a:cubicBezTo>
                  <a:cubicBezTo>
                    <a:pt x="983" y="266"/>
                    <a:pt x="901" y="34"/>
                    <a:pt x="724" y="7"/>
                  </a:cubicBezTo>
                  <a:cubicBezTo>
                    <a:pt x="708" y="3"/>
                    <a:pt x="692" y="1"/>
                    <a:pt x="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1"/>
            <p:cNvSpPr/>
            <p:nvPr/>
          </p:nvSpPr>
          <p:spPr>
            <a:xfrm flipH="1">
              <a:off x="9137704" y="593900"/>
              <a:ext cx="41709" cy="45019"/>
            </a:xfrm>
            <a:custGeom>
              <a:avLst/>
              <a:gdLst/>
              <a:ahLst/>
              <a:cxnLst/>
              <a:rect l="l" t="t" r="r" b="b"/>
              <a:pathLst>
                <a:path w="315" h="340" extrusionOk="0">
                  <a:moveTo>
                    <a:pt x="167" y="0"/>
                  </a:moveTo>
                  <a:cubicBezTo>
                    <a:pt x="152" y="0"/>
                    <a:pt x="138" y="3"/>
                    <a:pt x="123" y="9"/>
                  </a:cubicBezTo>
                  <a:cubicBezTo>
                    <a:pt x="96" y="9"/>
                    <a:pt x="82" y="36"/>
                    <a:pt x="55" y="50"/>
                  </a:cubicBezTo>
                  <a:cubicBezTo>
                    <a:pt x="0" y="118"/>
                    <a:pt x="0" y="227"/>
                    <a:pt x="55" y="295"/>
                  </a:cubicBezTo>
                  <a:cubicBezTo>
                    <a:pt x="85" y="325"/>
                    <a:pt x="124" y="339"/>
                    <a:pt x="163" y="339"/>
                  </a:cubicBezTo>
                  <a:cubicBezTo>
                    <a:pt x="214" y="339"/>
                    <a:pt x="264" y="315"/>
                    <a:pt x="287" y="268"/>
                  </a:cubicBezTo>
                  <a:cubicBezTo>
                    <a:pt x="314" y="213"/>
                    <a:pt x="314" y="145"/>
                    <a:pt x="287" y="91"/>
                  </a:cubicBezTo>
                  <a:cubicBezTo>
                    <a:pt x="266" y="37"/>
                    <a:pt x="219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1"/>
            <p:cNvSpPr/>
            <p:nvPr/>
          </p:nvSpPr>
          <p:spPr>
            <a:xfrm flipH="1">
              <a:off x="9181137" y="704728"/>
              <a:ext cx="144724" cy="161143"/>
            </a:xfrm>
            <a:custGeom>
              <a:avLst/>
              <a:gdLst/>
              <a:ahLst/>
              <a:cxnLst/>
              <a:rect l="l" t="t" r="r" b="b"/>
              <a:pathLst>
                <a:path w="1093" h="1217" extrusionOk="0">
                  <a:moveTo>
                    <a:pt x="454" y="1"/>
                  </a:moveTo>
                  <a:cubicBezTo>
                    <a:pt x="439" y="1"/>
                    <a:pt x="425" y="2"/>
                    <a:pt x="410" y="5"/>
                  </a:cubicBezTo>
                  <a:cubicBezTo>
                    <a:pt x="328" y="5"/>
                    <a:pt x="246" y="73"/>
                    <a:pt x="219" y="155"/>
                  </a:cubicBezTo>
                  <a:cubicBezTo>
                    <a:pt x="110" y="209"/>
                    <a:pt x="55" y="332"/>
                    <a:pt x="28" y="455"/>
                  </a:cubicBezTo>
                  <a:cubicBezTo>
                    <a:pt x="0" y="728"/>
                    <a:pt x="137" y="1015"/>
                    <a:pt x="383" y="1151"/>
                  </a:cubicBezTo>
                  <a:cubicBezTo>
                    <a:pt x="463" y="1191"/>
                    <a:pt x="557" y="1217"/>
                    <a:pt x="645" y="1217"/>
                  </a:cubicBezTo>
                  <a:cubicBezTo>
                    <a:pt x="677" y="1217"/>
                    <a:pt x="709" y="1213"/>
                    <a:pt x="738" y="1206"/>
                  </a:cubicBezTo>
                  <a:cubicBezTo>
                    <a:pt x="861" y="1192"/>
                    <a:pt x="984" y="1110"/>
                    <a:pt x="1038" y="1001"/>
                  </a:cubicBezTo>
                  <a:cubicBezTo>
                    <a:pt x="1079" y="933"/>
                    <a:pt x="1093" y="851"/>
                    <a:pt x="1093" y="769"/>
                  </a:cubicBezTo>
                  <a:cubicBezTo>
                    <a:pt x="1093" y="469"/>
                    <a:pt x="915" y="196"/>
                    <a:pt x="656" y="59"/>
                  </a:cubicBezTo>
                  <a:cubicBezTo>
                    <a:pt x="588" y="25"/>
                    <a:pt x="521" y="1"/>
                    <a:pt x="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1"/>
            <p:cNvSpPr/>
            <p:nvPr/>
          </p:nvSpPr>
          <p:spPr>
            <a:xfrm flipH="1">
              <a:off x="9108838" y="786294"/>
              <a:ext cx="41709" cy="55480"/>
            </a:xfrm>
            <a:custGeom>
              <a:avLst/>
              <a:gdLst/>
              <a:ahLst/>
              <a:cxnLst/>
              <a:rect l="l" t="t" r="r" b="b"/>
              <a:pathLst>
                <a:path w="315" h="419" extrusionOk="0">
                  <a:moveTo>
                    <a:pt x="134" y="1"/>
                  </a:moveTo>
                  <a:cubicBezTo>
                    <a:pt x="88" y="1"/>
                    <a:pt x="54" y="50"/>
                    <a:pt x="42" y="98"/>
                  </a:cubicBezTo>
                  <a:cubicBezTo>
                    <a:pt x="15" y="139"/>
                    <a:pt x="1" y="194"/>
                    <a:pt x="1" y="235"/>
                  </a:cubicBezTo>
                  <a:cubicBezTo>
                    <a:pt x="1" y="276"/>
                    <a:pt x="1" y="331"/>
                    <a:pt x="15" y="358"/>
                  </a:cubicBezTo>
                  <a:cubicBezTo>
                    <a:pt x="39" y="400"/>
                    <a:pt x="82" y="418"/>
                    <a:pt x="127" y="418"/>
                  </a:cubicBezTo>
                  <a:cubicBezTo>
                    <a:pt x="184" y="418"/>
                    <a:pt x="244" y="390"/>
                    <a:pt x="274" y="344"/>
                  </a:cubicBezTo>
                  <a:cubicBezTo>
                    <a:pt x="315" y="249"/>
                    <a:pt x="288" y="139"/>
                    <a:pt x="233" y="58"/>
                  </a:cubicBezTo>
                  <a:cubicBezTo>
                    <a:pt x="219" y="30"/>
                    <a:pt x="192" y="3"/>
                    <a:pt x="151" y="3"/>
                  </a:cubicBezTo>
                  <a:cubicBezTo>
                    <a:pt x="145" y="1"/>
                    <a:pt x="140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1"/>
            <p:cNvSpPr/>
            <p:nvPr/>
          </p:nvSpPr>
          <p:spPr>
            <a:xfrm flipH="1">
              <a:off x="9000261" y="486249"/>
              <a:ext cx="95997" cy="92157"/>
            </a:xfrm>
            <a:custGeom>
              <a:avLst/>
              <a:gdLst/>
              <a:ahLst/>
              <a:cxnLst/>
              <a:rect l="l" t="t" r="r" b="b"/>
              <a:pathLst>
                <a:path w="725" h="696" extrusionOk="0">
                  <a:moveTo>
                    <a:pt x="466" y="1"/>
                  </a:moveTo>
                  <a:cubicBezTo>
                    <a:pt x="408" y="1"/>
                    <a:pt x="346" y="15"/>
                    <a:pt x="287" y="30"/>
                  </a:cubicBezTo>
                  <a:lnTo>
                    <a:pt x="137" y="71"/>
                  </a:lnTo>
                  <a:cubicBezTo>
                    <a:pt x="110" y="84"/>
                    <a:pt x="82" y="98"/>
                    <a:pt x="55" y="112"/>
                  </a:cubicBezTo>
                  <a:cubicBezTo>
                    <a:pt x="0" y="153"/>
                    <a:pt x="0" y="235"/>
                    <a:pt x="0" y="303"/>
                  </a:cubicBezTo>
                  <a:cubicBezTo>
                    <a:pt x="14" y="385"/>
                    <a:pt x="14" y="453"/>
                    <a:pt x="41" y="521"/>
                  </a:cubicBezTo>
                  <a:cubicBezTo>
                    <a:pt x="98" y="634"/>
                    <a:pt x="213" y="695"/>
                    <a:pt x="333" y="695"/>
                  </a:cubicBezTo>
                  <a:cubicBezTo>
                    <a:pt x="387" y="695"/>
                    <a:pt x="441" y="683"/>
                    <a:pt x="492" y="658"/>
                  </a:cubicBezTo>
                  <a:cubicBezTo>
                    <a:pt x="642" y="576"/>
                    <a:pt x="724" y="398"/>
                    <a:pt x="697" y="221"/>
                  </a:cubicBezTo>
                  <a:cubicBezTo>
                    <a:pt x="683" y="153"/>
                    <a:pt x="656" y="84"/>
                    <a:pt x="601" y="43"/>
                  </a:cubicBezTo>
                  <a:cubicBezTo>
                    <a:pt x="563" y="12"/>
                    <a:pt x="516" y="1"/>
                    <a:pt x="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1"/>
            <p:cNvSpPr/>
            <p:nvPr/>
          </p:nvSpPr>
          <p:spPr>
            <a:xfrm flipH="1">
              <a:off x="8786944" y="517895"/>
              <a:ext cx="57996" cy="39855"/>
            </a:xfrm>
            <a:custGeom>
              <a:avLst/>
              <a:gdLst/>
              <a:ahLst/>
              <a:cxnLst/>
              <a:rect l="l" t="t" r="r" b="b"/>
              <a:pathLst>
                <a:path w="438" h="301" extrusionOk="0">
                  <a:moveTo>
                    <a:pt x="280" y="1"/>
                  </a:moveTo>
                  <a:cubicBezTo>
                    <a:pt x="238" y="1"/>
                    <a:pt x="194" y="15"/>
                    <a:pt x="150" y="37"/>
                  </a:cubicBezTo>
                  <a:cubicBezTo>
                    <a:pt x="110" y="50"/>
                    <a:pt x="69" y="77"/>
                    <a:pt x="41" y="105"/>
                  </a:cubicBezTo>
                  <a:cubicBezTo>
                    <a:pt x="14" y="146"/>
                    <a:pt x="0" y="200"/>
                    <a:pt x="28" y="241"/>
                  </a:cubicBezTo>
                  <a:cubicBezTo>
                    <a:pt x="55" y="269"/>
                    <a:pt x="82" y="282"/>
                    <a:pt x="110" y="282"/>
                  </a:cubicBezTo>
                  <a:cubicBezTo>
                    <a:pt x="143" y="294"/>
                    <a:pt x="180" y="300"/>
                    <a:pt x="215" y="300"/>
                  </a:cubicBezTo>
                  <a:cubicBezTo>
                    <a:pt x="266" y="300"/>
                    <a:pt x="315" y="287"/>
                    <a:pt x="355" y="255"/>
                  </a:cubicBezTo>
                  <a:cubicBezTo>
                    <a:pt x="424" y="200"/>
                    <a:pt x="437" y="91"/>
                    <a:pt x="383" y="37"/>
                  </a:cubicBezTo>
                  <a:cubicBezTo>
                    <a:pt x="351" y="11"/>
                    <a:pt x="316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31"/>
            <p:cNvSpPr/>
            <p:nvPr/>
          </p:nvSpPr>
          <p:spPr>
            <a:xfrm flipH="1">
              <a:off x="8680352" y="647262"/>
              <a:ext cx="57996" cy="56936"/>
            </a:xfrm>
            <a:custGeom>
              <a:avLst/>
              <a:gdLst/>
              <a:ahLst/>
              <a:cxnLst/>
              <a:rect l="l" t="t" r="r" b="b"/>
              <a:pathLst>
                <a:path w="438" h="430" extrusionOk="0">
                  <a:moveTo>
                    <a:pt x="288" y="1"/>
                  </a:moveTo>
                  <a:cubicBezTo>
                    <a:pt x="284" y="1"/>
                    <a:pt x="279" y="1"/>
                    <a:pt x="274" y="2"/>
                  </a:cubicBezTo>
                  <a:cubicBezTo>
                    <a:pt x="178" y="97"/>
                    <a:pt x="1" y="398"/>
                    <a:pt x="137" y="425"/>
                  </a:cubicBezTo>
                  <a:cubicBezTo>
                    <a:pt x="152" y="428"/>
                    <a:pt x="166" y="429"/>
                    <a:pt x="180" y="429"/>
                  </a:cubicBezTo>
                  <a:cubicBezTo>
                    <a:pt x="301" y="429"/>
                    <a:pt x="412" y="327"/>
                    <a:pt x="424" y="193"/>
                  </a:cubicBezTo>
                  <a:cubicBezTo>
                    <a:pt x="437" y="115"/>
                    <a:pt x="376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31"/>
            <p:cNvSpPr/>
            <p:nvPr/>
          </p:nvSpPr>
          <p:spPr>
            <a:xfrm flipH="1">
              <a:off x="9271442" y="554044"/>
              <a:ext cx="141149" cy="111622"/>
            </a:xfrm>
            <a:custGeom>
              <a:avLst/>
              <a:gdLst/>
              <a:ahLst/>
              <a:cxnLst/>
              <a:rect l="l" t="t" r="r" b="b"/>
              <a:pathLst>
                <a:path w="1066" h="843" extrusionOk="0">
                  <a:moveTo>
                    <a:pt x="818" y="0"/>
                  </a:moveTo>
                  <a:cubicBezTo>
                    <a:pt x="796" y="0"/>
                    <a:pt x="774" y="4"/>
                    <a:pt x="751" y="9"/>
                  </a:cubicBezTo>
                  <a:cubicBezTo>
                    <a:pt x="587" y="9"/>
                    <a:pt x="423" y="64"/>
                    <a:pt x="287" y="132"/>
                  </a:cubicBezTo>
                  <a:cubicBezTo>
                    <a:pt x="232" y="159"/>
                    <a:pt x="164" y="187"/>
                    <a:pt x="123" y="241"/>
                  </a:cubicBezTo>
                  <a:cubicBezTo>
                    <a:pt x="0" y="378"/>
                    <a:pt x="41" y="637"/>
                    <a:pt x="191" y="747"/>
                  </a:cubicBezTo>
                  <a:cubicBezTo>
                    <a:pt x="271" y="812"/>
                    <a:pt x="370" y="842"/>
                    <a:pt x="470" y="842"/>
                  </a:cubicBezTo>
                  <a:cubicBezTo>
                    <a:pt x="558" y="842"/>
                    <a:pt x="647" y="819"/>
                    <a:pt x="724" y="774"/>
                  </a:cubicBezTo>
                  <a:cubicBezTo>
                    <a:pt x="929" y="651"/>
                    <a:pt x="1065" y="392"/>
                    <a:pt x="997" y="159"/>
                  </a:cubicBezTo>
                  <a:cubicBezTo>
                    <a:pt x="983" y="105"/>
                    <a:pt x="956" y="50"/>
                    <a:pt x="901" y="23"/>
                  </a:cubicBezTo>
                  <a:cubicBezTo>
                    <a:pt x="877" y="7"/>
                    <a:pt x="849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1"/>
            <p:cNvSpPr/>
            <p:nvPr/>
          </p:nvSpPr>
          <p:spPr>
            <a:xfrm flipH="1">
              <a:off x="9380019" y="755972"/>
              <a:ext cx="79578" cy="57863"/>
            </a:xfrm>
            <a:custGeom>
              <a:avLst/>
              <a:gdLst/>
              <a:ahLst/>
              <a:cxnLst/>
              <a:rect l="l" t="t" r="r" b="b"/>
              <a:pathLst>
                <a:path w="601" h="437" extrusionOk="0">
                  <a:moveTo>
                    <a:pt x="299" y="0"/>
                  </a:moveTo>
                  <a:cubicBezTo>
                    <a:pt x="248" y="0"/>
                    <a:pt x="196" y="10"/>
                    <a:pt x="150" y="27"/>
                  </a:cubicBezTo>
                  <a:cubicBezTo>
                    <a:pt x="123" y="41"/>
                    <a:pt x="96" y="54"/>
                    <a:pt x="68" y="68"/>
                  </a:cubicBezTo>
                  <a:cubicBezTo>
                    <a:pt x="0" y="136"/>
                    <a:pt x="14" y="259"/>
                    <a:pt x="68" y="341"/>
                  </a:cubicBezTo>
                  <a:cubicBezTo>
                    <a:pt x="137" y="409"/>
                    <a:pt x="232" y="437"/>
                    <a:pt x="341" y="437"/>
                  </a:cubicBezTo>
                  <a:cubicBezTo>
                    <a:pt x="396" y="437"/>
                    <a:pt x="451" y="423"/>
                    <a:pt x="492" y="396"/>
                  </a:cubicBezTo>
                  <a:cubicBezTo>
                    <a:pt x="601" y="327"/>
                    <a:pt x="587" y="150"/>
                    <a:pt x="492" y="68"/>
                  </a:cubicBezTo>
                  <a:cubicBezTo>
                    <a:pt x="444" y="20"/>
                    <a:pt x="372" y="0"/>
                    <a:pt x="2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1"/>
            <p:cNvSpPr/>
            <p:nvPr/>
          </p:nvSpPr>
          <p:spPr>
            <a:xfrm flipH="1">
              <a:off x="9018402" y="887324"/>
              <a:ext cx="157435" cy="147108"/>
            </a:xfrm>
            <a:custGeom>
              <a:avLst/>
              <a:gdLst/>
              <a:ahLst/>
              <a:cxnLst/>
              <a:rect l="l" t="t" r="r" b="b"/>
              <a:pathLst>
                <a:path w="1189" h="1111" extrusionOk="0">
                  <a:moveTo>
                    <a:pt x="522" y="1"/>
                  </a:moveTo>
                  <a:cubicBezTo>
                    <a:pt x="447" y="1"/>
                    <a:pt x="372" y="11"/>
                    <a:pt x="301" y="32"/>
                  </a:cubicBezTo>
                  <a:cubicBezTo>
                    <a:pt x="246" y="45"/>
                    <a:pt x="192" y="73"/>
                    <a:pt x="151" y="114"/>
                  </a:cubicBezTo>
                  <a:cubicBezTo>
                    <a:pt x="69" y="182"/>
                    <a:pt x="28" y="291"/>
                    <a:pt x="14" y="400"/>
                  </a:cubicBezTo>
                  <a:cubicBezTo>
                    <a:pt x="1" y="482"/>
                    <a:pt x="14" y="564"/>
                    <a:pt x="28" y="646"/>
                  </a:cubicBezTo>
                  <a:cubicBezTo>
                    <a:pt x="83" y="824"/>
                    <a:pt x="219" y="960"/>
                    <a:pt x="397" y="1042"/>
                  </a:cubicBezTo>
                  <a:cubicBezTo>
                    <a:pt x="478" y="1086"/>
                    <a:pt x="575" y="1111"/>
                    <a:pt x="671" y="1111"/>
                  </a:cubicBezTo>
                  <a:cubicBezTo>
                    <a:pt x="753" y="1111"/>
                    <a:pt x="833" y="1093"/>
                    <a:pt x="902" y="1056"/>
                  </a:cubicBezTo>
                  <a:cubicBezTo>
                    <a:pt x="1079" y="974"/>
                    <a:pt x="1189" y="769"/>
                    <a:pt x="1189" y="578"/>
                  </a:cubicBezTo>
                  <a:cubicBezTo>
                    <a:pt x="1175" y="373"/>
                    <a:pt x="1052" y="196"/>
                    <a:pt x="875" y="100"/>
                  </a:cubicBezTo>
                  <a:cubicBezTo>
                    <a:pt x="772" y="31"/>
                    <a:pt x="647" y="1"/>
                    <a:pt x="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1"/>
            <p:cNvSpPr/>
            <p:nvPr/>
          </p:nvSpPr>
          <p:spPr>
            <a:xfrm flipH="1">
              <a:off x="9200997" y="914733"/>
              <a:ext cx="66999" cy="48727"/>
            </a:xfrm>
            <a:custGeom>
              <a:avLst/>
              <a:gdLst/>
              <a:ahLst/>
              <a:cxnLst/>
              <a:rect l="l" t="t" r="r" b="b"/>
              <a:pathLst>
                <a:path w="506" h="368" extrusionOk="0">
                  <a:moveTo>
                    <a:pt x="305" y="0"/>
                  </a:moveTo>
                  <a:cubicBezTo>
                    <a:pt x="277" y="0"/>
                    <a:pt x="250" y="8"/>
                    <a:pt x="219" y="16"/>
                  </a:cubicBezTo>
                  <a:cubicBezTo>
                    <a:pt x="110" y="57"/>
                    <a:pt x="0" y="139"/>
                    <a:pt x="41" y="248"/>
                  </a:cubicBezTo>
                  <a:cubicBezTo>
                    <a:pt x="55" y="303"/>
                    <a:pt x="110" y="344"/>
                    <a:pt x="164" y="357"/>
                  </a:cubicBezTo>
                  <a:cubicBezTo>
                    <a:pt x="188" y="364"/>
                    <a:pt x="214" y="368"/>
                    <a:pt x="240" y="368"/>
                  </a:cubicBezTo>
                  <a:cubicBezTo>
                    <a:pt x="318" y="368"/>
                    <a:pt x="400" y="337"/>
                    <a:pt x="451" y="275"/>
                  </a:cubicBezTo>
                  <a:cubicBezTo>
                    <a:pt x="506" y="180"/>
                    <a:pt x="465" y="43"/>
                    <a:pt x="369" y="16"/>
                  </a:cubicBezTo>
                  <a:cubicBezTo>
                    <a:pt x="346" y="4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1"/>
            <p:cNvSpPr/>
            <p:nvPr/>
          </p:nvSpPr>
          <p:spPr>
            <a:xfrm flipH="1">
              <a:off x="9307589" y="886927"/>
              <a:ext cx="84742" cy="78387"/>
            </a:xfrm>
            <a:custGeom>
              <a:avLst/>
              <a:gdLst/>
              <a:ahLst/>
              <a:cxnLst/>
              <a:rect l="l" t="t" r="r" b="b"/>
              <a:pathLst>
                <a:path w="640" h="592" extrusionOk="0">
                  <a:moveTo>
                    <a:pt x="281" y="1"/>
                  </a:moveTo>
                  <a:cubicBezTo>
                    <a:pt x="272" y="1"/>
                    <a:pt x="353" y="46"/>
                    <a:pt x="243" y="76"/>
                  </a:cubicBezTo>
                  <a:cubicBezTo>
                    <a:pt x="175" y="103"/>
                    <a:pt x="107" y="117"/>
                    <a:pt x="66" y="171"/>
                  </a:cubicBezTo>
                  <a:cubicBezTo>
                    <a:pt x="38" y="212"/>
                    <a:pt x="25" y="240"/>
                    <a:pt x="25" y="281"/>
                  </a:cubicBezTo>
                  <a:cubicBezTo>
                    <a:pt x="1" y="446"/>
                    <a:pt x="152" y="592"/>
                    <a:pt x="308" y="592"/>
                  </a:cubicBezTo>
                  <a:cubicBezTo>
                    <a:pt x="332" y="592"/>
                    <a:pt x="356" y="588"/>
                    <a:pt x="380" y="581"/>
                  </a:cubicBezTo>
                  <a:cubicBezTo>
                    <a:pt x="571" y="540"/>
                    <a:pt x="639" y="281"/>
                    <a:pt x="530" y="130"/>
                  </a:cubicBezTo>
                  <a:cubicBezTo>
                    <a:pt x="475" y="76"/>
                    <a:pt x="407" y="48"/>
                    <a:pt x="339" y="21"/>
                  </a:cubicBezTo>
                  <a:cubicBezTo>
                    <a:pt x="299" y="7"/>
                    <a:pt x="284" y="1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1"/>
            <p:cNvSpPr/>
            <p:nvPr/>
          </p:nvSpPr>
          <p:spPr>
            <a:xfrm flipH="1">
              <a:off x="8861095" y="897387"/>
              <a:ext cx="101426" cy="100234"/>
            </a:xfrm>
            <a:custGeom>
              <a:avLst/>
              <a:gdLst/>
              <a:ahLst/>
              <a:cxnLst/>
              <a:rect l="l" t="t" r="r" b="b"/>
              <a:pathLst>
                <a:path w="766" h="757" extrusionOk="0">
                  <a:moveTo>
                    <a:pt x="506" y="0"/>
                  </a:moveTo>
                  <a:cubicBezTo>
                    <a:pt x="482" y="0"/>
                    <a:pt x="458" y="4"/>
                    <a:pt x="438" y="10"/>
                  </a:cubicBezTo>
                  <a:cubicBezTo>
                    <a:pt x="288" y="24"/>
                    <a:pt x="151" y="106"/>
                    <a:pt x="69" y="229"/>
                  </a:cubicBezTo>
                  <a:cubicBezTo>
                    <a:pt x="1" y="352"/>
                    <a:pt x="1" y="529"/>
                    <a:pt x="96" y="638"/>
                  </a:cubicBezTo>
                  <a:cubicBezTo>
                    <a:pt x="158" y="717"/>
                    <a:pt x="259" y="757"/>
                    <a:pt x="359" y="757"/>
                  </a:cubicBezTo>
                  <a:cubicBezTo>
                    <a:pt x="415" y="757"/>
                    <a:pt x="471" y="745"/>
                    <a:pt x="520" y="720"/>
                  </a:cubicBezTo>
                  <a:cubicBezTo>
                    <a:pt x="656" y="652"/>
                    <a:pt x="752" y="502"/>
                    <a:pt x="752" y="338"/>
                  </a:cubicBezTo>
                  <a:cubicBezTo>
                    <a:pt x="765" y="202"/>
                    <a:pt x="711" y="51"/>
                    <a:pt x="574" y="10"/>
                  </a:cubicBezTo>
                  <a:cubicBezTo>
                    <a:pt x="554" y="4"/>
                    <a:pt x="530" y="0"/>
                    <a:pt x="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1"/>
            <p:cNvSpPr/>
            <p:nvPr/>
          </p:nvSpPr>
          <p:spPr>
            <a:xfrm flipH="1">
              <a:off x="9419743" y="830387"/>
              <a:ext cx="108576" cy="87258"/>
            </a:xfrm>
            <a:custGeom>
              <a:avLst/>
              <a:gdLst/>
              <a:ahLst/>
              <a:cxnLst/>
              <a:rect l="l" t="t" r="r" b="b"/>
              <a:pathLst>
                <a:path w="820" h="659" extrusionOk="0">
                  <a:moveTo>
                    <a:pt x="424" y="0"/>
                  </a:moveTo>
                  <a:cubicBezTo>
                    <a:pt x="379" y="0"/>
                    <a:pt x="333" y="8"/>
                    <a:pt x="287" y="25"/>
                  </a:cubicBezTo>
                  <a:cubicBezTo>
                    <a:pt x="205" y="39"/>
                    <a:pt x="123" y="93"/>
                    <a:pt x="82" y="175"/>
                  </a:cubicBezTo>
                  <a:cubicBezTo>
                    <a:pt x="0" y="312"/>
                    <a:pt x="82" y="503"/>
                    <a:pt x="219" y="585"/>
                  </a:cubicBezTo>
                  <a:cubicBezTo>
                    <a:pt x="293" y="634"/>
                    <a:pt x="376" y="658"/>
                    <a:pt x="458" y="658"/>
                  </a:cubicBezTo>
                  <a:cubicBezTo>
                    <a:pt x="512" y="658"/>
                    <a:pt x="566" y="647"/>
                    <a:pt x="615" y="626"/>
                  </a:cubicBezTo>
                  <a:cubicBezTo>
                    <a:pt x="738" y="557"/>
                    <a:pt x="820" y="421"/>
                    <a:pt x="806" y="284"/>
                  </a:cubicBezTo>
                  <a:cubicBezTo>
                    <a:pt x="792" y="175"/>
                    <a:pt x="710" y="80"/>
                    <a:pt x="615" y="39"/>
                  </a:cubicBezTo>
                  <a:cubicBezTo>
                    <a:pt x="551" y="15"/>
                    <a:pt x="488" y="0"/>
                    <a:pt x="4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1"/>
            <p:cNvSpPr/>
            <p:nvPr/>
          </p:nvSpPr>
          <p:spPr>
            <a:xfrm flipH="1">
              <a:off x="8790783" y="954059"/>
              <a:ext cx="39723" cy="34294"/>
            </a:xfrm>
            <a:custGeom>
              <a:avLst/>
              <a:gdLst/>
              <a:ahLst/>
              <a:cxnLst/>
              <a:rect l="l" t="t" r="r" b="b"/>
              <a:pathLst>
                <a:path w="300" h="259" extrusionOk="0">
                  <a:moveTo>
                    <a:pt x="143" y="0"/>
                  </a:moveTo>
                  <a:cubicBezTo>
                    <a:pt x="132" y="0"/>
                    <a:pt x="121" y="2"/>
                    <a:pt x="110" y="6"/>
                  </a:cubicBezTo>
                  <a:cubicBezTo>
                    <a:pt x="28" y="33"/>
                    <a:pt x="1" y="156"/>
                    <a:pt x="69" y="224"/>
                  </a:cubicBezTo>
                  <a:cubicBezTo>
                    <a:pt x="87" y="247"/>
                    <a:pt x="116" y="258"/>
                    <a:pt x="146" y="258"/>
                  </a:cubicBezTo>
                  <a:cubicBezTo>
                    <a:pt x="204" y="258"/>
                    <a:pt x="269" y="219"/>
                    <a:pt x="287" y="156"/>
                  </a:cubicBezTo>
                  <a:cubicBezTo>
                    <a:pt x="299" y="73"/>
                    <a:pt x="218" y="0"/>
                    <a:pt x="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31"/>
            <p:cNvSpPr/>
            <p:nvPr/>
          </p:nvSpPr>
          <p:spPr>
            <a:xfrm flipH="1">
              <a:off x="9202852" y="998152"/>
              <a:ext cx="103147" cy="80903"/>
            </a:xfrm>
            <a:custGeom>
              <a:avLst/>
              <a:gdLst/>
              <a:ahLst/>
              <a:cxnLst/>
              <a:rect l="l" t="t" r="r" b="b"/>
              <a:pathLst>
                <a:path w="779" h="611" extrusionOk="0">
                  <a:moveTo>
                    <a:pt x="260" y="0"/>
                  </a:moveTo>
                  <a:cubicBezTo>
                    <a:pt x="192" y="0"/>
                    <a:pt x="110" y="0"/>
                    <a:pt x="69" y="55"/>
                  </a:cubicBezTo>
                  <a:cubicBezTo>
                    <a:pt x="1" y="110"/>
                    <a:pt x="28" y="219"/>
                    <a:pt x="69" y="287"/>
                  </a:cubicBezTo>
                  <a:cubicBezTo>
                    <a:pt x="124" y="396"/>
                    <a:pt x="205" y="492"/>
                    <a:pt x="301" y="546"/>
                  </a:cubicBezTo>
                  <a:cubicBezTo>
                    <a:pt x="369" y="589"/>
                    <a:pt x="443" y="610"/>
                    <a:pt x="515" y="610"/>
                  </a:cubicBezTo>
                  <a:cubicBezTo>
                    <a:pt x="559" y="610"/>
                    <a:pt x="601" y="603"/>
                    <a:pt x="642" y="587"/>
                  </a:cubicBezTo>
                  <a:cubicBezTo>
                    <a:pt x="670" y="574"/>
                    <a:pt x="697" y="574"/>
                    <a:pt x="711" y="546"/>
                  </a:cubicBezTo>
                  <a:cubicBezTo>
                    <a:pt x="738" y="519"/>
                    <a:pt x="752" y="492"/>
                    <a:pt x="752" y="465"/>
                  </a:cubicBezTo>
                  <a:cubicBezTo>
                    <a:pt x="779" y="355"/>
                    <a:pt x="738" y="246"/>
                    <a:pt x="670" y="164"/>
                  </a:cubicBezTo>
                  <a:cubicBezTo>
                    <a:pt x="574" y="55"/>
                    <a:pt x="410" y="14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31"/>
            <p:cNvSpPr/>
            <p:nvPr/>
          </p:nvSpPr>
          <p:spPr>
            <a:xfrm flipH="1">
              <a:off x="9327585" y="993518"/>
              <a:ext cx="141149" cy="120493"/>
            </a:xfrm>
            <a:custGeom>
              <a:avLst/>
              <a:gdLst/>
              <a:ahLst/>
              <a:cxnLst/>
              <a:rect l="l" t="t" r="r" b="b"/>
              <a:pathLst>
                <a:path w="1066" h="910" extrusionOk="0">
                  <a:moveTo>
                    <a:pt x="520" y="0"/>
                  </a:moveTo>
                  <a:cubicBezTo>
                    <a:pt x="372" y="0"/>
                    <a:pt x="220" y="66"/>
                    <a:pt x="124" y="172"/>
                  </a:cubicBezTo>
                  <a:cubicBezTo>
                    <a:pt x="83" y="226"/>
                    <a:pt x="42" y="281"/>
                    <a:pt x="28" y="336"/>
                  </a:cubicBezTo>
                  <a:cubicBezTo>
                    <a:pt x="1" y="445"/>
                    <a:pt x="56" y="568"/>
                    <a:pt x="137" y="650"/>
                  </a:cubicBezTo>
                  <a:cubicBezTo>
                    <a:pt x="219" y="732"/>
                    <a:pt x="315" y="786"/>
                    <a:pt x="424" y="827"/>
                  </a:cubicBezTo>
                  <a:cubicBezTo>
                    <a:pt x="521" y="871"/>
                    <a:pt x="628" y="909"/>
                    <a:pt x="729" y="909"/>
                  </a:cubicBezTo>
                  <a:cubicBezTo>
                    <a:pt x="785" y="909"/>
                    <a:pt x="840" y="897"/>
                    <a:pt x="888" y="868"/>
                  </a:cubicBezTo>
                  <a:cubicBezTo>
                    <a:pt x="1011" y="800"/>
                    <a:pt x="1066" y="650"/>
                    <a:pt x="1052" y="513"/>
                  </a:cubicBezTo>
                  <a:cubicBezTo>
                    <a:pt x="1052" y="308"/>
                    <a:pt x="902" y="104"/>
                    <a:pt x="697" y="35"/>
                  </a:cubicBezTo>
                  <a:cubicBezTo>
                    <a:pt x="641" y="11"/>
                    <a:pt x="581" y="0"/>
                    <a:pt x="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1"/>
            <p:cNvSpPr/>
            <p:nvPr/>
          </p:nvSpPr>
          <p:spPr>
            <a:xfrm flipH="1">
              <a:off x="9454037" y="952338"/>
              <a:ext cx="47138" cy="41974"/>
            </a:xfrm>
            <a:custGeom>
              <a:avLst/>
              <a:gdLst/>
              <a:ahLst/>
              <a:cxnLst/>
              <a:rect l="l" t="t" r="r" b="b"/>
              <a:pathLst>
                <a:path w="356" h="317" extrusionOk="0">
                  <a:moveTo>
                    <a:pt x="163" y="0"/>
                  </a:moveTo>
                  <a:cubicBezTo>
                    <a:pt x="150" y="0"/>
                    <a:pt x="136" y="2"/>
                    <a:pt x="123" y="5"/>
                  </a:cubicBezTo>
                  <a:cubicBezTo>
                    <a:pt x="55" y="19"/>
                    <a:pt x="0" y="87"/>
                    <a:pt x="0" y="169"/>
                  </a:cubicBezTo>
                  <a:cubicBezTo>
                    <a:pt x="0" y="247"/>
                    <a:pt x="82" y="316"/>
                    <a:pt x="165" y="316"/>
                  </a:cubicBezTo>
                  <a:cubicBezTo>
                    <a:pt x="183" y="316"/>
                    <a:pt x="201" y="313"/>
                    <a:pt x="219" y="305"/>
                  </a:cubicBezTo>
                  <a:cubicBezTo>
                    <a:pt x="314" y="278"/>
                    <a:pt x="355" y="128"/>
                    <a:pt x="287" y="60"/>
                  </a:cubicBezTo>
                  <a:cubicBezTo>
                    <a:pt x="256" y="18"/>
                    <a:pt x="20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1"/>
            <p:cNvSpPr/>
            <p:nvPr/>
          </p:nvSpPr>
          <p:spPr>
            <a:xfrm flipH="1">
              <a:off x="9050974" y="1062240"/>
              <a:ext cx="88715" cy="86464"/>
            </a:xfrm>
            <a:custGeom>
              <a:avLst/>
              <a:gdLst/>
              <a:ahLst/>
              <a:cxnLst/>
              <a:rect l="l" t="t" r="r" b="b"/>
              <a:pathLst>
                <a:path w="670" h="653" extrusionOk="0">
                  <a:moveTo>
                    <a:pt x="433" y="0"/>
                  </a:moveTo>
                  <a:cubicBezTo>
                    <a:pt x="385" y="0"/>
                    <a:pt x="335" y="10"/>
                    <a:pt x="288" y="22"/>
                  </a:cubicBezTo>
                  <a:cubicBezTo>
                    <a:pt x="233" y="49"/>
                    <a:pt x="165" y="62"/>
                    <a:pt x="110" y="117"/>
                  </a:cubicBezTo>
                  <a:cubicBezTo>
                    <a:pt x="69" y="144"/>
                    <a:pt x="42" y="199"/>
                    <a:pt x="28" y="254"/>
                  </a:cubicBezTo>
                  <a:cubicBezTo>
                    <a:pt x="1" y="363"/>
                    <a:pt x="14" y="499"/>
                    <a:pt x="110" y="581"/>
                  </a:cubicBezTo>
                  <a:cubicBezTo>
                    <a:pt x="164" y="628"/>
                    <a:pt x="241" y="652"/>
                    <a:pt x="316" y="652"/>
                  </a:cubicBezTo>
                  <a:cubicBezTo>
                    <a:pt x="374" y="652"/>
                    <a:pt x="431" y="638"/>
                    <a:pt x="479" y="609"/>
                  </a:cubicBezTo>
                  <a:cubicBezTo>
                    <a:pt x="588" y="527"/>
                    <a:pt x="656" y="404"/>
                    <a:pt x="670" y="267"/>
                  </a:cubicBezTo>
                  <a:cubicBezTo>
                    <a:pt x="670" y="185"/>
                    <a:pt x="656" y="103"/>
                    <a:pt x="602" y="62"/>
                  </a:cubicBezTo>
                  <a:cubicBezTo>
                    <a:pt x="555" y="16"/>
                    <a:pt x="496" y="0"/>
                    <a:pt x="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1"/>
            <p:cNvSpPr/>
            <p:nvPr/>
          </p:nvSpPr>
          <p:spPr>
            <a:xfrm flipH="1">
              <a:off x="8882811" y="1035228"/>
              <a:ext cx="94144" cy="79049"/>
            </a:xfrm>
            <a:custGeom>
              <a:avLst/>
              <a:gdLst/>
              <a:ahLst/>
              <a:cxnLst/>
              <a:rect l="l" t="t" r="r" b="b"/>
              <a:pathLst>
                <a:path w="711" h="597" extrusionOk="0">
                  <a:moveTo>
                    <a:pt x="284" y="1"/>
                  </a:moveTo>
                  <a:cubicBezTo>
                    <a:pt x="267" y="1"/>
                    <a:pt x="247" y="7"/>
                    <a:pt x="219" y="21"/>
                  </a:cubicBezTo>
                  <a:cubicBezTo>
                    <a:pt x="110" y="75"/>
                    <a:pt x="1" y="185"/>
                    <a:pt x="14" y="307"/>
                  </a:cubicBezTo>
                  <a:cubicBezTo>
                    <a:pt x="28" y="417"/>
                    <a:pt x="137" y="485"/>
                    <a:pt x="233" y="526"/>
                  </a:cubicBezTo>
                  <a:cubicBezTo>
                    <a:pt x="304" y="561"/>
                    <a:pt x="395" y="597"/>
                    <a:pt x="480" y="597"/>
                  </a:cubicBezTo>
                  <a:cubicBezTo>
                    <a:pt x="494" y="597"/>
                    <a:pt x="507" y="596"/>
                    <a:pt x="519" y="594"/>
                  </a:cubicBezTo>
                  <a:cubicBezTo>
                    <a:pt x="615" y="567"/>
                    <a:pt x="711" y="485"/>
                    <a:pt x="697" y="376"/>
                  </a:cubicBezTo>
                  <a:cubicBezTo>
                    <a:pt x="697" y="335"/>
                    <a:pt x="670" y="294"/>
                    <a:pt x="642" y="253"/>
                  </a:cubicBezTo>
                  <a:cubicBezTo>
                    <a:pt x="588" y="185"/>
                    <a:pt x="506" y="130"/>
                    <a:pt x="424" y="89"/>
                  </a:cubicBezTo>
                  <a:cubicBezTo>
                    <a:pt x="343" y="49"/>
                    <a:pt x="329" y="1"/>
                    <a:pt x="2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1"/>
            <p:cNvSpPr/>
            <p:nvPr/>
          </p:nvSpPr>
          <p:spPr>
            <a:xfrm flipH="1">
              <a:off x="8665919" y="930623"/>
              <a:ext cx="61571" cy="57731"/>
            </a:xfrm>
            <a:custGeom>
              <a:avLst/>
              <a:gdLst/>
              <a:ahLst/>
              <a:cxnLst/>
              <a:rect l="l" t="t" r="r" b="b"/>
              <a:pathLst>
                <a:path w="465" h="436" extrusionOk="0">
                  <a:moveTo>
                    <a:pt x="245" y="1"/>
                  </a:moveTo>
                  <a:cubicBezTo>
                    <a:pt x="231" y="1"/>
                    <a:pt x="218" y="2"/>
                    <a:pt x="206" y="5"/>
                  </a:cubicBezTo>
                  <a:cubicBezTo>
                    <a:pt x="83" y="32"/>
                    <a:pt x="1" y="183"/>
                    <a:pt x="42" y="292"/>
                  </a:cubicBezTo>
                  <a:cubicBezTo>
                    <a:pt x="72" y="382"/>
                    <a:pt x="169" y="436"/>
                    <a:pt x="261" y="436"/>
                  </a:cubicBezTo>
                  <a:cubicBezTo>
                    <a:pt x="295" y="436"/>
                    <a:pt x="327" y="429"/>
                    <a:pt x="356" y="415"/>
                  </a:cubicBezTo>
                  <a:cubicBezTo>
                    <a:pt x="397" y="387"/>
                    <a:pt x="424" y="360"/>
                    <a:pt x="451" y="319"/>
                  </a:cubicBezTo>
                  <a:cubicBezTo>
                    <a:pt x="465" y="278"/>
                    <a:pt x="465" y="251"/>
                    <a:pt x="465" y="210"/>
                  </a:cubicBezTo>
                  <a:cubicBezTo>
                    <a:pt x="465" y="100"/>
                    <a:pt x="356" y="1"/>
                    <a:pt x="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31"/>
            <p:cNvSpPr/>
            <p:nvPr/>
          </p:nvSpPr>
          <p:spPr>
            <a:xfrm flipH="1">
              <a:off x="8759932" y="1026356"/>
              <a:ext cx="65146" cy="48462"/>
            </a:xfrm>
            <a:custGeom>
              <a:avLst/>
              <a:gdLst/>
              <a:ahLst/>
              <a:cxnLst/>
              <a:rect l="l" t="t" r="r" b="b"/>
              <a:pathLst>
                <a:path w="492" h="366" extrusionOk="0">
                  <a:moveTo>
                    <a:pt x="316" y="0"/>
                  </a:moveTo>
                  <a:cubicBezTo>
                    <a:pt x="283" y="0"/>
                    <a:pt x="250" y="7"/>
                    <a:pt x="219" y="19"/>
                  </a:cubicBezTo>
                  <a:cubicBezTo>
                    <a:pt x="164" y="47"/>
                    <a:pt x="123" y="101"/>
                    <a:pt x="69" y="156"/>
                  </a:cubicBezTo>
                  <a:cubicBezTo>
                    <a:pt x="41" y="197"/>
                    <a:pt x="0" y="265"/>
                    <a:pt x="28" y="320"/>
                  </a:cubicBezTo>
                  <a:cubicBezTo>
                    <a:pt x="55" y="333"/>
                    <a:pt x="82" y="347"/>
                    <a:pt x="123" y="361"/>
                  </a:cubicBezTo>
                  <a:cubicBezTo>
                    <a:pt x="145" y="364"/>
                    <a:pt x="167" y="366"/>
                    <a:pt x="189" y="366"/>
                  </a:cubicBezTo>
                  <a:cubicBezTo>
                    <a:pt x="267" y="366"/>
                    <a:pt x="347" y="345"/>
                    <a:pt x="410" y="293"/>
                  </a:cubicBezTo>
                  <a:cubicBezTo>
                    <a:pt x="478" y="224"/>
                    <a:pt x="492" y="88"/>
                    <a:pt x="424" y="33"/>
                  </a:cubicBezTo>
                  <a:cubicBezTo>
                    <a:pt x="394" y="11"/>
                    <a:pt x="355" y="0"/>
                    <a:pt x="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31"/>
            <p:cNvSpPr/>
            <p:nvPr/>
          </p:nvSpPr>
          <p:spPr>
            <a:xfrm flipH="1">
              <a:off x="9257007" y="462282"/>
              <a:ext cx="48992" cy="27939"/>
            </a:xfrm>
            <a:custGeom>
              <a:avLst/>
              <a:gdLst/>
              <a:ahLst/>
              <a:cxnLst/>
              <a:rect l="l" t="t" r="r" b="b"/>
              <a:pathLst>
                <a:path w="370" h="211" extrusionOk="0">
                  <a:moveTo>
                    <a:pt x="182" y="1"/>
                  </a:moveTo>
                  <a:cubicBezTo>
                    <a:pt x="144" y="1"/>
                    <a:pt x="107" y="11"/>
                    <a:pt x="69" y="33"/>
                  </a:cubicBezTo>
                  <a:cubicBezTo>
                    <a:pt x="55" y="33"/>
                    <a:pt x="42" y="47"/>
                    <a:pt x="28" y="61"/>
                  </a:cubicBezTo>
                  <a:cubicBezTo>
                    <a:pt x="1" y="88"/>
                    <a:pt x="14" y="142"/>
                    <a:pt x="42" y="170"/>
                  </a:cubicBezTo>
                  <a:cubicBezTo>
                    <a:pt x="83" y="197"/>
                    <a:pt x="124" y="211"/>
                    <a:pt x="165" y="211"/>
                  </a:cubicBezTo>
                  <a:cubicBezTo>
                    <a:pt x="219" y="211"/>
                    <a:pt x="287" y="211"/>
                    <a:pt x="342" y="183"/>
                  </a:cubicBezTo>
                  <a:cubicBezTo>
                    <a:pt x="369" y="129"/>
                    <a:pt x="328" y="47"/>
                    <a:pt x="274" y="20"/>
                  </a:cubicBezTo>
                  <a:cubicBezTo>
                    <a:pt x="243" y="7"/>
                    <a:pt x="212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31"/>
            <p:cNvSpPr/>
            <p:nvPr/>
          </p:nvSpPr>
          <p:spPr>
            <a:xfrm flipH="1">
              <a:off x="9455890" y="620250"/>
              <a:ext cx="39855" cy="47668"/>
            </a:xfrm>
            <a:custGeom>
              <a:avLst/>
              <a:gdLst/>
              <a:ahLst/>
              <a:cxnLst/>
              <a:rect l="l" t="t" r="r" b="b"/>
              <a:pathLst>
                <a:path w="301" h="360" extrusionOk="0">
                  <a:moveTo>
                    <a:pt x="164" y="1"/>
                  </a:moveTo>
                  <a:cubicBezTo>
                    <a:pt x="109" y="28"/>
                    <a:pt x="41" y="83"/>
                    <a:pt x="27" y="137"/>
                  </a:cubicBezTo>
                  <a:cubicBezTo>
                    <a:pt x="0" y="206"/>
                    <a:pt x="27" y="301"/>
                    <a:pt x="96" y="342"/>
                  </a:cubicBezTo>
                  <a:cubicBezTo>
                    <a:pt x="117" y="353"/>
                    <a:pt x="144" y="359"/>
                    <a:pt x="172" y="359"/>
                  </a:cubicBezTo>
                  <a:cubicBezTo>
                    <a:pt x="216" y="359"/>
                    <a:pt x="262" y="343"/>
                    <a:pt x="287" y="301"/>
                  </a:cubicBezTo>
                  <a:cubicBezTo>
                    <a:pt x="300" y="192"/>
                    <a:pt x="260" y="69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31"/>
            <p:cNvSpPr/>
            <p:nvPr/>
          </p:nvSpPr>
          <p:spPr>
            <a:xfrm flipH="1">
              <a:off x="8861094" y="433152"/>
              <a:ext cx="48992" cy="35353"/>
            </a:xfrm>
            <a:custGeom>
              <a:avLst/>
              <a:gdLst/>
              <a:ahLst/>
              <a:cxnLst/>
              <a:rect l="l" t="t" r="r" b="b"/>
              <a:pathLst>
                <a:path w="370" h="267" extrusionOk="0">
                  <a:moveTo>
                    <a:pt x="219" y="1"/>
                  </a:moveTo>
                  <a:cubicBezTo>
                    <a:pt x="182" y="1"/>
                    <a:pt x="144" y="8"/>
                    <a:pt x="110" y="21"/>
                  </a:cubicBezTo>
                  <a:cubicBezTo>
                    <a:pt x="55" y="48"/>
                    <a:pt x="1" y="89"/>
                    <a:pt x="1" y="144"/>
                  </a:cubicBezTo>
                  <a:cubicBezTo>
                    <a:pt x="1" y="226"/>
                    <a:pt x="83" y="267"/>
                    <a:pt x="151" y="267"/>
                  </a:cubicBezTo>
                  <a:cubicBezTo>
                    <a:pt x="219" y="267"/>
                    <a:pt x="287" y="253"/>
                    <a:pt x="328" y="199"/>
                  </a:cubicBezTo>
                  <a:cubicBezTo>
                    <a:pt x="369" y="144"/>
                    <a:pt x="369" y="62"/>
                    <a:pt x="328" y="21"/>
                  </a:cubicBezTo>
                  <a:cubicBezTo>
                    <a:pt x="294" y="8"/>
                    <a:pt x="257" y="1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31"/>
            <p:cNvSpPr/>
            <p:nvPr/>
          </p:nvSpPr>
          <p:spPr>
            <a:xfrm flipH="1">
              <a:off x="8618912" y="716116"/>
              <a:ext cx="43430" cy="42371"/>
            </a:xfrm>
            <a:custGeom>
              <a:avLst/>
              <a:gdLst/>
              <a:ahLst/>
              <a:cxnLst/>
              <a:rect l="l" t="t" r="r" b="b"/>
              <a:pathLst>
                <a:path w="328" h="320" extrusionOk="0">
                  <a:moveTo>
                    <a:pt x="191" y="0"/>
                  </a:moveTo>
                  <a:cubicBezTo>
                    <a:pt x="137" y="41"/>
                    <a:pt x="96" y="69"/>
                    <a:pt x="55" y="123"/>
                  </a:cubicBezTo>
                  <a:cubicBezTo>
                    <a:pt x="14" y="178"/>
                    <a:pt x="0" y="246"/>
                    <a:pt x="41" y="301"/>
                  </a:cubicBezTo>
                  <a:cubicBezTo>
                    <a:pt x="67" y="313"/>
                    <a:pt x="95" y="320"/>
                    <a:pt x="123" y="320"/>
                  </a:cubicBezTo>
                  <a:cubicBezTo>
                    <a:pt x="186" y="320"/>
                    <a:pt x="249" y="289"/>
                    <a:pt x="287" y="233"/>
                  </a:cubicBezTo>
                  <a:cubicBezTo>
                    <a:pt x="328" y="151"/>
                    <a:pt x="287" y="28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31"/>
            <p:cNvSpPr/>
            <p:nvPr/>
          </p:nvSpPr>
          <p:spPr>
            <a:xfrm flipH="1">
              <a:off x="8815942" y="410112"/>
              <a:ext cx="41709" cy="40385"/>
            </a:xfrm>
            <a:custGeom>
              <a:avLst/>
              <a:gdLst/>
              <a:ahLst/>
              <a:cxnLst/>
              <a:rect l="l" t="t" r="r" b="b"/>
              <a:pathLst>
                <a:path w="315" h="305" extrusionOk="0">
                  <a:moveTo>
                    <a:pt x="245" y="0"/>
                  </a:moveTo>
                  <a:cubicBezTo>
                    <a:pt x="223" y="0"/>
                    <a:pt x="203" y="23"/>
                    <a:pt x="192" y="45"/>
                  </a:cubicBezTo>
                  <a:cubicBezTo>
                    <a:pt x="178" y="113"/>
                    <a:pt x="124" y="168"/>
                    <a:pt x="55" y="195"/>
                  </a:cubicBezTo>
                  <a:cubicBezTo>
                    <a:pt x="28" y="195"/>
                    <a:pt x="1" y="222"/>
                    <a:pt x="14" y="263"/>
                  </a:cubicBezTo>
                  <a:cubicBezTo>
                    <a:pt x="14" y="291"/>
                    <a:pt x="42" y="304"/>
                    <a:pt x="69" y="304"/>
                  </a:cubicBezTo>
                  <a:lnTo>
                    <a:pt x="83" y="304"/>
                  </a:lnTo>
                  <a:cubicBezTo>
                    <a:pt x="192" y="277"/>
                    <a:pt x="287" y="182"/>
                    <a:pt x="315" y="72"/>
                  </a:cubicBezTo>
                  <a:cubicBezTo>
                    <a:pt x="315" y="45"/>
                    <a:pt x="301" y="4"/>
                    <a:pt x="260" y="4"/>
                  </a:cubicBezTo>
                  <a:cubicBezTo>
                    <a:pt x="255" y="2"/>
                    <a:pt x="250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31"/>
            <p:cNvSpPr/>
            <p:nvPr/>
          </p:nvSpPr>
          <p:spPr>
            <a:xfrm flipH="1">
              <a:off x="9031111" y="334638"/>
              <a:ext cx="23569" cy="52567"/>
            </a:xfrm>
            <a:custGeom>
              <a:avLst/>
              <a:gdLst/>
              <a:ahLst/>
              <a:cxnLst/>
              <a:rect l="l" t="t" r="r" b="b"/>
              <a:pathLst>
                <a:path w="178" h="397" extrusionOk="0">
                  <a:moveTo>
                    <a:pt x="55" y="1"/>
                  </a:moveTo>
                  <a:cubicBezTo>
                    <a:pt x="14" y="14"/>
                    <a:pt x="0" y="42"/>
                    <a:pt x="0" y="69"/>
                  </a:cubicBezTo>
                  <a:lnTo>
                    <a:pt x="55" y="342"/>
                  </a:lnTo>
                  <a:cubicBezTo>
                    <a:pt x="55" y="369"/>
                    <a:pt x="82" y="397"/>
                    <a:pt x="110" y="397"/>
                  </a:cubicBezTo>
                  <a:lnTo>
                    <a:pt x="123" y="397"/>
                  </a:lnTo>
                  <a:cubicBezTo>
                    <a:pt x="151" y="383"/>
                    <a:pt x="178" y="356"/>
                    <a:pt x="164" y="328"/>
                  </a:cubicBezTo>
                  <a:lnTo>
                    <a:pt x="123" y="55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31"/>
            <p:cNvSpPr/>
            <p:nvPr/>
          </p:nvSpPr>
          <p:spPr>
            <a:xfrm flipH="1">
              <a:off x="9190139" y="367873"/>
              <a:ext cx="47138" cy="35618"/>
            </a:xfrm>
            <a:custGeom>
              <a:avLst/>
              <a:gdLst/>
              <a:ahLst/>
              <a:cxnLst/>
              <a:rect l="l" t="t" r="r" b="b"/>
              <a:pathLst>
                <a:path w="356" h="269" extrusionOk="0">
                  <a:moveTo>
                    <a:pt x="67" y="0"/>
                  </a:moveTo>
                  <a:cubicBezTo>
                    <a:pt x="53" y="0"/>
                    <a:pt x="39" y="3"/>
                    <a:pt x="28" y="9"/>
                  </a:cubicBezTo>
                  <a:cubicBezTo>
                    <a:pt x="14" y="36"/>
                    <a:pt x="1" y="64"/>
                    <a:pt x="28" y="91"/>
                  </a:cubicBezTo>
                  <a:cubicBezTo>
                    <a:pt x="82" y="173"/>
                    <a:pt x="178" y="241"/>
                    <a:pt x="274" y="268"/>
                  </a:cubicBezTo>
                  <a:lnTo>
                    <a:pt x="301" y="268"/>
                  </a:lnTo>
                  <a:cubicBezTo>
                    <a:pt x="328" y="268"/>
                    <a:pt x="342" y="255"/>
                    <a:pt x="355" y="227"/>
                  </a:cubicBezTo>
                  <a:cubicBezTo>
                    <a:pt x="355" y="186"/>
                    <a:pt x="342" y="159"/>
                    <a:pt x="315" y="146"/>
                  </a:cubicBezTo>
                  <a:cubicBezTo>
                    <a:pt x="233" y="132"/>
                    <a:pt x="164" y="91"/>
                    <a:pt x="123" y="23"/>
                  </a:cubicBezTo>
                  <a:cubicBezTo>
                    <a:pt x="107" y="7"/>
                    <a:pt x="87" y="0"/>
                    <a:pt x="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31"/>
            <p:cNvSpPr/>
            <p:nvPr/>
          </p:nvSpPr>
          <p:spPr>
            <a:xfrm flipH="1">
              <a:off x="9318447" y="443083"/>
              <a:ext cx="52567" cy="25423"/>
            </a:xfrm>
            <a:custGeom>
              <a:avLst/>
              <a:gdLst/>
              <a:ahLst/>
              <a:cxnLst/>
              <a:rect l="l" t="t" r="r" b="b"/>
              <a:pathLst>
                <a:path w="397" h="192" extrusionOk="0">
                  <a:moveTo>
                    <a:pt x="82" y="1"/>
                  </a:moveTo>
                  <a:cubicBezTo>
                    <a:pt x="41" y="1"/>
                    <a:pt x="14" y="14"/>
                    <a:pt x="0" y="42"/>
                  </a:cubicBezTo>
                  <a:cubicBezTo>
                    <a:pt x="0" y="83"/>
                    <a:pt x="14" y="110"/>
                    <a:pt x="41" y="124"/>
                  </a:cubicBezTo>
                  <a:lnTo>
                    <a:pt x="314" y="192"/>
                  </a:lnTo>
                  <a:lnTo>
                    <a:pt x="328" y="192"/>
                  </a:lnTo>
                  <a:cubicBezTo>
                    <a:pt x="355" y="192"/>
                    <a:pt x="382" y="178"/>
                    <a:pt x="396" y="151"/>
                  </a:cubicBezTo>
                  <a:cubicBezTo>
                    <a:pt x="396" y="124"/>
                    <a:pt x="382" y="83"/>
                    <a:pt x="355" y="83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31"/>
            <p:cNvSpPr/>
            <p:nvPr/>
          </p:nvSpPr>
          <p:spPr>
            <a:xfrm flipH="1">
              <a:off x="8909954" y="627532"/>
              <a:ext cx="23569" cy="56142"/>
            </a:xfrm>
            <a:custGeom>
              <a:avLst/>
              <a:gdLst/>
              <a:ahLst/>
              <a:cxnLst/>
              <a:rect l="l" t="t" r="r" b="b"/>
              <a:pathLst>
                <a:path w="178" h="424" extrusionOk="0">
                  <a:moveTo>
                    <a:pt x="123" y="0"/>
                  </a:moveTo>
                  <a:cubicBezTo>
                    <a:pt x="82" y="0"/>
                    <a:pt x="55" y="14"/>
                    <a:pt x="55" y="55"/>
                  </a:cubicBezTo>
                  <a:lnTo>
                    <a:pt x="0" y="355"/>
                  </a:lnTo>
                  <a:cubicBezTo>
                    <a:pt x="0" y="383"/>
                    <a:pt x="14" y="410"/>
                    <a:pt x="55" y="424"/>
                  </a:cubicBezTo>
                  <a:cubicBezTo>
                    <a:pt x="96" y="424"/>
                    <a:pt x="109" y="396"/>
                    <a:pt x="123" y="369"/>
                  </a:cubicBezTo>
                  <a:lnTo>
                    <a:pt x="164" y="69"/>
                  </a:lnTo>
                  <a:cubicBezTo>
                    <a:pt x="178" y="41"/>
                    <a:pt x="150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31"/>
            <p:cNvSpPr/>
            <p:nvPr/>
          </p:nvSpPr>
          <p:spPr>
            <a:xfrm flipH="1">
              <a:off x="8694784" y="653882"/>
              <a:ext cx="30852" cy="42504"/>
            </a:xfrm>
            <a:custGeom>
              <a:avLst/>
              <a:gdLst/>
              <a:ahLst/>
              <a:cxnLst/>
              <a:rect l="l" t="t" r="r" b="b"/>
              <a:pathLst>
                <a:path w="233" h="321" extrusionOk="0">
                  <a:moveTo>
                    <a:pt x="167" y="1"/>
                  </a:moveTo>
                  <a:cubicBezTo>
                    <a:pt x="144" y="1"/>
                    <a:pt x="120" y="14"/>
                    <a:pt x="110" y="34"/>
                  </a:cubicBezTo>
                  <a:lnTo>
                    <a:pt x="14" y="238"/>
                  </a:lnTo>
                  <a:cubicBezTo>
                    <a:pt x="0" y="266"/>
                    <a:pt x="0" y="307"/>
                    <a:pt x="41" y="320"/>
                  </a:cubicBezTo>
                  <a:lnTo>
                    <a:pt x="69" y="320"/>
                  </a:lnTo>
                  <a:cubicBezTo>
                    <a:pt x="82" y="320"/>
                    <a:pt x="110" y="307"/>
                    <a:pt x="123" y="293"/>
                  </a:cubicBezTo>
                  <a:lnTo>
                    <a:pt x="219" y="88"/>
                  </a:lnTo>
                  <a:cubicBezTo>
                    <a:pt x="233" y="61"/>
                    <a:pt x="219" y="20"/>
                    <a:pt x="192" y="6"/>
                  </a:cubicBezTo>
                  <a:cubicBezTo>
                    <a:pt x="184" y="3"/>
                    <a:pt x="176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31"/>
            <p:cNvSpPr/>
            <p:nvPr/>
          </p:nvSpPr>
          <p:spPr>
            <a:xfrm flipH="1">
              <a:off x="8636920" y="828136"/>
              <a:ext cx="52567" cy="21848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28" y="1"/>
                  </a:moveTo>
                  <a:lnTo>
                    <a:pt x="55" y="56"/>
                  </a:lnTo>
                  <a:cubicBezTo>
                    <a:pt x="14" y="56"/>
                    <a:pt x="0" y="83"/>
                    <a:pt x="0" y="124"/>
                  </a:cubicBezTo>
                  <a:cubicBezTo>
                    <a:pt x="14" y="151"/>
                    <a:pt x="28" y="165"/>
                    <a:pt x="69" y="165"/>
                  </a:cubicBezTo>
                  <a:lnTo>
                    <a:pt x="342" y="124"/>
                  </a:lnTo>
                  <a:cubicBezTo>
                    <a:pt x="383" y="110"/>
                    <a:pt x="396" y="83"/>
                    <a:pt x="396" y="56"/>
                  </a:cubicBezTo>
                  <a:cubicBezTo>
                    <a:pt x="396" y="15"/>
                    <a:pt x="355" y="1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31"/>
            <p:cNvSpPr/>
            <p:nvPr/>
          </p:nvSpPr>
          <p:spPr>
            <a:xfrm flipH="1">
              <a:off x="8852090" y="881365"/>
              <a:ext cx="50713" cy="71766"/>
            </a:xfrm>
            <a:custGeom>
              <a:avLst/>
              <a:gdLst/>
              <a:ahLst/>
              <a:cxnLst/>
              <a:rect l="l" t="t" r="r" b="b"/>
              <a:pathLst>
                <a:path w="383" h="542" extrusionOk="0">
                  <a:moveTo>
                    <a:pt x="61" y="0"/>
                  </a:moveTo>
                  <a:cubicBezTo>
                    <a:pt x="49" y="0"/>
                    <a:pt x="38" y="4"/>
                    <a:pt x="28" y="9"/>
                  </a:cubicBezTo>
                  <a:cubicBezTo>
                    <a:pt x="0" y="22"/>
                    <a:pt x="0" y="63"/>
                    <a:pt x="14" y="90"/>
                  </a:cubicBezTo>
                  <a:lnTo>
                    <a:pt x="260" y="514"/>
                  </a:lnTo>
                  <a:cubicBezTo>
                    <a:pt x="273" y="527"/>
                    <a:pt x="287" y="541"/>
                    <a:pt x="314" y="541"/>
                  </a:cubicBezTo>
                  <a:cubicBezTo>
                    <a:pt x="328" y="541"/>
                    <a:pt x="328" y="541"/>
                    <a:pt x="342" y="527"/>
                  </a:cubicBezTo>
                  <a:cubicBezTo>
                    <a:pt x="369" y="514"/>
                    <a:pt x="383" y="486"/>
                    <a:pt x="369" y="445"/>
                  </a:cubicBezTo>
                  <a:lnTo>
                    <a:pt x="110" y="36"/>
                  </a:lnTo>
                  <a:cubicBezTo>
                    <a:pt x="101" y="10"/>
                    <a:pt x="8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31"/>
            <p:cNvSpPr/>
            <p:nvPr/>
          </p:nvSpPr>
          <p:spPr>
            <a:xfrm flipH="1">
              <a:off x="9067260" y="871567"/>
              <a:ext cx="19994" cy="45284"/>
            </a:xfrm>
            <a:custGeom>
              <a:avLst/>
              <a:gdLst/>
              <a:ahLst/>
              <a:cxnLst/>
              <a:rect l="l" t="t" r="r" b="b"/>
              <a:pathLst>
                <a:path w="151" h="342" extrusionOk="0">
                  <a:moveTo>
                    <a:pt x="83" y="1"/>
                  </a:moveTo>
                  <a:cubicBezTo>
                    <a:pt x="55" y="1"/>
                    <a:pt x="28" y="28"/>
                    <a:pt x="28" y="55"/>
                  </a:cubicBezTo>
                  <a:lnTo>
                    <a:pt x="1" y="274"/>
                  </a:lnTo>
                  <a:cubicBezTo>
                    <a:pt x="1" y="315"/>
                    <a:pt x="14" y="342"/>
                    <a:pt x="55" y="342"/>
                  </a:cubicBezTo>
                  <a:cubicBezTo>
                    <a:pt x="83" y="342"/>
                    <a:pt x="110" y="328"/>
                    <a:pt x="124" y="287"/>
                  </a:cubicBezTo>
                  <a:lnTo>
                    <a:pt x="137" y="69"/>
                  </a:lnTo>
                  <a:cubicBezTo>
                    <a:pt x="151" y="42"/>
                    <a:pt x="124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31"/>
            <p:cNvSpPr/>
            <p:nvPr/>
          </p:nvSpPr>
          <p:spPr>
            <a:xfrm flipH="1">
              <a:off x="9094272" y="614821"/>
              <a:ext cx="20126" cy="36280"/>
            </a:xfrm>
            <a:custGeom>
              <a:avLst/>
              <a:gdLst/>
              <a:ahLst/>
              <a:cxnLst/>
              <a:rect l="l" t="t" r="r" b="b"/>
              <a:pathLst>
                <a:path w="152" h="274" extrusionOk="0">
                  <a:moveTo>
                    <a:pt x="97" y="1"/>
                  </a:moveTo>
                  <a:cubicBezTo>
                    <a:pt x="69" y="1"/>
                    <a:pt x="42" y="14"/>
                    <a:pt x="28" y="55"/>
                  </a:cubicBezTo>
                  <a:lnTo>
                    <a:pt x="15" y="206"/>
                  </a:lnTo>
                  <a:cubicBezTo>
                    <a:pt x="1" y="233"/>
                    <a:pt x="28" y="260"/>
                    <a:pt x="56" y="274"/>
                  </a:cubicBezTo>
                  <a:lnTo>
                    <a:pt x="69" y="274"/>
                  </a:lnTo>
                  <a:cubicBezTo>
                    <a:pt x="97" y="274"/>
                    <a:pt x="124" y="247"/>
                    <a:pt x="124" y="219"/>
                  </a:cubicBezTo>
                  <a:lnTo>
                    <a:pt x="151" y="69"/>
                  </a:lnTo>
                  <a:cubicBezTo>
                    <a:pt x="151" y="42"/>
                    <a:pt x="137" y="1"/>
                    <a:pt x="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31"/>
            <p:cNvSpPr/>
            <p:nvPr/>
          </p:nvSpPr>
          <p:spPr>
            <a:xfrm flipH="1">
              <a:off x="9443179" y="534579"/>
              <a:ext cx="47138" cy="33367"/>
            </a:xfrm>
            <a:custGeom>
              <a:avLst/>
              <a:gdLst/>
              <a:ahLst/>
              <a:cxnLst/>
              <a:rect l="l" t="t" r="r" b="b"/>
              <a:pathLst>
                <a:path w="356" h="252" extrusionOk="0">
                  <a:moveTo>
                    <a:pt x="72" y="1"/>
                  </a:moveTo>
                  <a:cubicBezTo>
                    <a:pt x="48" y="1"/>
                    <a:pt x="24" y="13"/>
                    <a:pt x="14" y="33"/>
                  </a:cubicBezTo>
                  <a:cubicBezTo>
                    <a:pt x="0" y="61"/>
                    <a:pt x="14" y="102"/>
                    <a:pt x="41" y="115"/>
                  </a:cubicBezTo>
                  <a:lnTo>
                    <a:pt x="259" y="238"/>
                  </a:lnTo>
                  <a:cubicBezTo>
                    <a:pt x="273" y="252"/>
                    <a:pt x="287" y="252"/>
                    <a:pt x="287" y="252"/>
                  </a:cubicBezTo>
                  <a:cubicBezTo>
                    <a:pt x="314" y="252"/>
                    <a:pt x="328" y="238"/>
                    <a:pt x="341" y="225"/>
                  </a:cubicBezTo>
                  <a:cubicBezTo>
                    <a:pt x="355" y="184"/>
                    <a:pt x="355" y="156"/>
                    <a:pt x="328" y="143"/>
                  </a:cubicBezTo>
                  <a:lnTo>
                    <a:pt x="96" y="6"/>
                  </a:ln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31"/>
            <p:cNvSpPr/>
            <p:nvPr/>
          </p:nvSpPr>
          <p:spPr>
            <a:xfrm flipH="1">
              <a:off x="9568044" y="585293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0" y="0"/>
                  </a:moveTo>
                  <a:cubicBezTo>
                    <a:pt x="37" y="0"/>
                    <a:pt x="11" y="16"/>
                    <a:pt x="1" y="46"/>
                  </a:cubicBezTo>
                  <a:cubicBezTo>
                    <a:pt x="1" y="74"/>
                    <a:pt x="15" y="101"/>
                    <a:pt x="42" y="115"/>
                  </a:cubicBezTo>
                  <a:lnTo>
                    <a:pt x="274" y="197"/>
                  </a:lnTo>
                  <a:lnTo>
                    <a:pt x="288" y="197"/>
                  </a:lnTo>
                  <a:cubicBezTo>
                    <a:pt x="315" y="197"/>
                    <a:pt x="342" y="183"/>
                    <a:pt x="342" y="156"/>
                  </a:cubicBezTo>
                  <a:cubicBezTo>
                    <a:pt x="356" y="128"/>
                    <a:pt x="342" y="87"/>
                    <a:pt x="301" y="74"/>
                  </a:cubicBezTo>
                  <a:lnTo>
                    <a:pt x="83" y="5"/>
                  </a:lnTo>
                  <a:cubicBezTo>
                    <a:pt x="76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31"/>
            <p:cNvSpPr/>
            <p:nvPr/>
          </p:nvSpPr>
          <p:spPr>
            <a:xfrm flipH="1">
              <a:off x="9692776" y="710554"/>
              <a:ext cx="32573" cy="25555"/>
            </a:xfrm>
            <a:custGeom>
              <a:avLst/>
              <a:gdLst/>
              <a:ahLst/>
              <a:cxnLst/>
              <a:rect l="l" t="t" r="r" b="b"/>
              <a:pathLst>
                <a:path w="246" h="193" extrusionOk="0">
                  <a:moveTo>
                    <a:pt x="74" y="0"/>
                  </a:moveTo>
                  <a:cubicBezTo>
                    <a:pt x="55" y="0"/>
                    <a:pt x="36" y="12"/>
                    <a:pt x="27" y="29"/>
                  </a:cubicBezTo>
                  <a:cubicBezTo>
                    <a:pt x="0" y="42"/>
                    <a:pt x="14" y="83"/>
                    <a:pt x="41" y="111"/>
                  </a:cubicBezTo>
                  <a:lnTo>
                    <a:pt x="137" y="179"/>
                  </a:lnTo>
                  <a:cubicBezTo>
                    <a:pt x="150" y="193"/>
                    <a:pt x="164" y="193"/>
                    <a:pt x="178" y="193"/>
                  </a:cubicBezTo>
                  <a:cubicBezTo>
                    <a:pt x="191" y="193"/>
                    <a:pt x="205" y="179"/>
                    <a:pt x="219" y="165"/>
                  </a:cubicBezTo>
                  <a:cubicBezTo>
                    <a:pt x="246" y="138"/>
                    <a:pt x="232" y="111"/>
                    <a:pt x="205" y="83"/>
                  </a:cubicBezTo>
                  <a:lnTo>
                    <a:pt x="109" y="15"/>
                  </a:lnTo>
                  <a:cubicBezTo>
                    <a:pt x="99" y="5"/>
                    <a:pt x="86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31"/>
            <p:cNvSpPr/>
            <p:nvPr/>
          </p:nvSpPr>
          <p:spPr>
            <a:xfrm flipH="1">
              <a:off x="9578769" y="811982"/>
              <a:ext cx="23701" cy="47138"/>
            </a:xfrm>
            <a:custGeom>
              <a:avLst/>
              <a:gdLst/>
              <a:ahLst/>
              <a:cxnLst/>
              <a:rect l="l" t="t" r="r" b="b"/>
              <a:pathLst>
                <a:path w="179" h="356" extrusionOk="0">
                  <a:moveTo>
                    <a:pt x="123" y="0"/>
                  </a:moveTo>
                  <a:cubicBezTo>
                    <a:pt x="96" y="0"/>
                    <a:pt x="69" y="14"/>
                    <a:pt x="55" y="55"/>
                  </a:cubicBezTo>
                  <a:lnTo>
                    <a:pt x="14" y="273"/>
                  </a:lnTo>
                  <a:cubicBezTo>
                    <a:pt x="1" y="314"/>
                    <a:pt x="28" y="341"/>
                    <a:pt x="55" y="341"/>
                  </a:cubicBezTo>
                  <a:cubicBezTo>
                    <a:pt x="55" y="341"/>
                    <a:pt x="69" y="355"/>
                    <a:pt x="69" y="355"/>
                  </a:cubicBezTo>
                  <a:cubicBezTo>
                    <a:pt x="96" y="355"/>
                    <a:pt x="123" y="328"/>
                    <a:pt x="123" y="300"/>
                  </a:cubicBezTo>
                  <a:lnTo>
                    <a:pt x="178" y="82"/>
                  </a:lnTo>
                  <a:cubicBezTo>
                    <a:pt x="178" y="41"/>
                    <a:pt x="164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31"/>
            <p:cNvSpPr/>
            <p:nvPr/>
          </p:nvSpPr>
          <p:spPr>
            <a:xfrm flipH="1">
              <a:off x="9374589" y="697313"/>
              <a:ext cx="28998" cy="36942"/>
            </a:xfrm>
            <a:custGeom>
              <a:avLst/>
              <a:gdLst/>
              <a:ahLst/>
              <a:cxnLst/>
              <a:rect l="l" t="t" r="r" b="b"/>
              <a:pathLst>
                <a:path w="219" h="279" extrusionOk="0">
                  <a:moveTo>
                    <a:pt x="71" y="1"/>
                  </a:moveTo>
                  <a:cubicBezTo>
                    <a:pt x="62" y="1"/>
                    <a:pt x="52" y="2"/>
                    <a:pt x="41" y="6"/>
                  </a:cubicBezTo>
                  <a:cubicBezTo>
                    <a:pt x="14" y="20"/>
                    <a:pt x="0" y="61"/>
                    <a:pt x="14" y="88"/>
                  </a:cubicBezTo>
                  <a:lnTo>
                    <a:pt x="96" y="238"/>
                  </a:lnTo>
                  <a:cubicBezTo>
                    <a:pt x="110" y="265"/>
                    <a:pt x="123" y="279"/>
                    <a:pt x="151" y="279"/>
                  </a:cubicBezTo>
                  <a:cubicBezTo>
                    <a:pt x="164" y="279"/>
                    <a:pt x="164" y="265"/>
                    <a:pt x="178" y="265"/>
                  </a:cubicBezTo>
                  <a:cubicBezTo>
                    <a:pt x="205" y="252"/>
                    <a:pt x="219" y="211"/>
                    <a:pt x="205" y="183"/>
                  </a:cubicBezTo>
                  <a:lnTo>
                    <a:pt x="123" y="33"/>
                  </a:lnTo>
                  <a:cubicBezTo>
                    <a:pt x="113" y="13"/>
                    <a:pt x="9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31"/>
            <p:cNvSpPr/>
            <p:nvPr/>
          </p:nvSpPr>
          <p:spPr>
            <a:xfrm flipH="1">
              <a:off x="9508326" y="684204"/>
              <a:ext cx="45284" cy="51905"/>
            </a:xfrm>
            <a:custGeom>
              <a:avLst/>
              <a:gdLst/>
              <a:ahLst/>
              <a:cxnLst/>
              <a:rect l="l" t="t" r="r" b="b"/>
              <a:pathLst>
                <a:path w="342" h="392" extrusionOk="0">
                  <a:moveTo>
                    <a:pt x="75" y="0"/>
                  </a:moveTo>
                  <a:cubicBezTo>
                    <a:pt x="64" y="0"/>
                    <a:pt x="52" y="4"/>
                    <a:pt x="41" y="9"/>
                  </a:cubicBezTo>
                  <a:cubicBezTo>
                    <a:pt x="14" y="23"/>
                    <a:pt x="0" y="64"/>
                    <a:pt x="27" y="91"/>
                  </a:cubicBezTo>
                  <a:lnTo>
                    <a:pt x="219" y="364"/>
                  </a:lnTo>
                  <a:cubicBezTo>
                    <a:pt x="232" y="378"/>
                    <a:pt x="246" y="392"/>
                    <a:pt x="273" y="392"/>
                  </a:cubicBezTo>
                  <a:cubicBezTo>
                    <a:pt x="287" y="392"/>
                    <a:pt x="301" y="392"/>
                    <a:pt x="301" y="378"/>
                  </a:cubicBezTo>
                  <a:cubicBezTo>
                    <a:pt x="328" y="364"/>
                    <a:pt x="342" y="323"/>
                    <a:pt x="314" y="296"/>
                  </a:cubicBezTo>
                  <a:lnTo>
                    <a:pt x="123" y="23"/>
                  </a:lnTo>
                  <a:cubicBezTo>
                    <a:pt x="107" y="7"/>
                    <a:pt x="91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31"/>
            <p:cNvSpPr/>
            <p:nvPr/>
          </p:nvSpPr>
          <p:spPr>
            <a:xfrm flipH="1">
              <a:off x="9347445" y="914998"/>
              <a:ext cx="41709" cy="65146"/>
            </a:xfrm>
            <a:custGeom>
              <a:avLst/>
              <a:gdLst/>
              <a:ahLst/>
              <a:cxnLst/>
              <a:rect l="l" t="t" r="r" b="b"/>
              <a:pathLst>
                <a:path w="315" h="492" extrusionOk="0">
                  <a:moveTo>
                    <a:pt x="246" y="0"/>
                  </a:moveTo>
                  <a:cubicBezTo>
                    <a:pt x="219" y="0"/>
                    <a:pt x="192" y="28"/>
                    <a:pt x="192" y="55"/>
                  </a:cubicBezTo>
                  <a:cubicBezTo>
                    <a:pt x="192" y="178"/>
                    <a:pt x="137" y="301"/>
                    <a:pt x="42" y="383"/>
                  </a:cubicBezTo>
                  <a:cubicBezTo>
                    <a:pt x="14" y="410"/>
                    <a:pt x="1" y="437"/>
                    <a:pt x="28" y="464"/>
                  </a:cubicBezTo>
                  <a:cubicBezTo>
                    <a:pt x="42" y="478"/>
                    <a:pt x="55" y="492"/>
                    <a:pt x="69" y="492"/>
                  </a:cubicBezTo>
                  <a:cubicBezTo>
                    <a:pt x="83" y="492"/>
                    <a:pt x="96" y="492"/>
                    <a:pt x="110" y="478"/>
                  </a:cubicBezTo>
                  <a:cubicBezTo>
                    <a:pt x="233" y="369"/>
                    <a:pt x="315" y="219"/>
                    <a:pt x="315" y="55"/>
                  </a:cubicBezTo>
                  <a:cubicBezTo>
                    <a:pt x="315" y="28"/>
                    <a:pt x="287" y="0"/>
                    <a:pt x="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31"/>
            <p:cNvSpPr/>
            <p:nvPr/>
          </p:nvSpPr>
          <p:spPr>
            <a:xfrm flipH="1">
              <a:off x="9468602" y="960812"/>
              <a:ext cx="45284" cy="32043"/>
            </a:xfrm>
            <a:custGeom>
              <a:avLst/>
              <a:gdLst/>
              <a:ahLst/>
              <a:cxnLst/>
              <a:rect l="l" t="t" r="r" b="b"/>
              <a:pathLst>
                <a:path w="342" h="242" extrusionOk="0">
                  <a:moveTo>
                    <a:pt x="62" y="0"/>
                  </a:moveTo>
                  <a:cubicBezTo>
                    <a:pt x="46" y="0"/>
                    <a:pt x="30" y="7"/>
                    <a:pt x="14" y="23"/>
                  </a:cubicBezTo>
                  <a:cubicBezTo>
                    <a:pt x="1" y="50"/>
                    <a:pt x="14" y="91"/>
                    <a:pt x="42" y="105"/>
                  </a:cubicBezTo>
                  <a:lnTo>
                    <a:pt x="233" y="241"/>
                  </a:lnTo>
                  <a:lnTo>
                    <a:pt x="274" y="241"/>
                  </a:lnTo>
                  <a:cubicBezTo>
                    <a:pt x="287" y="241"/>
                    <a:pt x="315" y="228"/>
                    <a:pt x="315" y="214"/>
                  </a:cubicBezTo>
                  <a:cubicBezTo>
                    <a:pt x="342" y="187"/>
                    <a:pt x="328" y="146"/>
                    <a:pt x="301" y="132"/>
                  </a:cubicBezTo>
                  <a:lnTo>
                    <a:pt x="96" y="9"/>
                  </a:lnTo>
                  <a:cubicBezTo>
                    <a:pt x="85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31"/>
            <p:cNvSpPr/>
            <p:nvPr/>
          </p:nvSpPr>
          <p:spPr>
            <a:xfrm flipH="1">
              <a:off x="9182856" y="1036684"/>
              <a:ext cx="30852" cy="42901"/>
            </a:xfrm>
            <a:custGeom>
              <a:avLst/>
              <a:gdLst/>
              <a:ahLst/>
              <a:cxnLst/>
              <a:rect l="l" t="t" r="r" b="b"/>
              <a:pathLst>
                <a:path w="233" h="324" extrusionOk="0">
                  <a:moveTo>
                    <a:pt x="162" y="1"/>
                  </a:moveTo>
                  <a:cubicBezTo>
                    <a:pt x="148" y="1"/>
                    <a:pt x="134" y="4"/>
                    <a:pt x="123" y="10"/>
                  </a:cubicBezTo>
                  <a:cubicBezTo>
                    <a:pt x="55" y="78"/>
                    <a:pt x="14" y="160"/>
                    <a:pt x="14" y="255"/>
                  </a:cubicBezTo>
                  <a:cubicBezTo>
                    <a:pt x="0" y="283"/>
                    <a:pt x="27" y="310"/>
                    <a:pt x="68" y="324"/>
                  </a:cubicBezTo>
                  <a:cubicBezTo>
                    <a:pt x="96" y="324"/>
                    <a:pt x="123" y="296"/>
                    <a:pt x="123" y="255"/>
                  </a:cubicBezTo>
                  <a:cubicBezTo>
                    <a:pt x="137" y="201"/>
                    <a:pt x="164" y="146"/>
                    <a:pt x="205" y="105"/>
                  </a:cubicBezTo>
                  <a:cubicBezTo>
                    <a:pt x="232" y="78"/>
                    <a:pt x="232" y="51"/>
                    <a:pt x="218" y="23"/>
                  </a:cubicBezTo>
                  <a:cubicBezTo>
                    <a:pt x="202" y="7"/>
                    <a:pt x="182" y="1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31"/>
            <p:cNvSpPr/>
            <p:nvPr/>
          </p:nvSpPr>
          <p:spPr>
            <a:xfrm flipH="1">
              <a:off x="8978676" y="1056546"/>
              <a:ext cx="27144" cy="28468"/>
            </a:xfrm>
            <a:custGeom>
              <a:avLst/>
              <a:gdLst/>
              <a:ahLst/>
              <a:cxnLst/>
              <a:rect l="l" t="t" r="r" b="b"/>
              <a:pathLst>
                <a:path w="205" h="215" extrusionOk="0">
                  <a:moveTo>
                    <a:pt x="65" y="1"/>
                  </a:moveTo>
                  <a:cubicBezTo>
                    <a:pt x="52" y="1"/>
                    <a:pt x="39" y="4"/>
                    <a:pt x="27" y="10"/>
                  </a:cubicBezTo>
                  <a:cubicBezTo>
                    <a:pt x="0" y="37"/>
                    <a:pt x="0" y="65"/>
                    <a:pt x="14" y="92"/>
                  </a:cubicBezTo>
                  <a:lnTo>
                    <a:pt x="96" y="187"/>
                  </a:lnTo>
                  <a:cubicBezTo>
                    <a:pt x="109" y="201"/>
                    <a:pt x="123" y="215"/>
                    <a:pt x="137" y="215"/>
                  </a:cubicBezTo>
                  <a:cubicBezTo>
                    <a:pt x="150" y="215"/>
                    <a:pt x="164" y="215"/>
                    <a:pt x="178" y="201"/>
                  </a:cubicBezTo>
                  <a:cubicBezTo>
                    <a:pt x="205" y="187"/>
                    <a:pt x="205" y="146"/>
                    <a:pt x="191" y="119"/>
                  </a:cubicBezTo>
                  <a:lnTo>
                    <a:pt x="109" y="24"/>
                  </a:lnTo>
                  <a:cubicBezTo>
                    <a:pt x="101" y="8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31"/>
            <p:cNvSpPr/>
            <p:nvPr/>
          </p:nvSpPr>
          <p:spPr>
            <a:xfrm flipH="1">
              <a:off x="9229862" y="838596"/>
              <a:ext cx="27276" cy="25820"/>
            </a:xfrm>
            <a:custGeom>
              <a:avLst/>
              <a:gdLst/>
              <a:ahLst/>
              <a:cxnLst/>
              <a:rect l="l" t="t" r="r" b="b"/>
              <a:pathLst>
                <a:path w="206" h="195" extrusionOk="0">
                  <a:moveTo>
                    <a:pt x="144" y="0"/>
                  </a:moveTo>
                  <a:cubicBezTo>
                    <a:pt x="138" y="0"/>
                    <a:pt x="131" y="1"/>
                    <a:pt x="123" y="4"/>
                  </a:cubicBezTo>
                  <a:cubicBezTo>
                    <a:pt x="96" y="18"/>
                    <a:pt x="82" y="45"/>
                    <a:pt x="82" y="72"/>
                  </a:cubicBezTo>
                  <a:cubicBezTo>
                    <a:pt x="55" y="72"/>
                    <a:pt x="14" y="86"/>
                    <a:pt x="14" y="127"/>
                  </a:cubicBezTo>
                  <a:cubicBezTo>
                    <a:pt x="0" y="154"/>
                    <a:pt x="28" y="195"/>
                    <a:pt x="55" y="195"/>
                  </a:cubicBezTo>
                  <a:lnTo>
                    <a:pt x="82" y="195"/>
                  </a:lnTo>
                  <a:cubicBezTo>
                    <a:pt x="110" y="195"/>
                    <a:pt x="151" y="181"/>
                    <a:pt x="164" y="154"/>
                  </a:cubicBezTo>
                  <a:cubicBezTo>
                    <a:pt x="205" y="127"/>
                    <a:pt x="205" y="86"/>
                    <a:pt x="205" y="45"/>
                  </a:cubicBezTo>
                  <a:cubicBezTo>
                    <a:pt x="194" y="23"/>
                    <a:pt x="174" y="0"/>
                    <a:pt x="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31"/>
            <p:cNvSpPr/>
            <p:nvPr/>
          </p:nvSpPr>
          <p:spPr>
            <a:xfrm flipH="1">
              <a:off x="9202851" y="677451"/>
              <a:ext cx="39855" cy="22510"/>
            </a:xfrm>
            <a:custGeom>
              <a:avLst/>
              <a:gdLst/>
              <a:ahLst/>
              <a:cxnLst/>
              <a:rect l="l" t="t" r="r" b="b"/>
              <a:pathLst>
                <a:path w="301" h="170" extrusionOk="0">
                  <a:moveTo>
                    <a:pt x="54" y="1"/>
                  </a:moveTo>
                  <a:cubicBezTo>
                    <a:pt x="29" y="1"/>
                    <a:pt x="11" y="16"/>
                    <a:pt x="1" y="47"/>
                  </a:cubicBezTo>
                  <a:cubicBezTo>
                    <a:pt x="1" y="74"/>
                    <a:pt x="14" y="115"/>
                    <a:pt x="42" y="115"/>
                  </a:cubicBezTo>
                  <a:lnTo>
                    <a:pt x="219" y="170"/>
                  </a:lnTo>
                  <a:lnTo>
                    <a:pt x="233" y="170"/>
                  </a:lnTo>
                  <a:cubicBezTo>
                    <a:pt x="260" y="170"/>
                    <a:pt x="287" y="156"/>
                    <a:pt x="301" y="129"/>
                  </a:cubicBezTo>
                  <a:cubicBezTo>
                    <a:pt x="301" y="101"/>
                    <a:pt x="287" y="60"/>
                    <a:pt x="246" y="47"/>
                  </a:cubicBezTo>
                  <a:lnTo>
                    <a:pt x="82" y="6"/>
                  </a:lnTo>
                  <a:cubicBezTo>
                    <a:pt x="72" y="2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31"/>
            <p:cNvSpPr/>
            <p:nvPr/>
          </p:nvSpPr>
          <p:spPr>
            <a:xfrm flipH="1">
              <a:off x="8638774" y="499755"/>
              <a:ext cx="30852" cy="39326"/>
            </a:xfrm>
            <a:custGeom>
              <a:avLst/>
              <a:gdLst/>
              <a:ahLst/>
              <a:cxnLst/>
              <a:rect l="l" t="t" r="r" b="b"/>
              <a:pathLst>
                <a:path w="233" h="297" extrusionOk="0">
                  <a:moveTo>
                    <a:pt x="154" y="1"/>
                  </a:moveTo>
                  <a:cubicBezTo>
                    <a:pt x="135" y="1"/>
                    <a:pt x="118" y="7"/>
                    <a:pt x="110" y="23"/>
                  </a:cubicBezTo>
                  <a:lnTo>
                    <a:pt x="14" y="201"/>
                  </a:lnTo>
                  <a:cubicBezTo>
                    <a:pt x="1" y="228"/>
                    <a:pt x="1" y="269"/>
                    <a:pt x="28" y="283"/>
                  </a:cubicBezTo>
                  <a:cubicBezTo>
                    <a:pt x="42" y="296"/>
                    <a:pt x="55" y="296"/>
                    <a:pt x="69" y="296"/>
                  </a:cubicBezTo>
                  <a:cubicBezTo>
                    <a:pt x="83" y="296"/>
                    <a:pt x="110" y="283"/>
                    <a:pt x="110" y="269"/>
                  </a:cubicBezTo>
                  <a:lnTo>
                    <a:pt x="219" y="92"/>
                  </a:lnTo>
                  <a:cubicBezTo>
                    <a:pt x="233" y="64"/>
                    <a:pt x="219" y="23"/>
                    <a:pt x="192" y="10"/>
                  </a:cubicBezTo>
                  <a:cubicBezTo>
                    <a:pt x="180" y="4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31"/>
            <p:cNvSpPr/>
            <p:nvPr/>
          </p:nvSpPr>
          <p:spPr>
            <a:xfrm flipH="1">
              <a:off x="8568198" y="641965"/>
              <a:ext cx="14565" cy="21848"/>
            </a:xfrm>
            <a:custGeom>
              <a:avLst/>
              <a:gdLst/>
              <a:ahLst/>
              <a:cxnLst/>
              <a:rect l="l" t="t" r="r" b="b"/>
              <a:pathLst>
                <a:path w="110" h="165" extrusionOk="0">
                  <a:moveTo>
                    <a:pt x="55" y="1"/>
                  </a:moveTo>
                  <a:cubicBezTo>
                    <a:pt x="27" y="1"/>
                    <a:pt x="0" y="28"/>
                    <a:pt x="0" y="55"/>
                  </a:cubicBezTo>
                  <a:lnTo>
                    <a:pt x="0" y="110"/>
                  </a:lnTo>
                  <a:cubicBezTo>
                    <a:pt x="0" y="137"/>
                    <a:pt x="27" y="164"/>
                    <a:pt x="55" y="164"/>
                  </a:cubicBezTo>
                  <a:cubicBezTo>
                    <a:pt x="82" y="164"/>
                    <a:pt x="109" y="137"/>
                    <a:pt x="109" y="110"/>
                  </a:cubicBezTo>
                  <a:lnTo>
                    <a:pt x="109" y="55"/>
                  </a:lnTo>
                  <a:cubicBezTo>
                    <a:pt x="109" y="28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B2043AE0-E38A-DE48-49EA-3EC62C796D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530294"/>
              </p:ext>
            </p:extLst>
          </p:nvPr>
        </p:nvGraphicFramePr>
        <p:xfrm>
          <a:off x="756181" y="2329578"/>
          <a:ext cx="4804930" cy="1870106"/>
        </p:xfrm>
        <a:graphic>
          <a:graphicData uri="http://schemas.openxmlformats.org/drawingml/2006/table">
            <a:tbl>
              <a:tblPr firstRow="1" bandRow="1">
                <a:tableStyleId>{912F1E39-1745-4B74-8B04-081880A9A491}</a:tableStyleId>
              </a:tblPr>
              <a:tblGrid>
                <a:gridCol w="330518">
                  <a:extLst>
                    <a:ext uri="{9D8B030D-6E8A-4147-A177-3AD203B41FA5}">
                      <a16:colId xmlns:a16="http://schemas.microsoft.com/office/drawing/2014/main" val="2212604838"/>
                    </a:ext>
                  </a:extLst>
                </a:gridCol>
                <a:gridCol w="1716982">
                  <a:extLst>
                    <a:ext uri="{9D8B030D-6E8A-4147-A177-3AD203B41FA5}">
                      <a16:colId xmlns:a16="http://schemas.microsoft.com/office/drawing/2014/main" val="4103091993"/>
                    </a:ext>
                  </a:extLst>
                </a:gridCol>
                <a:gridCol w="2757430">
                  <a:extLst>
                    <a:ext uri="{9D8B030D-6E8A-4147-A177-3AD203B41FA5}">
                      <a16:colId xmlns:a16="http://schemas.microsoft.com/office/drawing/2014/main" val="2464760647"/>
                    </a:ext>
                  </a:extLst>
                </a:gridCol>
              </a:tblGrid>
              <a:tr h="205722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400" dirty="0"/>
                        <a:t>Self planning Travel Experience to Japan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035135"/>
                  </a:ext>
                </a:extLst>
              </a:tr>
              <a:tr h="205722"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/>
                        <a:t>2019/03/13-03/18 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400" dirty="0"/>
                        <a:t>東京十社</a:t>
                      </a:r>
                      <a:r>
                        <a:rPr lang="ja-JP" altLang="en-US" sz="1400" dirty="0"/>
                        <a:t>巡り</a:t>
                      </a:r>
                      <a:endParaRPr lang="zh-TW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95362"/>
                  </a:ext>
                </a:extLst>
              </a:tr>
              <a:tr h="226294">
                <a:tc>
                  <a:txBody>
                    <a:bodyPr/>
                    <a:lstStyle/>
                    <a:p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/>
                        <a:t>2019/08/28-09/06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3D40"/>
                        </a:buClr>
                        <a:buSzPts val="600"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京</a:t>
                      </a:r>
                      <a:r>
                        <a:rPr kumimoji="0" lang="en-US" altLang="zh-TW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kumimoji="0" lang="zh-TW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阪</a:t>
                      </a:r>
                      <a:r>
                        <a:rPr kumimoji="0" lang="en-US" altLang="zh-TW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kumimoji="0" lang="zh-TW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神</a:t>
                      </a:r>
                      <a:r>
                        <a:rPr kumimoji="0" lang="en-US" altLang="zh-TW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kumimoji="0" lang="zh-TW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奈</a:t>
                      </a:r>
                      <a:endParaRPr kumimoji="0" lang="en-US" altLang="zh-TW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8446647"/>
                  </a:ext>
                </a:extLst>
              </a:tr>
              <a:tr h="226294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TW" sz="1400" dirty="0"/>
                        <a:t>COVID-19</a:t>
                      </a:r>
                      <a:r>
                        <a:rPr lang="ja-JP" altLang="en-US" sz="1400" dirty="0"/>
                        <a:t>　</a:t>
                      </a:r>
                      <a:r>
                        <a:rPr lang="en-US" altLang="ja-JP" sz="1400" dirty="0"/>
                        <a:t>2019/E-2022/E</a:t>
                      </a:r>
                      <a:endParaRPr lang="zh-TW" altLang="en-US" sz="1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3D40"/>
                        </a:buClr>
                        <a:buSzPts val="600"/>
                        <a:buFont typeface="Arial"/>
                        <a:buNone/>
                        <a:tabLst/>
                        <a:defRPr/>
                      </a:pP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6574"/>
                  </a:ext>
                </a:extLst>
              </a:tr>
              <a:tr h="226294">
                <a:tc>
                  <a:txBody>
                    <a:bodyPr/>
                    <a:lstStyle/>
                    <a:p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/>
                        <a:t>2023/03/25-04/07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3D40"/>
                        </a:buClr>
                        <a:buSzPts val="600"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關東</a:t>
                      </a:r>
                      <a:r>
                        <a:rPr kumimoji="0" lang="en-US" altLang="zh-TW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kumimoji="0" lang="zh-TW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關西之</a:t>
                      </a:r>
                      <a:r>
                        <a:rPr kumimoji="0" lang="ja-JP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旅</a:t>
                      </a:r>
                      <a:endParaRPr kumimoji="0" lang="en-US" altLang="zh-TW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119252"/>
                  </a:ext>
                </a:extLst>
              </a:tr>
              <a:tr h="346106">
                <a:tc>
                  <a:txBody>
                    <a:bodyPr/>
                    <a:lstStyle/>
                    <a:p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400" dirty="0"/>
                        <a:t>2023/10/02-10/12</a:t>
                      </a:r>
                      <a:endParaRPr lang="zh-TW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73D40"/>
                        </a:buClr>
                        <a:buSzPts val="600"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長野</a:t>
                      </a:r>
                      <a:r>
                        <a:rPr kumimoji="0" lang="en-US" altLang="zh-TW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kumimoji="0" lang="zh-TW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名古屋</a:t>
                      </a:r>
                      <a:r>
                        <a:rPr kumimoji="0" lang="en-US" altLang="zh-TW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kumimoji="0" lang="zh-TW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岡山</a:t>
                      </a:r>
                      <a:r>
                        <a:rPr kumimoji="0" lang="en-US" altLang="zh-TW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-</a:t>
                      </a:r>
                      <a:r>
                        <a:rPr kumimoji="0" lang="zh-TW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廣島</a:t>
                      </a:r>
                      <a:r>
                        <a:rPr kumimoji="0" lang="ja-JP" altLang="en-US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cs typeface="Arial"/>
                          <a:sym typeface="Arial"/>
                        </a:rPr>
                        <a:t>の旅</a:t>
                      </a:r>
                      <a:endParaRPr kumimoji="0" lang="en-US" altLang="zh-TW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958855"/>
                  </a:ext>
                </a:extLst>
              </a:tr>
            </a:tbl>
          </a:graphicData>
        </a:graphic>
      </p:graphicFrame>
      <p:sp>
        <p:nvSpPr>
          <p:cNvPr id="5" name="Google Shape;4956;p31">
            <a:extLst>
              <a:ext uri="{FF2B5EF4-FFF2-40B4-BE49-F238E27FC236}">
                <a16:creationId xmlns:a16="http://schemas.microsoft.com/office/drawing/2014/main" id="{D66933A3-B250-5F86-C371-E43C6AA1DB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730" y="364877"/>
            <a:ext cx="7598644" cy="13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dirty="0"/>
              <a:t>Motivation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9" name="Google Shape;4959;p31"/>
          <p:cNvGrpSpPr/>
          <p:nvPr/>
        </p:nvGrpSpPr>
        <p:grpSpPr>
          <a:xfrm>
            <a:off x="6941138" y="-338229"/>
            <a:ext cx="2979520" cy="5140428"/>
            <a:chOff x="6941138" y="-475854"/>
            <a:chExt cx="2979520" cy="5140428"/>
          </a:xfrm>
        </p:grpSpPr>
        <p:sp>
          <p:nvSpPr>
            <p:cNvPr id="4960" name="Google Shape;4960;p31"/>
            <p:cNvSpPr/>
            <p:nvPr/>
          </p:nvSpPr>
          <p:spPr>
            <a:xfrm flipH="1">
              <a:off x="7431083" y="41743"/>
              <a:ext cx="2413569" cy="4622830"/>
            </a:xfrm>
            <a:custGeom>
              <a:avLst/>
              <a:gdLst/>
              <a:ahLst/>
              <a:cxnLst/>
              <a:rect l="l" t="t" r="r" b="b"/>
              <a:pathLst>
                <a:path w="18228" h="34913" extrusionOk="0">
                  <a:moveTo>
                    <a:pt x="8356" y="1"/>
                  </a:moveTo>
                  <a:lnTo>
                    <a:pt x="8356" y="1"/>
                  </a:lnTo>
                  <a:cubicBezTo>
                    <a:pt x="8397" y="192"/>
                    <a:pt x="8329" y="397"/>
                    <a:pt x="8233" y="629"/>
                  </a:cubicBezTo>
                  <a:lnTo>
                    <a:pt x="8137" y="834"/>
                  </a:lnTo>
                  <a:cubicBezTo>
                    <a:pt x="8055" y="1052"/>
                    <a:pt x="8001" y="1257"/>
                    <a:pt x="8042" y="1462"/>
                  </a:cubicBezTo>
                  <a:cubicBezTo>
                    <a:pt x="8014" y="1448"/>
                    <a:pt x="7892" y="1393"/>
                    <a:pt x="7864" y="1380"/>
                  </a:cubicBezTo>
                  <a:cubicBezTo>
                    <a:pt x="7578" y="1202"/>
                    <a:pt x="7264" y="984"/>
                    <a:pt x="7100" y="683"/>
                  </a:cubicBezTo>
                  <a:cubicBezTo>
                    <a:pt x="6990" y="492"/>
                    <a:pt x="6950" y="219"/>
                    <a:pt x="7045" y="14"/>
                  </a:cubicBezTo>
                  <a:lnTo>
                    <a:pt x="6881" y="14"/>
                  </a:lnTo>
                  <a:cubicBezTo>
                    <a:pt x="6813" y="287"/>
                    <a:pt x="6827" y="342"/>
                    <a:pt x="6881" y="738"/>
                  </a:cubicBezTo>
                  <a:cubicBezTo>
                    <a:pt x="6881" y="779"/>
                    <a:pt x="6922" y="875"/>
                    <a:pt x="6963" y="956"/>
                  </a:cubicBezTo>
                  <a:cubicBezTo>
                    <a:pt x="6977" y="1011"/>
                    <a:pt x="6950" y="1066"/>
                    <a:pt x="6895" y="1066"/>
                  </a:cubicBezTo>
                  <a:cubicBezTo>
                    <a:pt x="6622" y="1066"/>
                    <a:pt x="6362" y="984"/>
                    <a:pt x="6158" y="601"/>
                  </a:cubicBezTo>
                  <a:cubicBezTo>
                    <a:pt x="6062" y="424"/>
                    <a:pt x="5994" y="219"/>
                    <a:pt x="6021" y="14"/>
                  </a:cubicBezTo>
                  <a:lnTo>
                    <a:pt x="5898" y="14"/>
                  </a:lnTo>
                  <a:cubicBezTo>
                    <a:pt x="5871" y="274"/>
                    <a:pt x="5939" y="547"/>
                    <a:pt x="6076" y="765"/>
                  </a:cubicBezTo>
                  <a:cubicBezTo>
                    <a:pt x="6294" y="1079"/>
                    <a:pt x="6526" y="1271"/>
                    <a:pt x="6909" y="1271"/>
                  </a:cubicBezTo>
                  <a:cubicBezTo>
                    <a:pt x="6990" y="1271"/>
                    <a:pt x="7086" y="1257"/>
                    <a:pt x="7168" y="1230"/>
                  </a:cubicBezTo>
                  <a:lnTo>
                    <a:pt x="7195" y="1230"/>
                  </a:lnTo>
                  <a:cubicBezTo>
                    <a:pt x="7414" y="1434"/>
                    <a:pt x="7673" y="1585"/>
                    <a:pt x="7892" y="1721"/>
                  </a:cubicBezTo>
                  <a:cubicBezTo>
                    <a:pt x="8083" y="1844"/>
                    <a:pt x="8274" y="1953"/>
                    <a:pt x="8451" y="2062"/>
                  </a:cubicBezTo>
                  <a:cubicBezTo>
                    <a:pt x="8267" y="2105"/>
                    <a:pt x="8079" y="2126"/>
                    <a:pt x="7893" y="2126"/>
                  </a:cubicBezTo>
                  <a:cubicBezTo>
                    <a:pt x="7540" y="2126"/>
                    <a:pt x="7189" y="2050"/>
                    <a:pt x="6868" y="1899"/>
                  </a:cubicBezTo>
                  <a:lnTo>
                    <a:pt x="6868" y="1899"/>
                  </a:lnTo>
                  <a:cubicBezTo>
                    <a:pt x="6840" y="1926"/>
                    <a:pt x="6854" y="1980"/>
                    <a:pt x="6895" y="2008"/>
                  </a:cubicBezTo>
                  <a:cubicBezTo>
                    <a:pt x="6922" y="2035"/>
                    <a:pt x="6963" y="2062"/>
                    <a:pt x="7004" y="2076"/>
                  </a:cubicBezTo>
                  <a:cubicBezTo>
                    <a:pt x="7619" y="2281"/>
                    <a:pt x="8301" y="2226"/>
                    <a:pt x="8929" y="2404"/>
                  </a:cubicBezTo>
                  <a:cubicBezTo>
                    <a:pt x="9298" y="2690"/>
                    <a:pt x="9653" y="3004"/>
                    <a:pt x="9994" y="3332"/>
                  </a:cubicBezTo>
                  <a:cubicBezTo>
                    <a:pt x="10759" y="4069"/>
                    <a:pt x="11032" y="4902"/>
                    <a:pt x="10882" y="5708"/>
                  </a:cubicBezTo>
                  <a:cubicBezTo>
                    <a:pt x="10718" y="6609"/>
                    <a:pt x="9981" y="7059"/>
                    <a:pt x="9353" y="7442"/>
                  </a:cubicBezTo>
                  <a:cubicBezTo>
                    <a:pt x="9052" y="7633"/>
                    <a:pt x="8588" y="7838"/>
                    <a:pt x="8274" y="8002"/>
                  </a:cubicBezTo>
                  <a:cubicBezTo>
                    <a:pt x="8042" y="8138"/>
                    <a:pt x="7919" y="8206"/>
                    <a:pt x="7810" y="8288"/>
                  </a:cubicBezTo>
                  <a:cubicBezTo>
                    <a:pt x="7772" y="8314"/>
                    <a:pt x="7732" y="8326"/>
                    <a:pt x="7693" y="8326"/>
                  </a:cubicBezTo>
                  <a:cubicBezTo>
                    <a:pt x="7590" y="8326"/>
                    <a:pt x="7499" y="8243"/>
                    <a:pt x="7509" y="8124"/>
                  </a:cubicBezTo>
                  <a:cubicBezTo>
                    <a:pt x="7550" y="7729"/>
                    <a:pt x="7523" y="7292"/>
                    <a:pt x="7414" y="6814"/>
                  </a:cubicBezTo>
                  <a:lnTo>
                    <a:pt x="7264" y="6814"/>
                  </a:lnTo>
                  <a:cubicBezTo>
                    <a:pt x="7441" y="7606"/>
                    <a:pt x="7100" y="8234"/>
                    <a:pt x="6840" y="8807"/>
                  </a:cubicBezTo>
                  <a:cubicBezTo>
                    <a:pt x="6253" y="9381"/>
                    <a:pt x="5639" y="10227"/>
                    <a:pt x="5557" y="10923"/>
                  </a:cubicBezTo>
                  <a:cubicBezTo>
                    <a:pt x="5543" y="11005"/>
                    <a:pt x="5530" y="11087"/>
                    <a:pt x="5543" y="11183"/>
                  </a:cubicBezTo>
                  <a:cubicBezTo>
                    <a:pt x="5543" y="11196"/>
                    <a:pt x="5543" y="11224"/>
                    <a:pt x="5557" y="11237"/>
                  </a:cubicBezTo>
                  <a:cubicBezTo>
                    <a:pt x="5557" y="11251"/>
                    <a:pt x="5557" y="11265"/>
                    <a:pt x="5557" y="11278"/>
                  </a:cubicBezTo>
                  <a:cubicBezTo>
                    <a:pt x="5598" y="11647"/>
                    <a:pt x="5612" y="11811"/>
                    <a:pt x="5707" y="12111"/>
                  </a:cubicBezTo>
                  <a:cubicBezTo>
                    <a:pt x="5753" y="12262"/>
                    <a:pt x="5643" y="12383"/>
                    <a:pt x="5508" y="12383"/>
                  </a:cubicBezTo>
                  <a:cubicBezTo>
                    <a:pt x="5484" y="12383"/>
                    <a:pt x="5459" y="12379"/>
                    <a:pt x="5434" y="12371"/>
                  </a:cubicBezTo>
                  <a:cubicBezTo>
                    <a:pt x="5420" y="12357"/>
                    <a:pt x="5393" y="12357"/>
                    <a:pt x="5379" y="12343"/>
                  </a:cubicBezTo>
                  <a:cubicBezTo>
                    <a:pt x="5120" y="12261"/>
                    <a:pt x="4970" y="12207"/>
                    <a:pt x="4765" y="12111"/>
                  </a:cubicBezTo>
                  <a:cubicBezTo>
                    <a:pt x="4219" y="11852"/>
                    <a:pt x="4069" y="11934"/>
                    <a:pt x="3741" y="11388"/>
                  </a:cubicBezTo>
                  <a:cubicBezTo>
                    <a:pt x="3441" y="10896"/>
                    <a:pt x="3304" y="10309"/>
                    <a:pt x="3782" y="9954"/>
                  </a:cubicBezTo>
                  <a:cubicBezTo>
                    <a:pt x="3864" y="9899"/>
                    <a:pt x="3823" y="9913"/>
                    <a:pt x="3932" y="9858"/>
                  </a:cubicBezTo>
                  <a:cubicBezTo>
                    <a:pt x="3932" y="9858"/>
                    <a:pt x="4055" y="9722"/>
                    <a:pt x="4055" y="9722"/>
                  </a:cubicBezTo>
                  <a:cubicBezTo>
                    <a:pt x="4055" y="9722"/>
                    <a:pt x="4069" y="9708"/>
                    <a:pt x="4082" y="9708"/>
                  </a:cubicBezTo>
                  <a:cubicBezTo>
                    <a:pt x="4178" y="9695"/>
                    <a:pt x="4260" y="9640"/>
                    <a:pt x="4328" y="9558"/>
                  </a:cubicBezTo>
                  <a:cubicBezTo>
                    <a:pt x="4369" y="9531"/>
                    <a:pt x="4424" y="9503"/>
                    <a:pt x="4465" y="9462"/>
                  </a:cubicBezTo>
                  <a:cubicBezTo>
                    <a:pt x="4738" y="9217"/>
                    <a:pt x="4874" y="8807"/>
                    <a:pt x="4820" y="8370"/>
                  </a:cubicBezTo>
                  <a:cubicBezTo>
                    <a:pt x="4792" y="8070"/>
                    <a:pt x="4588" y="7387"/>
                    <a:pt x="4478" y="7114"/>
                  </a:cubicBezTo>
                  <a:lnTo>
                    <a:pt x="4287" y="7210"/>
                  </a:lnTo>
                  <a:cubicBezTo>
                    <a:pt x="4410" y="7496"/>
                    <a:pt x="4519" y="8097"/>
                    <a:pt x="4547" y="8411"/>
                  </a:cubicBezTo>
                  <a:cubicBezTo>
                    <a:pt x="4560" y="8493"/>
                    <a:pt x="4560" y="8575"/>
                    <a:pt x="4547" y="8657"/>
                  </a:cubicBezTo>
                  <a:cubicBezTo>
                    <a:pt x="4547" y="8721"/>
                    <a:pt x="4496" y="8756"/>
                    <a:pt x="4442" y="8756"/>
                  </a:cubicBezTo>
                  <a:cubicBezTo>
                    <a:pt x="4404" y="8756"/>
                    <a:pt x="4365" y="8738"/>
                    <a:pt x="4342" y="8698"/>
                  </a:cubicBezTo>
                  <a:cubicBezTo>
                    <a:pt x="4287" y="8589"/>
                    <a:pt x="4233" y="8507"/>
                    <a:pt x="4205" y="8479"/>
                  </a:cubicBezTo>
                  <a:cubicBezTo>
                    <a:pt x="4096" y="8384"/>
                    <a:pt x="4028" y="8329"/>
                    <a:pt x="3850" y="8179"/>
                  </a:cubicBezTo>
                  <a:cubicBezTo>
                    <a:pt x="3782" y="8124"/>
                    <a:pt x="3523" y="7906"/>
                    <a:pt x="3468" y="7838"/>
                  </a:cubicBezTo>
                  <a:cubicBezTo>
                    <a:pt x="3058" y="7455"/>
                    <a:pt x="2976" y="7169"/>
                    <a:pt x="2976" y="6623"/>
                  </a:cubicBezTo>
                  <a:lnTo>
                    <a:pt x="2826" y="6609"/>
                  </a:lnTo>
                  <a:lnTo>
                    <a:pt x="2826" y="6609"/>
                  </a:lnTo>
                  <a:cubicBezTo>
                    <a:pt x="2813" y="7237"/>
                    <a:pt x="3086" y="7824"/>
                    <a:pt x="3536" y="8247"/>
                  </a:cubicBezTo>
                  <a:cubicBezTo>
                    <a:pt x="3604" y="8316"/>
                    <a:pt x="3673" y="8370"/>
                    <a:pt x="3741" y="8438"/>
                  </a:cubicBezTo>
                  <a:cubicBezTo>
                    <a:pt x="3905" y="8575"/>
                    <a:pt x="4069" y="8698"/>
                    <a:pt x="4151" y="8875"/>
                  </a:cubicBezTo>
                  <a:cubicBezTo>
                    <a:pt x="4219" y="8998"/>
                    <a:pt x="4192" y="8998"/>
                    <a:pt x="4137" y="9121"/>
                  </a:cubicBezTo>
                  <a:cubicBezTo>
                    <a:pt x="4123" y="9148"/>
                    <a:pt x="4000" y="9299"/>
                    <a:pt x="3987" y="9312"/>
                  </a:cubicBezTo>
                  <a:cubicBezTo>
                    <a:pt x="3918" y="9353"/>
                    <a:pt x="3891" y="9422"/>
                    <a:pt x="3823" y="9462"/>
                  </a:cubicBezTo>
                  <a:cubicBezTo>
                    <a:pt x="3700" y="9517"/>
                    <a:pt x="3700" y="9585"/>
                    <a:pt x="3591" y="9654"/>
                  </a:cubicBezTo>
                  <a:cubicBezTo>
                    <a:pt x="2976" y="10118"/>
                    <a:pt x="2908" y="11019"/>
                    <a:pt x="3263" y="11620"/>
                  </a:cubicBezTo>
                  <a:cubicBezTo>
                    <a:pt x="3632" y="12234"/>
                    <a:pt x="4369" y="12616"/>
                    <a:pt x="4956" y="12889"/>
                  </a:cubicBezTo>
                  <a:cubicBezTo>
                    <a:pt x="5175" y="12999"/>
                    <a:pt x="5407" y="13081"/>
                    <a:pt x="5666" y="13163"/>
                  </a:cubicBezTo>
                  <a:cubicBezTo>
                    <a:pt x="6144" y="13326"/>
                    <a:pt x="5857" y="13558"/>
                    <a:pt x="6158" y="13832"/>
                  </a:cubicBezTo>
                  <a:cubicBezTo>
                    <a:pt x="6185" y="13859"/>
                    <a:pt x="6212" y="13886"/>
                    <a:pt x="6226" y="13913"/>
                  </a:cubicBezTo>
                  <a:cubicBezTo>
                    <a:pt x="6444" y="14309"/>
                    <a:pt x="6581" y="14692"/>
                    <a:pt x="6595" y="15129"/>
                  </a:cubicBezTo>
                  <a:cubicBezTo>
                    <a:pt x="6608" y="15538"/>
                    <a:pt x="6444" y="15784"/>
                    <a:pt x="6294" y="16194"/>
                  </a:cubicBezTo>
                  <a:cubicBezTo>
                    <a:pt x="6226" y="16371"/>
                    <a:pt x="6103" y="16644"/>
                    <a:pt x="6062" y="16835"/>
                  </a:cubicBezTo>
                  <a:cubicBezTo>
                    <a:pt x="5202" y="21273"/>
                    <a:pt x="246" y="25232"/>
                    <a:pt x="0" y="34830"/>
                  </a:cubicBezTo>
                  <a:lnTo>
                    <a:pt x="2840" y="34912"/>
                  </a:lnTo>
                  <a:cubicBezTo>
                    <a:pt x="3004" y="25696"/>
                    <a:pt x="7031" y="21614"/>
                    <a:pt x="7359" y="16849"/>
                  </a:cubicBezTo>
                  <a:cubicBezTo>
                    <a:pt x="7373" y="16658"/>
                    <a:pt x="7482" y="16480"/>
                    <a:pt x="7537" y="16303"/>
                  </a:cubicBezTo>
                  <a:cubicBezTo>
                    <a:pt x="7632" y="16043"/>
                    <a:pt x="7714" y="15798"/>
                    <a:pt x="7769" y="15525"/>
                  </a:cubicBezTo>
                  <a:cubicBezTo>
                    <a:pt x="7769" y="15525"/>
                    <a:pt x="7782" y="15525"/>
                    <a:pt x="7782" y="15511"/>
                  </a:cubicBezTo>
                  <a:cubicBezTo>
                    <a:pt x="7810" y="15347"/>
                    <a:pt x="7823" y="15183"/>
                    <a:pt x="7823" y="15006"/>
                  </a:cubicBezTo>
                  <a:cubicBezTo>
                    <a:pt x="7810" y="14282"/>
                    <a:pt x="7400" y="13640"/>
                    <a:pt x="7004" y="13026"/>
                  </a:cubicBezTo>
                  <a:cubicBezTo>
                    <a:pt x="6772" y="12685"/>
                    <a:pt x="6554" y="12343"/>
                    <a:pt x="6403" y="12002"/>
                  </a:cubicBezTo>
                  <a:cubicBezTo>
                    <a:pt x="6267" y="11715"/>
                    <a:pt x="6321" y="11661"/>
                    <a:pt x="6335" y="11497"/>
                  </a:cubicBezTo>
                  <a:cubicBezTo>
                    <a:pt x="6362" y="11155"/>
                    <a:pt x="6595" y="10882"/>
                    <a:pt x="6922" y="10760"/>
                  </a:cubicBezTo>
                  <a:cubicBezTo>
                    <a:pt x="7129" y="10685"/>
                    <a:pt x="7351" y="10636"/>
                    <a:pt x="7567" y="10636"/>
                  </a:cubicBezTo>
                  <a:cubicBezTo>
                    <a:pt x="7707" y="10636"/>
                    <a:pt x="7844" y="10657"/>
                    <a:pt x="7974" y="10705"/>
                  </a:cubicBezTo>
                  <a:cubicBezTo>
                    <a:pt x="8397" y="10855"/>
                    <a:pt x="8806" y="11074"/>
                    <a:pt x="9257" y="11142"/>
                  </a:cubicBezTo>
                  <a:cubicBezTo>
                    <a:pt x="9721" y="11224"/>
                    <a:pt x="10049" y="11265"/>
                    <a:pt x="10527" y="11265"/>
                  </a:cubicBezTo>
                  <a:cubicBezTo>
                    <a:pt x="11059" y="11265"/>
                    <a:pt x="11578" y="11115"/>
                    <a:pt x="11674" y="10787"/>
                  </a:cubicBezTo>
                  <a:cubicBezTo>
                    <a:pt x="11715" y="10664"/>
                    <a:pt x="11701" y="10650"/>
                    <a:pt x="11701" y="10541"/>
                  </a:cubicBezTo>
                  <a:lnTo>
                    <a:pt x="11701" y="10418"/>
                  </a:lnTo>
                  <a:cubicBezTo>
                    <a:pt x="11755" y="10295"/>
                    <a:pt x="11919" y="10186"/>
                    <a:pt x="12083" y="10186"/>
                  </a:cubicBezTo>
                  <a:cubicBezTo>
                    <a:pt x="12179" y="10186"/>
                    <a:pt x="12274" y="10186"/>
                    <a:pt x="12370" y="10200"/>
                  </a:cubicBezTo>
                  <a:cubicBezTo>
                    <a:pt x="12426" y="10205"/>
                    <a:pt x="12485" y="10209"/>
                    <a:pt x="12547" y="10209"/>
                  </a:cubicBezTo>
                  <a:cubicBezTo>
                    <a:pt x="12633" y="10209"/>
                    <a:pt x="12724" y="10202"/>
                    <a:pt x="12820" y="10186"/>
                  </a:cubicBezTo>
                  <a:cubicBezTo>
                    <a:pt x="13257" y="10118"/>
                    <a:pt x="13612" y="9681"/>
                    <a:pt x="13612" y="9230"/>
                  </a:cubicBezTo>
                  <a:cubicBezTo>
                    <a:pt x="13612" y="9189"/>
                    <a:pt x="13599" y="9148"/>
                    <a:pt x="13599" y="9107"/>
                  </a:cubicBezTo>
                  <a:cubicBezTo>
                    <a:pt x="13599" y="9039"/>
                    <a:pt x="13585" y="8971"/>
                    <a:pt x="13599" y="8916"/>
                  </a:cubicBezTo>
                  <a:cubicBezTo>
                    <a:pt x="13626" y="8834"/>
                    <a:pt x="13681" y="8766"/>
                    <a:pt x="13749" y="8698"/>
                  </a:cubicBezTo>
                  <a:cubicBezTo>
                    <a:pt x="13776" y="8671"/>
                    <a:pt x="13790" y="8643"/>
                    <a:pt x="13817" y="8616"/>
                  </a:cubicBezTo>
                  <a:cubicBezTo>
                    <a:pt x="13940" y="8466"/>
                    <a:pt x="13954" y="8384"/>
                    <a:pt x="13995" y="8206"/>
                  </a:cubicBezTo>
                  <a:cubicBezTo>
                    <a:pt x="14377" y="7701"/>
                    <a:pt x="15046" y="7141"/>
                    <a:pt x="15674" y="7073"/>
                  </a:cubicBezTo>
                  <a:cubicBezTo>
                    <a:pt x="15770" y="7073"/>
                    <a:pt x="15865" y="7059"/>
                    <a:pt x="15974" y="7059"/>
                  </a:cubicBezTo>
                  <a:cubicBezTo>
                    <a:pt x="16234" y="7046"/>
                    <a:pt x="16507" y="7032"/>
                    <a:pt x="16766" y="6923"/>
                  </a:cubicBezTo>
                  <a:cubicBezTo>
                    <a:pt x="16998" y="6827"/>
                    <a:pt x="17190" y="6609"/>
                    <a:pt x="17258" y="6363"/>
                  </a:cubicBezTo>
                  <a:cubicBezTo>
                    <a:pt x="17299" y="6199"/>
                    <a:pt x="17285" y="6049"/>
                    <a:pt x="17203" y="5913"/>
                  </a:cubicBezTo>
                  <a:cubicBezTo>
                    <a:pt x="17203" y="5790"/>
                    <a:pt x="17230" y="5653"/>
                    <a:pt x="17285" y="5476"/>
                  </a:cubicBezTo>
                  <a:cubicBezTo>
                    <a:pt x="17326" y="5353"/>
                    <a:pt x="17435" y="5257"/>
                    <a:pt x="17544" y="5162"/>
                  </a:cubicBezTo>
                  <a:cubicBezTo>
                    <a:pt x="17585" y="5121"/>
                    <a:pt x="17613" y="5093"/>
                    <a:pt x="17654" y="5052"/>
                  </a:cubicBezTo>
                  <a:cubicBezTo>
                    <a:pt x="18050" y="4657"/>
                    <a:pt x="18227" y="4069"/>
                    <a:pt x="18159" y="3523"/>
                  </a:cubicBezTo>
                  <a:lnTo>
                    <a:pt x="18050" y="3496"/>
                  </a:lnTo>
                  <a:lnTo>
                    <a:pt x="18050" y="3496"/>
                  </a:lnTo>
                  <a:cubicBezTo>
                    <a:pt x="18118" y="3988"/>
                    <a:pt x="17940" y="4424"/>
                    <a:pt x="17667" y="4779"/>
                  </a:cubicBezTo>
                  <a:cubicBezTo>
                    <a:pt x="17640" y="4807"/>
                    <a:pt x="17449" y="5025"/>
                    <a:pt x="17408" y="5052"/>
                  </a:cubicBezTo>
                  <a:cubicBezTo>
                    <a:pt x="17285" y="5175"/>
                    <a:pt x="17094" y="5203"/>
                    <a:pt x="17026" y="5394"/>
                  </a:cubicBezTo>
                  <a:cubicBezTo>
                    <a:pt x="16998" y="5476"/>
                    <a:pt x="16971" y="5571"/>
                    <a:pt x="16957" y="5667"/>
                  </a:cubicBezTo>
                  <a:cubicBezTo>
                    <a:pt x="16889" y="5626"/>
                    <a:pt x="16835" y="5599"/>
                    <a:pt x="16766" y="5571"/>
                  </a:cubicBezTo>
                  <a:cubicBezTo>
                    <a:pt x="16725" y="5558"/>
                    <a:pt x="16684" y="5530"/>
                    <a:pt x="16643" y="5517"/>
                  </a:cubicBezTo>
                  <a:cubicBezTo>
                    <a:pt x="16507" y="5435"/>
                    <a:pt x="16398" y="5312"/>
                    <a:pt x="16425" y="5216"/>
                  </a:cubicBezTo>
                  <a:cubicBezTo>
                    <a:pt x="16452" y="5134"/>
                    <a:pt x="16548" y="5107"/>
                    <a:pt x="16698" y="5052"/>
                  </a:cubicBezTo>
                  <a:cubicBezTo>
                    <a:pt x="16835" y="5012"/>
                    <a:pt x="16998" y="4971"/>
                    <a:pt x="17094" y="4848"/>
                  </a:cubicBezTo>
                  <a:cubicBezTo>
                    <a:pt x="17285" y="4616"/>
                    <a:pt x="17217" y="4302"/>
                    <a:pt x="16944" y="3933"/>
                  </a:cubicBezTo>
                  <a:cubicBezTo>
                    <a:pt x="16821" y="3769"/>
                    <a:pt x="16780" y="3633"/>
                    <a:pt x="16766" y="3523"/>
                  </a:cubicBezTo>
                  <a:lnTo>
                    <a:pt x="16671" y="3455"/>
                  </a:lnTo>
                  <a:lnTo>
                    <a:pt x="16671" y="3455"/>
                  </a:lnTo>
                  <a:cubicBezTo>
                    <a:pt x="16698" y="3701"/>
                    <a:pt x="16835" y="4056"/>
                    <a:pt x="16903" y="4151"/>
                  </a:cubicBezTo>
                  <a:cubicBezTo>
                    <a:pt x="16985" y="4274"/>
                    <a:pt x="17026" y="4506"/>
                    <a:pt x="16889" y="4657"/>
                  </a:cubicBezTo>
                  <a:cubicBezTo>
                    <a:pt x="16835" y="4725"/>
                    <a:pt x="16725" y="4766"/>
                    <a:pt x="16616" y="4793"/>
                  </a:cubicBezTo>
                  <a:cubicBezTo>
                    <a:pt x="16452" y="4848"/>
                    <a:pt x="16247" y="4902"/>
                    <a:pt x="16179" y="5121"/>
                  </a:cubicBezTo>
                  <a:cubicBezTo>
                    <a:pt x="16111" y="5285"/>
                    <a:pt x="16166" y="5448"/>
                    <a:pt x="16275" y="5571"/>
                  </a:cubicBezTo>
                  <a:cubicBezTo>
                    <a:pt x="16229" y="5573"/>
                    <a:pt x="16183" y="5574"/>
                    <a:pt x="16138" y="5574"/>
                  </a:cubicBezTo>
                  <a:cubicBezTo>
                    <a:pt x="15870" y="5574"/>
                    <a:pt x="15605" y="5536"/>
                    <a:pt x="15360" y="5407"/>
                  </a:cubicBezTo>
                  <a:cubicBezTo>
                    <a:pt x="15046" y="5244"/>
                    <a:pt x="14240" y="4097"/>
                    <a:pt x="14077" y="3783"/>
                  </a:cubicBezTo>
                  <a:lnTo>
                    <a:pt x="13940" y="3810"/>
                  </a:lnTo>
                  <a:cubicBezTo>
                    <a:pt x="14118" y="4179"/>
                    <a:pt x="14746" y="5326"/>
                    <a:pt x="15237" y="5599"/>
                  </a:cubicBezTo>
                  <a:cubicBezTo>
                    <a:pt x="15537" y="5762"/>
                    <a:pt x="15879" y="5844"/>
                    <a:pt x="16193" y="5844"/>
                  </a:cubicBezTo>
                  <a:cubicBezTo>
                    <a:pt x="16343" y="5844"/>
                    <a:pt x="16480" y="5844"/>
                    <a:pt x="16602" y="5831"/>
                  </a:cubicBezTo>
                  <a:lnTo>
                    <a:pt x="16657" y="5831"/>
                  </a:lnTo>
                  <a:cubicBezTo>
                    <a:pt x="16766" y="5872"/>
                    <a:pt x="16875" y="5926"/>
                    <a:pt x="16944" y="6008"/>
                  </a:cubicBezTo>
                  <a:cubicBezTo>
                    <a:pt x="16944" y="6076"/>
                    <a:pt x="16971" y="6158"/>
                    <a:pt x="17012" y="6227"/>
                  </a:cubicBezTo>
                  <a:cubicBezTo>
                    <a:pt x="16998" y="6254"/>
                    <a:pt x="16998" y="6268"/>
                    <a:pt x="16998" y="6295"/>
                  </a:cubicBezTo>
                  <a:cubicBezTo>
                    <a:pt x="16957" y="6445"/>
                    <a:pt x="16807" y="6609"/>
                    <a:pt x="16657" y="6677"/>
                  </a:cubicBezTo>
                  <a:cubicBezTo>
                    <a:pt x="16452" y="6759"/>
                    <a:pt x="16206" y="6773"/>
                    <a:pt x="15961" y="6786"/>
                  </a:cubicBezTo>
                  <a:cubicBezTo>
                    <a:pt x="15865" y="6786"/>
                    <a:pt x="15756" y="6800"/>
                    <a:pt x="15647" y="6800"/>
                  </a:cubicBezTo>
                  <a:cubicBezTo>
                    <a:pt x="15060" y="6868"/>
                    <a:pt x="14432" y="7182"/>
                    <a:pt x="14008" y="7592"/>
                  </a:cubicBezTo>
                  <a:cubicBezTo>
                    <a:pt x="13995" y="7455"/>
                    <a:pt x="13940" y="7346"/>
                    <a:pt x="13872" y="7223"/>
                  </a:cubicBezTo>
                  <a:cubicBezTo>
                    <a:pt x="13848" y="7163"/>
                    <a:pt x="13845" y="7082"/>
                    <a:pt x="13798" y="7082"/>
                  </a:cubicBezTo>
                  <a:cubicBezTo>
                    <a:pt x="13792" y="7082"/>
                    <a:pt x="13784" y="7084"/>
                    <a:pt x="13776" y="7087"/>
                  </a:cubicBezTo>
                  <a:cubicBezTo>
                    <a:pt x="13708" y="7128"/>
                    <a:pt x="13681" y="7210"/>
                    <a:pt x="13708" y="7278"/>
                  </a:cubicBezTo>
                  <a:cubicBezTo>
                    <a:pt x="13803" y="7455"/>
                    <a:pt x="13831" y="7674"/>
                    <a:pt x="13790" y="7879"/>
                  </a:cubicBezTo>
                  <a:cubicBezTo>
                    <a:pt x="13790" y="7906"/>
                    <a:pt x="13790" y="7920"/>
                    <a:pt x="13790" y="7933"/>
                  </a:cubicBezTo>
                  <a:cubicBezTo>
                    <a:pt x="13749" y="8070"/>
                    <a:pt x="13763" y="8111"/>
                    <a:pt x="13667" y="8234"/>
                  </a:cubicBezTo>
                  <a:cubicBezTo>
                    <a:pt x="13653" y="8261"/>
                    <a:pt x="13558" y="8384"/>
                    <a:pt x="13544" y="8398"/>
                  </a:cubicBezTo>
                  <a:cubicBezTo>
                    <a:pt x="13462" y="8493"/>
                    <a:pt x="13380" y="8589"/>
                    <a:pt x="13339" y="8725"/>
                  </a:cubicBezTo>
                  <a:cubicBezTo>
                    <a:pt x="13312" y="8821"/>
                    <a:pt x="13326" y="8930"/>
                    <a:pt x="13326" y="9012"/>
                  </a:cubicBezTo>
                  <a:cubicBezTo>
                    <a:pt x="13326" y="9053"/>
                    <a:pt x="13339" y="9080"/>
                    <a:pt x="13339" y="9121"/>
                  </a:cubicBezTo>
                  <a:cubicBezTo>
                    <a:pt x="13339" y="9435"/>
                    <a:pt x="13080" y="9749"/>
                    <a:pt x="12766" y="9804"/>
                  </a:cubicBezTo>
                  <a:cubicBezTo>
                    <a:pt x="12704" y="9811"/>
                    <a:pt x="12643" y="9814"/>
                    <a:pt x="12580" y="9814"/>
                  </a:cubicBezTo>
                  <a:cubicBezTo>
                    <a:pt x="12517" y="9814"/>
                    <a:pt x="12452" y="9811"/>
                    <a:pt x="12384" y="9804"/>
                  </a:cubicBezTo>
                  <a:cubicBezTo>
                    <a:pt x="12288" y="9790"/>
                    <a:pt x="12179" y="9790"/>
                    <a:pt x="12083" y="9790"/>
                  </a:cubicBezTo>
                  <a:cubicBezTo>
                    <a:pt x="11974" y="9790"/>
                    <a:pt x="11865" y="9817"/>
                    <a:pt x="11769" y="9858"/>
                  </a:cubicBezTo>
                  <a:cubicBezTo>
                    <a:pt x="11837" y="9777"/>
                    <a:pt x="11947" y="9695"/>
                    <a:pt x="12097" y="9613"/>
                  </a:cubicBezTo>
                  <a:cubicBezTo>
                    <a:pt x="12138" y="9585"/>
                    <a:pt x="12179" y="9572"/>
                    <a:pt x="12220" y="9558"/>
                  </a:cubicBezTo>
                  <a:cubicBezTo>
                    <a:pt x="12397" y="9462"/>
                    <a:pt x="12602" y="9367"/>
                    <a:pt x="12739" y="9189"/>
                  </a:cubicBezTo>
                  <a:cubicBezTo>
                    <a:pt x="12834" y="9067"/>
                    <a:pt x="12889" y="8916"/>
                    <a:pt x="12889" y="8766"/>
                  </a:cubicBezTo>
                  <a:lnTo>
                    <a:pt x="12807" y="8657"/>
                  </a:lnTo>
                  <a:cubicBezTo>
                    <a:pt x="12807" y="8739"/>
                    <a:pt x="12711" y="9026"/>
                    <a:pt x="12657" y="9094"/>
                  </a:cubicBezTo>
                  <a:cubicBezTo>
                    <a:pt x="12547" y="9217"/>
                    <a:pt x="12370" y="9312"/>
                    <a:pt x="12206" y="9394"/>
                  </a:cubicBezTo>
                  <a:cubicBezTo>
                    <a:pt x="12165" y="9408"/>
                    <a:pt x="11960" y="9476"/>
                    <a:pt x="11919" y="9490"/>
                  </a:cubicBezTo>
                  <a:cubicBezTo>
                    <a:pt x="11824" y="9544"/>
                    <a:pt x="11742" y="9585"/>
                    <a:pt x="11687" y="9626"/>
                  </a:cubicBezTo>
                  <a:cubicBezTo>
                    <a:pt x="11625" y="9660"/>
                    <a:pt x="11555" y="9678"/>
                    <a:pt x="11486" y="9678"/>
                  </a:cubicBezTo>
                  <a:cubicBezTo>
                    <a:pt x="11390" y="9678"/>
                    <a:pt x="11295" y="9643"/>
                    <a:pt x="11223" y="9572"/>
                  </a:cubicBezTo>
                  <a:cubicBezTo>
                    <a:pt x="11005" y="9353"/>
                    <a:pt x="10868" y="9080"/>
                    <a:pt x="10895" y="8698"/>
                  </a:cubicBezTo>
                  <a:cubicBezTo>
                    <a:pt x="10841" y="8698"/>
                    <a:pt x="10786" y="8698"/>
                    <a:pt x="10731" y="8684"/>
                  </a:cubicBezTo>
                  <a:lnTo>
                    <a:pt x="10731" y="8684"/>
                  </a:lnTo>
                  <a:cubicBezTo>
                    <a:pt x="10650" y="8916"/>
                    <a:pt x="10718" y="9162"/>
                    <a:pt x="10813" y="9381"/>
                  </a:cubicBezTo>
                  <a:cubicBezTo>
                    <a:pt x="10445" y="9244"/>
                    <a:pt x="10090" y="9026"/>
                    <a:pt x="9803" y="8739"/>
                  </a:cubicBezTo>
                  <a:cubicBezTo>
                    <a:pt x="9735" y="8657"/>
                    <a:pt x="9653" y="8575"/>
                    <a:pt x="9639" y="8479"/>
                  </a:cubicBezTo>
                  <a:cubicBezTo>
                    <a:pt x="9612" y="8493"/>
                    <a:pt x="9585" y="8507"/>
                    <a:pt x="9557" y="8520"/>
                  </a:cubicBezTo>
                  <a:cubicBezTo>
                    <a:pt x="9871" y="9039"/>
                    <a:pt x="10377" y="9422"/>
                    <a:pt x="10964" y="9599"/>
                  </a:cubicBezTo>
                  <a:cubicBezTo>
                    <a:pt x="11046" y="9736"/>
                    <a:pt x="11141" y="9858"/>
                    <a:pt x="11237" y="9995"/>
                  </a:cubicBezTo>
                  <a:cubicBezTo>
                    <a:pt x="11291" y="10091"/>
                    <a:pt x="11360" y="10186"/>
                    <a:pt x="11401" y="10295"/>
                  </a:cubicBezTo>
                  <a:cubicBezTo>
                    <a:pt x="11401" y="10323"/>
                    <a:pt x="11401" y="10350"/>
                    <a:pt x="11414" y="10364"/>
                  </a:cubicBezTo>
                  <a:cubicBezTo>
                    <a:pt x="11428" y="10432"/>
                    <a:pt x="11428" y="10500"/>
                    <a:pt x="11414" y="10555"/>
                  </a:cubicBezTo>
                  <a:cubicBezTo>
                    <a:pt x="11319" y="10855"/>
                    <a:pt x="10827" y="10869"/>
                    <a:pt x="10691" y="10869"/>
                  </a:cubicBezTo>
                  <a:cubicBezTo>
                    <a:pt x="10062" y="10869"/>
                    <a:pt x="9448" y="10760"/>
                    <a:pt x="8861" y="10555"/>
                  </a:cubicBezTo>
                  <a:cubicBezTo>
                    <a:pt x="8738" y="10514"/>
                    <a:pt x="8615" y="10473"/>
                    <a:pt x="8492" y="10418"/>
                  </a:cubicBezTo>
                  <a:cubicBezTo>
                    <a:pt x="8083" y="10268"/>
                    <a:pt x="7660" y="10091"/>
                    <a:pt x="7209" y="10091"/>
                  </a:cubicBezTo>
                  <a:cubicBezTo>
                    <a:pt x="7086" y="10091"/>
                    <a:pt x="6977" y="10118"/>
                    <a:pt x="6868" y="10145"/>
                  </a:cubicBezTo>
                  <a:cubicBezTo>
                    <a:pt x="6853" y="10149"/>
                    <a:pt x="6839" y="10150"/>
                    <a:pt x="6825" y="10150"/>
                  </a:cubicBezTo>
                  <a:cubicBezTo>
                    <a:pt x="6682" y="10150"/>
                    <a:pt x="6577" y="9969"/>
                    <a:pt x="6676" y="9845"/>
                  </a:cubicBezTo>
                  <a:cubicBezTo>
                    <a:pt x="6772" y="9749"/>
                    <a:pt x="6868" y="9654"/>
                    <a:pt x="6936" y="9544"/>
                  </a:cubicBezTo>
                  <a:cubicBezTo>
                    <a:pt x="7059" y="9422"/>
                    <a:pt x="7182" y="9326"/>
                    <a:pt x="7305" y="9230"/>
                  </a:cubicBezTo>
                  <a:cubicBezTo>
                    <a:pt x="7728" y="8916"/>
                    <a:pt x="8206" y="8657"/>
                    <a:pt x="8684" y="8411"/>
                  </a:cubicBezTo>
                  <a:cubicBezTo>
                    <a:pt x="8998" y="8247"/>
                    <a:pt x="9325" y="8070"/>
                    <a:pt x="9639" y="7879"/>
                  </a:cubicBezTo>
                  <a:cubicBezTo>
                    <a:pt x="10308" y="7455"/>
                    <a:pt x="11155" y="6745"/>
                    <a:pt x="11346" y="5735"/>
                  </a:cubicBezTo>
                  <a:cubicBezTo>
                    <a:pt x="11414" y="5339"/>
                    <a:pt x="11373" y="4916"/>
                    <a:pt x="11237" y="4493"/>
                  </a:cubicBezTo>
                  <a:lnTo>
                    <a:pt x="11250" y="4493"/>
                  </a:lnTo>
                  <a:cubicBezTo>
                    <a:pt x="11564" y="3796"/>
                    <a:pt x="11660" y="3196"/>
                    <a:pt x="11564" y="2404"/>
                  </a:cubicBezTo>
                  <a:cubicBezTo>
                    <a:pt x="11564" y="2335"/>
                    <a:pt x="11496" y="2281"/>
                    <a:pt x="11414" y="2281"/>
                  </a:cubicBezTo>
                  <a:cubicBezTo>
                    <a:pt x="11332" y="2294"/>
                    <a:pt x="11428" y="2404"/>
                    <a:pt x="11428" y="2486"/>
                  </a:cubicBezTo>
                  <a:cubicBezTo>
                    <a:pt x="11510" y="3141"/>
                    <a:pt x="11346" y="3619"/>
                    <a:pt x="11100" y="4151"/>
                  </a:cubicBezTo>
                  <a:cubicBezTo>
                    <a:pt x="10909" y="3755"/>
                    <a:pt x="10636" y="3373"/>
                    <a:pt x="10267" y="3032"/>
                  </a:cubicBezTo>
                  <a:cubicBezTo>
                    <a:pt x="9735" y="2513"/>
                    <a:pt x="9038" y="1994"/>
                    <a:pt x="8424" y="1625"/>
                  </a:cubicBezTo>
                  <a:cubicBezTo>
                    <a:pt x="8397" y="1612"/>
                    <a:pt x="8369" y="1598"/>
                    <a:pt x="8342" y="1585"/>
                  </a:cubicBezTo>
                  <a:cubicBezTo>
                    <a:pt x="8165" y="1448"/>
                    <a:pt x="8206" y="1107"/>
                    <a:pt x="8301" y="861"/>
                  </a:cubicBezTo>
                  <a:lnTo>
                    <a:pt x="8329" y="779"/>
                  </a:lnTo>
                  <a:cubicBezTo>
                    <a:pt x="8410" y="533"/>
                    <a:pt x="8520" y="274"/>
                    <a:pt x="8479" y="14"/>
                  </a:cubicBezTo>
                  <a:lnTo>
                    <a:pt x="835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1"/>
            <p:cNvSpPr/>
            <p:nvPr/>
          </p:nvSpPr>
          <p:spPr>
            <a:xfrm flipH="1">
              <a:off x="6941138" y="-24198"/>
              <a:ext cx="1289144" cy="670789"/>
            </a:xfrm>
            <a:custGeom>
              <a:avLst/>
              <a:gdLst/>
              <a:ahLst/>
              <a:cxnLst/>
              <a:rect l="l" t="t" r="r" b="b"/>
              <a:pathLst>
                <a:path w="9736" h="5066" extrusionOk="0">
                  <a:moveTo>
                    <a:pt x="4953" y="0"/>
                  </a:moveTo>
                  <a:cubicBezTo>
                    <a:pt x="4936" y="0"/>
                    <a:pt x="4919" y="2"/>
                    <a:pt x="4902" y="7"/>
                  </a:cubicBezTo>
                  <a:cubicBezTo>
                    <a:pt x="4724" y="62"/>
                    <a:pt x="4561" y="185"/>
                    <a:pt x="4369" y="239"/>
                  </a:cubicBezTo>
                  <a:cubicBezTo>
                    <a:pt x="4241" y="278"/>
                    <a:pt x="4088" y="377"/>
                    <a:pt x="3945" y="377"/>
                  </a:cubicBezTo>
                  <a:cubicBezTo>
                    <a:pt x="3936" y="377"/>
                    <a:pt x="3928" y="377"/>
                    <a:pt x="3919" y="376"/>
                  </a:cubicBezTo>
                  <a:cubicBezTo>
                    <a:pt x="3782" y="376"/>
                    <a:pt x="3659" y="294"/>
                    <a:pt x="3509" y="294"/>
                  </a:cubicBezTo>
                  <a:cubicBezTo>
                    <a:pt x="3264" y="294"/>
                    <a:pt x="2895" y="335"/>
                    <a:pt x="2786" y="581"/>
                  </a:cubicBezTo>
                  <a:cubicBezTo>
                    <a:pt x="2688" y="786"/>
                    <a:pt x="2625" y="906"/>
                    <a:pt x="2453" y="906"/>
                  </a:cubicBezTo>
                  <a:cubicBezTo>
                    <a:pt x="2409" y="906"/>
                    <a:pt x="2356" y="898"/>
                    <a:pt x="2294" y="881"/>
                  </a:cubicBezTo>
                  <a:cubicBezTo>
                    <a:pt x="2237" y="868"/>
                    <a:pt x="2188" y="861"/>
                    <a:pt x="2147" y="861"/>
                  </a:cubicBezTo>
                  <a:cubicBezTo>
                    <a:pt x="1895" y="861"/>
                    <a:pt x="1910" y="1093"/>
                    <a:pt x="1734" y="1304"/>
                  </a:cubicBezTo>
                  <a:cubicBezTo>
                    <a:pt x="1530" y="1523"/>
                    <a:pt x="1188" y="1659"/>
                    <a:pt x="956" y="1864"/>
                  </a:cubicBezTo>
                  <a:cubicBezTo>
                    <a:pt x="738" y="2069"/>
                    <a:pt x="574" y="2328"/>
                    <a:pt x="287" y="2438"/>
                  </a:cubicBezTo>
                  <a:cubicBezTo>
                    <a:pt x="0" y="2560"/>
                    <a:pt x="14" y="2683"/>
                    <a:pt x="205" y="2902"/>
                  </a:cubicBezTo>
                  <a:cubicBezTo>
                    <a:pt x="287" y="2997"/>
                    <a:pt x="383" y="3093"/>
                    <a:pt x="355" y="3216"/>
                  </a:cubicBezTo>
                  <a:cubicBezTo>
                    <a:pt x="342" y="3366"/>
                    <a:pt x="219" y="3530"/>
                    <a:pt x="287" y="3680"/>
                  </a:cubicBezTo>
                  <a:cubicBezTo>
                    <a:pt x="369" y="3816"/>
                    <a:pt x="547" y="3844"/>
                    <a:pt x="669" y="3912"/>
                  </a:cubicBezTo>
                  <a:cubicBezTo>
                    <a:pt x="820" y="3994"/>
                    <a:pt x="861" y="4171"/>
                    <a:pt x="983" y="4294"/>
                  </a:cubicBezTo>
                  <a:cubicBezTo>
                    <a:pt x="1134" y="4431"/>
                    <a:pt x="1366" y="4363"/>
                    <a:pt x="1543" y="4431"/>
                  </a:cubicBezTo>
                  <a:cubicBezTo>
                    <a:pt x="1789" y="4513"/>
                    <a:pt x="2048" y="4567"/>
                    <a:pt x="2294" y="4636"/>
                  </a:cubicBezTo>
                  <a:cubicBezTo>
                    <a:pt x="2540" y="4704"/>
                    <a:pt x="2758" y="4663"/>
                    <a:pt x="2990" y="4690"/>
                  </a:cubicBezTo>
                  <a:cubicBezTo>
                    <a:pt x="3008" y="4692"/>
                    <a:pt x="3026" y="4692"/>
                    <a:pt x="3046" y="4692"/>
                  </a:cubicBezTo>
                  <a:cubicBezTo>
                    <a:pt x="3130" y="4692"/>
                    <a:pt x="3228" y="4682"/>
                    <a:pt x="3323" y="4682"/>
                  </a:cubicBezTo>
                  <a:cubicBezTo>
                    <a:pt x="3424" y="4682"/>
                    <a:pt x="3521" y="4694"/>
                    <a:pt x="3591" y="4745"/>
                  </a:cubicBezTo>
                  <a:cubicBezTo>
                    <a:pt x="3700" y="4827"/>
                    <a:pt x="3782" y="4977"/>
                    <a:pt x="3919" y="5045"/>
                  </a:cubicBezTo>
                  <a:cubicBezTo>
                    <a:pt x="3951" y="5059"/>
                    <a:pt x="3999" y="5065"/>
                    <a:pt x="4056" y="5065"/>
                  </a:cubicBezTo>
                  <a:cubicBezTo>
                    <a:pt x="4217" y="5065"/>
                    <a:pt x="4442" y="5017"/>
                    <a:pt x="4533" y="4977"/>
                  </a:cubicBezTo>
                  <a:cubicBezTo>
                    <a:pt x="4683" y="4936"/>
                    <a:pt x="4765" y="4786"/>
                    <a:pt x="4916" y="4731"/>
                  </a:cubicBezTo>
                  <a:cubicBezTo>
                    <a:pt x="4935" y="4724"/>
                    <a:pt x="4954" y="4720"/>
                    <a:pt x="4973" y="4720"/>
                  </a:cubicBezTo>
                  <a:cubicBezTo>
                    <a:pt x="5093" y="4720"/>
                    <a:pt x="5217" y="4850"/>
                    <a:pt x="5312" y="4909"/>
                  </a:cubicBezTo>
                  <a:cubicBezTo>
                    <a:pt x="5363" y="4939"/>
                    <a:pt x="5411" y="4951"/>
                    <a:pt x="5456" y="4951"/>
                  </a:cubicBezTo>
                  <a:cubicBezTo>
                    <a:pt x="5556" y="4951"/>
                    <a:pt x="5646" y="4892"/>
                    <a:pt x="5748" y="4827"/>
                  </a:cubicBezTo>
                  <a:cubicBezTo>
                    <a:pt x="5827" y="4781"/>
                    <a:pt x="5895" y="4764"/>
                    <a:pt x="5959" y="4764"/>
                  </a:cubicBezTo>
                  <a:cubicBezTo>
                    <a:pt x="6086" y="4764"/>
                    <a:pt x="6200" y="4827"/>
                    <a:pt x="6363" y="4854"/>
                  </a:cubicBezTo>
                  <a:cubicBezTo>
                    <a:pt x="6527" y="4892"/>
                    <a:pt x="6761" y="4965"/>
                    <a:pt x="6936" y="4965"/>
                  </a:cubicBezTo>
                  <a:cubicBezTo>
                    <a:pt x="6950" y="4965"/>
                    <a:pt x="6964" y="4964"/>
                    <a:pt x="6977" y="4963"/>
                  </a:cubicBezTo>
                  <a:cubicBezTo>
                    <a:pt x="7114" y="4950"/>
                    <a:pt x="7209" y="4786"/>
                    <a:pt x="7319" y="4718"/>
                  </a:cubicBezTo>
                  <a:cubicBezTo>
                    <a:pt x="7376" y="4676"/>
                    <a:pt x="7431" y="4660"/>
                    <a:pt x="7485" y="4660"/>
                  </a:cubicBezTo>
                  <a:cubicBezTo>
                    <a:pt x="7574" y="4660"/>
                    <a:pt x="7662" y="4703"/>
                    <a:pt x="7755" y="4745"/>
                  </a:cubicBezTo>
                  <a:cubicBezTo>
                    <a:pt x="7819" y="4772"/>
                    <a:pt x="7887" y="4783"/>
                    <a:pt x="7958" y="4783"/>
                  </a:cubicBezTo>
                  <a:cubicBezTo>
                    <a:pt x="8098" y="4783"/>
                    <a:pt x="8247" y="4740"/>
                    <a:pt x="8384" y="4704"/>
                  </a:cubicBezTo>
                  <a:cubicBezTo>
                    <a:pt x="8547" y="4663"/>
                    <a:pt x="8602" y="4567"/>
                    <a:pt x="8670" y="4417"/>
                  </a:cubicBezTo>
                  <a:cubicBezTo>
                    <a:pt x="8752" y="4253"/>
                    <a:pt x="8834" y="4199"/>
                    <a:pt x="8998" y="4131"/>
                  </a:cubicBezTo>
                  <a:cubicBezTo>
                    <a:pt x="9394" y="3994"/>
                    <a:pt x="9653" y="3571"/>
                    <a:pt x="9708" y="3161"/>
                  </a:cubicBezTo>
                  <a:cubicBezTo>
                    <a:pt x="9735" y="2956"/>
                    <a:pt x="9585" y="2792"/>
                    <a:pt x="9571" y="2601"/>
                  </a:cubicBezTo>
                  <a:cubicBezTo>
                    <a:pt x="9544" y="2397"/>
                    <a:pt x="9571" y="2205"/>
                    <a:pt x="9367" y="2096"/>
                  </a:cubicBezTo>
                  <a:cubicBezTo>
                    <a:pt x="9216" y="2001"/>
                    <a:pt x="9053" y="1960"/>
                    <a:pt x="8984" y="1796"/>
                  </a:cubicBezTo>
                  <a:cubicBezTo>
                    <a:pt x="8902" y="1605"/>
                    <a:pt x="8861" y="1427"/>
                    <a:pt x="8629" y="1400"/>
                  </a:cubicBezTo>
                  <a:cubicBezTo>
                    <a:pt x="8247" y="1345"/>
                    <a:pt x="7919" y="1154"/>
                    <a:pt x="7646" y="881"/>
                  </a:cubicBezTo>
                  <a:cubicBezTo>
                    <a:pt x="7496" y="731"/>
                    <a:pt x="7346" y="676"/>
                    <a:pt x="7141" y="622"/>
                  </a:cubicBezTo>
                  <a:cubicBezTo>
                    <a:pt x="6895" y="553"/>
                    <a:pt x="6622" y="390"/>
                    <a:pt x="6363" y="376"/>
                  </a:cubicBezTo>
                  <a:cubicBezTo>
                    <a:pt x="6241" y="376"/>
                    <a:pt x="6102" y="385"/>
                    <a:pt x="5960" y="385"/>
                  </a:cubicBezTo>
                  <a:cubicBezTo>
                    <a:pt x="5705" y="385"/>
                    <a:pt x="5441" y="356"/>
                    <a:pt x="5257" y="198"/>
                  </a:cubicBezTo>
                  <a:cubicBezTo>
                    <a:pt x="5172" y="126"/>
                    <a:pt x="5077" y="0"/>
                    <a:pt x="495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1"/>
            <p:cNvSpPr/>
            <p:nvPr/>
          </p:nvSpPr>
          <p:spPr>
            <a:xfrm flipH="1">
              <a:off x="7257582" y="419381"/>
              <a:ext cx="99572" cy="64881"/>
            </a:xfrm>
            <a:custGeom>
              <a:avLst/>
              <a:gdLst/>
              <a:ahLst/>
              <a:cxnLst/>
              <a:rect l="l" t="t" r="r" b="b"/>
              <a:pathLst>
                <a:path w="752" h="490" extrusionOk="0">
                  <a:moveTo>
                    <a:pt x="430" y="0"/>
                  </a:moveTo>
                  <a:cubicBezTo>
                    <a:pt x="330" y="0"/>
                    <a:pt x="224" y="49"/>
                    <a:pt x="151" y="98"/>
                  </a:cubicBezTo>
                  <a:cubicBezTo>
                    <a:pt x="69" y="152"/>
                    <a:pt x="1" y="248"/>
                    <a:pt x="42" y="316"/>
                  </a:cubicBezTo>
                  <a:cubicBezTo>
                    <a:pt x="56" y="357"/>
                    <a:pt x="83" y="398"/>
                    <a:pt x="137" y="426"/>
                  </a:cubicBezTo>
                  <a:cubicBezTo>
                    <a:pt x="206" y="468"/>
                    <a:pt x="290" y="490"/>
                    <a:pt x="377" y="490"/>
                  </a:cubicBezTo>
                  <a:cubicBezTo>
                    <a:pt x="429" y="490"/>
                    <a:pt x="482" y="482"/>
                    <a:pt x="533" y="466"/>
                  </a:cubicBezTo>
                  <a:cubicBezTo>
                    <a:pt x="656" y="426"/>
                    <a:pt x="752" y="316"/>
                    <a:pt x="738" y="207"/>
                  </a:cubicBezTo>
                  <a:cubicBezTo>
                    <a:pt x="725" y="112"/>
                    <a:pt x="602" y="16"/>
                    <a:pt x="465" y="2"/>
                  </a:cubicBezTo>
                  <a:cubicBezTo>
                    <a:pt x="454" y="1"/>
                    <a:pt x="442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1"/>
            <p:cNvSpPr/>
            <p:nvPr/>
          </p:nvSpPr>
          <p:spPr>
            <a:xfrm flipH="1">
              <a:off x="7337029" y="401505"/>
              <a:ext cx="61703" cy="23966"/>
            </a:xfrm>
            <a:custGeom>
              <a:avLst/>
              <a:gdLst/>
              <a:ahLst/>
              <a:cxnLst/>
              <a:rect l="l" t="t" r="r" b="b"/>
              <a:pathLst>
                <a:path w="466" h="181" extrusionOk="0">
                  <a:moveTo>
                    <a:pt x="274" y="1"/>
                  </a:moveTo>
                  <a:cubicBezTo>
                    <a:pt x="192" y="14"/>
                    <a:pt x="96" y="28"/>
                    <a:pt x="28" y="69"/>
                  </a:cubicBezTo>
                  <a:cubicBezTo>
                    <a:pt x="1" y="83"/>
                    <a:pt x="15" y="110"/>
                    <a:pt x="42" y="124"/>
                  </a:cubicBezTo>
                  <a:cubicBezTo>
                    <a:pt x="56" y="137"/>
                    <a:pt x="83" y="151"/>
                    <a:pt x="110" y="165"/>
                  </a:cubicBezTo>
                  <a:cubicBezTo>
                    <a:pt x="157" y="172"/>
                    <a:pt x="205" y="180"/>
                    <a:pt x="252" y="180"/>
                  </a:cubicBezTo>
                  <a:cubicBezTo>
                    <a:pt x="287" y="180"/>
                    <a:pt x="321" y="176"/>
                    <a:pt x="356" y="165"/>
                  </a:cubicBezTo>
                  <a:cubicBezTo>
                    <a:pt x="438" y="137"/>
                    <a:pt x="465" y="55"/>
                    <a:pt x="411" y="14"/>
                  </a:cubicBezTo>
                  <a:cubicBezTo>
                    <a:pt x="370" y="1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1"/>
            <p:cNvSpPr/>
            <p:nvPr/>
          </p:nvSpPr>
          <p:spPr>
            <a:xfrm flipH="1">
              <a:off x="7315446" y="337153"/>
              <a:ext cx="65146" cy="41709"/>
            </a:xfrm>
            <a:custGeom>
              <a:avLst/>
              <a:gdLst/>
              <a:ahLst/>
              <a:cxnLst/>
              <a:rect l="l" t="t" r="r" b="b"/>
              <a:pathLst>
                <a:path w="492" h="315" extrusionOk="0">
                  <a:moveTo>
                    <a:pt x="318" y="0"/>
                  </a:moveTo>
                  <a:cubicBezTo>
                    <a:pt x="241" y="0"/>
                    <a:pt x="163" y="35"/>
                    <a:pt x="110" y="77"/>
                  </a:cubicBezTo>
                  <a:cubicBezTo>
                    <a:pt x="41" y="132"/>
                    <a:pt x="0" y="227"/>
                    <a:pt x="69" y="282"/>
                  </a:cubicBezTo>
                  <a:cubicBezTo>
                    <a:pt x="99" y="302"/>
                    <a:pt x="143" y="315"/>
                    <a:pt x="187" y="315"/>
                  </a:cubicBezTo>
                  <a:cubicBezTo>
                    <a:pt x="202" y="315"/>
                    <a:pt x="218" y="313"/>
                    <a:pt x="233" y="309"/>
                  </a:cubicBezTo>
                  <a:cubicBezTo>
                    <a:pt x="328" y="296"/>
                    <a:pt x="410" y="255"/>
                    <a:pt x="451" y="200"/>
                  </a:cubicBezTo>
                  <a:cubicBezTo>
                    <a:pt x="492" y="132"/>
                    <a:pt x="465" y="36"/>
                    <a:pt x="383" y="9"/>
                  </a:cubicBezTo>
                  <a:cubicBezTo>
                    <a:pt x="362" y="3"/>
                    <a:pt x="340" y="0"/>
                    <a:pt x="3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31"/>
            <p:cNvSpPr/>
            <p:nvPr/>
          </p:nvSpPr>
          <p:spPr>
            <a:xfrm flipH="1">
              <a:off x="7423892" y="394355"/>
              <a:ext cx="88715" cy="77857"/>
            </a:xfrm>
            <a:custGeom>
              <a:avLst/>
              <a:gdLst/>
              <a:ahLst/>
              <a:cxnLst/>
              <a:rect l="l" t="t" r="r" b="b"/>
              <a:pathLst>
                <a:path w="670" h="588" extrusionOk="0">
                  <a:moveTo>
                    <a:pt x="397" y="0"/>
                  </a:moveTo>
                  <a:cubicBezTo>
                    <a:pt x="301" y="55"/>
                    <a:pt x="14" y="205"/>
                    <a:pt x="14" y="287"/>
                  </a:cubicBezTo>
                  <a:cubicBezTo>
                    <a:pt x="1" y="369"/>
                    <a:pt x="55" y="451"/>
                    <a:pt x="124" y="505"/>
                  </a:cubicBezTo>
                  <a:cubicBezTo>
                    <a:pt x="192" y="560"/>
                    <a:pt x="287" y="587"/>
                    <a:pt x="383" y="587"/>
                  </a:cubicBezTo>
                  <a:cubicBezTo>
                    <a:pt x="479" y="587"/>
                    <a:pt x="574" y="546"/>
                    <a:pt x="615" y="492"/>
                  </a:cubicBezTo>
                  <a:cubicBezTo>
                    <a:pt x="670" y="423"/>
                    <a:pt x="670" y="341"/>
                    <a:pt x="642" y="273"/>
                  </a:cubicBezTo>
                  <a:cubicBezTo>
                    <a:pt x="615" y="150"/>
                    <a:pt x="533" y="41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31"/>
            <p:cNvSpPr/>
            <p:nvPr/>
          </p:nvSpPr>
          <p:spPr>
            <a:xfrm flipH="1">
              <a:off x="7440177" y="325634"/>
              <a:ext cx="32573" cy="34427"/>
            </a:xfrm>
            <a:custGeom>
              <a:avLst/>
              <a:gdLst/>
              <a:ahLst/>
              <a:cxnLst/>
              <a:rect l="l" t="t" r="r" b="b"/>
              <a:pathLst>
                <a:path w="246" h="260" extrusionOk="0">
                  <a:moveTo>
                    <a:pt x="55" y="0"/>
                  </a:moveTo>
                  <a:cubicBezTo>
                    <a:pt x="14" y="0"/>
                    <a:pt x="0" y="232"/>
                    <a:pt x="41" y="246"/>
                  </a:cubicBezTo>
                  <a:cubicBezTo>
                    <a:pt x="57" y="256"/>
                    <a:pt x="76" y="260"/>
                    <a:pt x="96" y="260"/>
                  </a:cubicBezTo>
                  <a:cubicBezTo>
                    <a:pt x="160" y="260"/>
                    <a:pt x="232" y="213"/>
                    <a:pt x="232" y="150"/>
                  </a:cubicBezTo>
                  <a:cubicBezTo>
                    <a:pt x="246" y="82"/>
                    <a:pt x="150" y="14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1"/>
            <p:cNvSpPr/>
            <p:nvPr/>
          </p:nvSpPr>
          <p:spPr>
            <a:xfrm flipH="1">
              <a:off x="7505193" y="356353"/>
              <a:ext cx="94144" cy="52832"/>
            </a:xfrm>
            <a:custGeom>
              <a:avLst/>
              <a:gdLst/>
              <a:ahLst/>
              <a:cxnLst/>
              <a:rect l="l" t="t" r="r" b="b"/>
              <a:pathLst>
                <a:path w="711" h="399" extrusionOk="0">
                  <a:moveTo>
                    <a:pt x="519" y="0"/>
                  </a:moveTo>
                  <a:cubicBezTo>
                    <a:pt x="478" y="0"/>
                    <a:pt x="437" y="0"/>
                    <a:pt x="396" y="14"/>
                  </a:cubicBezTo>
                  <a:cubicBezTo>
                    <a:pt x="301" y="28"/>
                    <a:pt x="205" y="41"/>
                    <a:pt x="137" y="82"/>
                  </a:cubicBezTo>
                  <a:cubicBezTo>
                    <a:pt x="55" y="123"/>
                    <a:pt x="0" y="205"/>
                    <a:pt x="28" y="273"/>
                  </a:cubicBezTo>
                  <a:cubicBezTo>
                    <a:pt x="64" y="357"/>
                    <a:pt x="193" y="399"/>
                    <a:pt x="308" y="399"/>
                  </a:cubicBezTo>
                  <a:cubicBezTo>
                    <a:pt x="324" y="399"/>
                    <a:pt x="340" y="398"/>
                    <a:pt x="355" y="396"/>
                  </a:cubicBezTo>
                  <a:cubicBezTo>
                    <a:pt x="478" y="383"/>
                    <a:pt x="615" y="328"/>
                    <a:pt x="656" y="233"/>
                  </a:cubicBezTo>
                  <a:cubicBezTo>
                    <a:pt x="710" y="151"/>
                    <a:pt x="642" y="28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1"/>
            <p:cNvSpPr/>
            <p:nvPr/>
          </p:nvSpPr>
          <p:spPr>
            <a:xfrm flipH="1">
              <a:off x="7572060" y="322058"/>
              <a:ext cx="30852" cy="24231"/>
            </a:xfrm>
            <a:custGeom>
              <a:avLst/>
              <a:gdLst/>
              <a:ahLst/>
              <a:cxnLst/>
              <a:rect l="l" t="t" r="r" b="b"/>
              <a:pathLst>
                <a:path w="233" h="183" extrusionOk="0">
                  <a:moveTo>
                    <a:pt x="96" y="0"/>
                  </a:moveTo>
                  <a:cubicBezTo>
                    <a:pt x="82" y="14"/>
                    <a:pt x="55" y="14"/>
                    <a:pt x="41" y="27"/>
                  </a:cubicBezTo>
                  <a:cubicBezTo>
                    <a:pt x="0" y="68"/>
                    <a:pt x="0" y="123"/>
                    <a:pt x="41" y="164"/>
                  </a:cubicBezTo>
                  <a:cubicBezTo>
                    <a:pt x="66" y="176"/>
                    <a:pt x="96" y="183"/>
                    <a:pt x="124" y="183"/>
                  </a:cubicBezTo>
                  <a:cubicBezTo>
                    <a:pt x="158" y="183"/>
                    <a:pt x="190" y="173"/>
                    <a:pt x="205" y="150"/>
                  </a:cubicBezTo>
                  <a:cubicBezTo>
                    <a:pt x="219" y="123"/>
                    <a:pt x="232" y="82"/>
                    <a:pt x="205" y="55"/>
                  </a:cubicBezTo>
                  <a:cubicBezTo>
                    <a:pt x="191" y="14"/>
                    <a:pt x="137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1"/>
            <p:cNvSpPr/>
            <p:nvPr/>
          </p:nvSpPr>
          <p:spPr>
            <a:xfrm flipH="1">
              <a:off x="7604635" y="381644"/>
              <a:ext cx="101426" cy="87655"/>
            </a:xfrm>
            <a:custGeom>
              <a:avLst/>
              <a:gdLst/>
              <a:ahLst/>
              <a:cxnLst/>
              <a:rect l="l" t="t" r="r" b="b"/>
              <a:pathLst>
                <a:path w="766" h="662" extrusionOk="0">
                  <a:moveTo>
                    <a:pt x="288" y="1"/>
                  </a:moveTo>
                  <a:cubicBezTo>
                    <a:pt x="233" y="14"/>
                    <a:pt x="165" y="42"/>
                    <a:pt x="151" y="82"/>
                  </a:cubicBezTo>
                  <a:cubicBezTo>
                    <a:pt x="69" y="110"/>
                    <a:pt x="28" y="178"/>
                    <a:pt x="28" y="246"/>
                  </a:cubicBezTo>
                  <a:cubicBezTo>
                    <a:pt x="1" y="397"/>
                    <a:pt x="96" y="547"/>
                    <a:pt x="274" y="615"/>
                  </a:cubicBezTo>
                  <a:cubicBezTo>
                    <a:pt x="325" y="646"/>
                    <a:pt x="392" y="661"/>
                    <a:pt x="456" y="661"/>
                  </a:cubicBezTo>
                  <a:cubicBezTo>
                    <a:pt x="478" y="661"/>
                    <a:pt x="499" y="659"/>
                    <a:pt x="520" y="656"/>
                  </a:cubicBezTo>
                  <a:cubicBezTo>
                    <a:pt x="615" y="642"/>
                    <a:pt x="697" y="601"/>
                    <a:pt x="738" y="547"/>
                  </a:cubicBezTo>
                  <a:cubicBezTo>
                    <a:pt x="765" y="506"/>
                    <a:pt x="765" y="465"/>
                    <a:pt x="765" y="410"/>
                  </a:cubicBezTo>
                  <a:cubicBezTo>
                    <a:pt x="765" y="260"/>
                    <a:pt x="643" y="110"/>
                    <a:pt x="465" y="28"/>
                  </a:cubicBezTo>
                  <a:cubicBezTo>
                    <a:pt x="410" y="14"/>
                    <a:pt x="342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1"/>
            <p:cNvSpPr/>
            <p:nvPr/>
          </p:nvSpPr>
          <p:spPr>
            <a:xfrm flipH="1">
              <a:off x="7552198" y="425075"/>
              <a:ext cx="30852" cy="30454"/>
            </a:xfrm>
            <a:custGeom>
              <a:avLst/>
              <a:gdLst/>
              <a:ahLst/>
              <a:cxnLst/>
              <a:rect l="l" t="t" r="r" b="b"/>
              <a:pathLst>
                <a:path w="233" h="230" extrusionOk="0">
                  <a:moveTo>
                    <a:pt x="123" y="0"/>
                  </a:moveTo>
                  <a:cubicBezTo>
                    <a:pt x="82" y="0"/>
                    <a:pt x="55" y="28"/>
                    <a:pt x="28" y="55"/>
                  </a:cubicBezTo>
                  <a:cubicBezTo>
                    <a:pt x="14" y="82"/>
                    <a:pt x="14" y="109"/>
                    <a:pt x="14" y="137"/>
                  </a:cubicBezTo>
                  <a:cubicBezTo>
                    <a:pt x="0" y="164"/>
                    <a:pt x="0" y="178"/>
                    <a:pt x="28" y="205"/>
                  </a:cubicBezTo>
                  <a:cubicBezTo>
                    <a:pt x="39" y="222"/>
                    <a:pt x="65" y="230"/>
                    <a:pt x="94" y="230"/>
                  </a:cubicBezTo>
                  <a:cubicBezTo>
                    <a:pt x="134" y="230"/>
                    <a:pt x="181" y="215"/>
                    <a:pt x="205" y="191"/>
                  </a:cubicBezTo>
                  <a:cubicBezTo>
                    <a:pt x="232" y="150"/>
                    <a:pt x="219" y="82"/>
                    <a:pt x="178" y="41"/>
                  </a:cubicBezTo>
                  <a:cubicBezTo>
                    <a:pt x="164" y="28"/>
                    <a:pt x="137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1"/>
            <p:cNvSpPr/>
            <p:nvPr/>
          </p:nvSpPr>
          <p:spPr>
            <a:xfrm flipH="1">
              <a:off x="7476327" y="264327"/>
              <a:ext cx="66999" cy="49389"/>
            </a:xfrm>
            <a:custGeom>
              <a:avLst/>
              <a:gdLst/>
              <a:ahLst/>
              <a:cxnLst/>
              <a:rect l="l" t="t" r="r" b="b"/>
              <a:pathLst>
                <a:path w="506" h="373" extrusionOk="0">
                  <a:moveTo>
                    <a:pt x="331" y="1"/>
                  </a:moveTo>
                  <a:cubicBezTo>
                    <a:pt x="289" y="1"/>
                    <a:pt x="243" y="11"/>
                    <a:pt x="205" y="26"/>
                  </a:cubicBezTo>
                  <a:cubicBezTo>
                    <a:pt x="164" y="26"/>
                    <a:pt x="137" y="40"/>
                    <a:pt x="96" y="40"/>
                  </a:cubicBezTo>
                  <a:cubicBezTo>
                    <a:pt x="83" y="40"/>
                    <a:pt x="55" y="54"/>
                    <a:pt x="42" y="67"/>
                  </a:cubicBezTo>
                  <a:cubicBezTo>
                    <a:pt x="1" y="81"/>
                    <a:pt x="1" y="122"/>
                    <a:pt x="1" y="163"/>
                  </a:cubicBezTo>
                  <a:cubicBezTo>
                    <a:pt x="1" y="204"/>
                    <a:pt x="14" y="245"/>
                    <a:pt x="28" y="286"/>
                  </a:cubicBezTo>
                  <a:cubicBezTo>
                    <a:pt x="66" y="342"/>
                    <a:pt x="149" y="373"/>
                    <a:pt x="233" y="373"/>
                  </a:cubicBezTo>
                  <a:cubicBezTo>
                    <a:pt x="270" y="373"/>
                    <a:pt x="308" y="367"/>
                    <a:pt x="342" y="354"/>
                  </a:cubicBezTo>
                  <a:cubicBezTo>
                    <a:pt x="451" y="313"/>
                    <a:pt x="506" y="218"/>
                    <a:pt x="492" y="122"/>
                  </a:cubicBezTo>
                  <a:cubicBezTo>
                    <a:pt x="492" y="81"/>
                    <a:pt x="465" y="54"/>
                    <a:pt x="424" y="26"/>
                  </a:cubicBezTo>
                  <a:cubicBezTo>
                    <a:pt x="399" y="8"/>
                    <a:pt x="366" y="1"/>
                    <a:pt x="3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31"/>
            <p:cNvSpPr/>
            <p:nvPr/>
          </p:nvSpPr>
          <p:spPr>
            <a:xfrm flipH="1">
              <a:off x="7322595" y="281938"/>
              <a:ext cx="41709" cy="21450"/>
            </a:xfrm>
            <a:custGeom>
              <a:avLst/>
              <a:gdLst/>
              <a:ahLst/>
              <a:cxnLst/>
              <a:rect l="l" t="t" r="r" b="b"/>
              <a:pathLst>
                <a:path w="315" h="162" extrusionOk="0">
                  <a:moveTo>
                    <a:pt x="197" y="1"/>
                  </a:moveTo>
                  <a:cubicBezTo>
                    <a:pt x="166" y="1"/>
                    <a:pt x="133" y="8"/>
                    <a:pt x="110" y="16"/>
                  </a:cubicBezTo>
                  <a:cubicBezTo>
                    <a:pt x="69" y="30"/>
                    <a:pt x="41" y="30"/>
                    <a:pt x="28" y="57"/>
                  </a:cubicBezTo>
                  <a:cubicBezTo>
                    <a:pt x="0" y="71"/>
                    <a:pt x="0" y="98"/>
                    <a:pt x="14" y="126"/>
                  </a:cubicBezTo>
                  <a:cubicBezTo>
                    <a:pt x="28" y="139"/>
                    <a:pt x="55" y="153"/>
                    <a:pt x="69" y="153"/>
                  </a:cubicBezTo>
                  <a:cubicBezTo>
                    <a:pt x="97" y="158"/>
                    <a:pt x="125" y="162"/>
                    <a:pt x="151" y="162"/>
                  </a:cubicBezTo>
                  <a:cubicBezTo>
                    <a:pt x="189" y="162"/>
                    <a:pt x="222" y="155"/>
                    <a:pt x="246" y="139"/>
                  </a:cubicBezTo>
                  <a:cubicBezTo>
                    <a:pt x="301" y="112"/>
                    <a:pt x="314" y="44"/>
                    <a:pt x="260" y="16"/>
                  </a:cubicBezTo>
                  <a:cubicBezTo>
                    <a:pt x="242" y="5"/>
                    <a:pt x="220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31"/>
            <p:cNvSpPr/>
            <p:nvPr/>
          </p:nvSpPr>
          <p:spPr>
            <a:xfrm flipH="1">
              <a:off x="7248445" y="350924"/>
              <a:ext cx="41709" cy="31116"/>
            </a:xfrm>
            <a:custGeom>
              <a:avLst/>
              <a:gdLst/>
              <a:ahLst/>
              <a:cxnLst/>
              <a:rect l="l" t="t" r="r" b="b"/>
              <a:pathLst>
                <a:path w="315" h="235" extrusionOk="0">
                  <a:moveTo>
                    <a:pt x="205" y="0"/>
                  </a:moveTo>
                  <a:cubicBezTo>
                    <a:pt x="137" y="55"/>
                    <a:pt x="0" y="219"/>
                    <a:pt x="96" y="233"/>
                  </a:cubicBezTo>
                  <a:cubicBezTo>
                    <a:pt x="104" y="234"/>
                    <a:pt x="112" y="234"/>
                    <a:pt x="121" y="234"/>
                  </a:cubicBezTo>
                  <a:cubicBezTo>
                    <a:pt x="209" y="234"/>
                    <a:pt x="300" y="172"/>
                    <a:pt x="300" y="110"/>
                  </a:cubicBezTo>
                  <a:cubicBezTo>
                    <a:pt x="314" y="55"/>
                    <a:pt x="260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31"/>
            <p:cNvSpPr/>
            <p:nvPr/>
          </p:nvSpPr>
          <p:spPr>
            <a:xfrm flipH="1">
              <a:off x="7667928" y="300343"/>
              <a:ext cx="101426" cy="60644"/>
            </a:xfrm>
            <a:custGeom>
              <a:avLst/>
              <a:gdLst/>
              <a:ahLst/>
              <a:cxnLst/>
              <a:rect l="l" t="t" r="r" b="b"/>
              <a:pathLst>
                <a:path w="766" h="458" extrusionOk="0">
                  <a:moveTo>
                    <a:pt x="533" y="0"/>
                  </a:moveTo>
                  <a:cubicBezTo>
                    <a:pt x="424" y="14"/>
                    <a:pt x="315" y="41"/>
                    <a:pt x="219" y="68"/>
                  </a:cubicBezTo>
                  <a:cubicBezTo>
                    <a:pt x="165" y="96"/>
                    <a:pt x="124" y="109"/>
                    <a:pt x="97" y="137"/>
                  </a:cubicBezTo>
                  <a:cubicBezTo>
                    <a:pt x="1" y="205"/>
                    <a:pt x="42" y="341"/>
                    <a:pt x="138" y="410"/>
                  </a:cubicBezTo>
                  <a:cubicBezTo>
                    <a:pt x="192" y="444"/>
                    <a:pt x="260" y="458"/>
                    <a:pt x="330" y="458"/>
                  </a:cubicBezTo>
                  <a:cubicBezTo>
                    <a:pt x="400" y="458"/>
                    <a:pt x="472" y="444"/>
                    <a:pt x="533" y="423"/>
                  </a:cubicBezTo>
                  <a:cubicBezTo>
                    <a:pt x="670" y="355"/>
                    <a:pt x="766" y="219"/>
                    <a:pt x="725" y="96"/>
                  </a:cubicBezTo>
                  <a:cubicBezTo>
                    <a:pt x="711" y="68"/>
                    <a:pt x="684" y="41"/>
                    <a:pt x="656" y="14"/>
                  </a:cubicBezTo>
                  <a:cubicBezTo>
                    <a:pt x="615" y="0"/>
                    <a:pt x="574" y="0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31"/>
            <p:cNvSpPr/>
            <p:nvPr/>
          </p:nvSpPr>
          <p:spPr>
            <a:xfrm flipH="1">
              <a:off x="7745653" y="409450"/>
              <a:ext cx="56142" cy="32043"/>
            </a:xfrm>
            <a:custGeom>
              <a:avLst/>
              <a:gdLst/>
              <a:ahLst/>
              <a:cxnLst/>
              <a:rect l="l" t="t" r="r" b="b"/>
              <a:pathLst>
                <a:path w="424" h="242" extrusionOk="0">
                  <a:moveTo>
                    <a:pt x="203" y="1"/>
                  </a:moveTo>
                  <a:cubicBezTo>
                    <a:pt x="171" y="1"/>
                    <a:pt x="139" y="4"/>
                    <a:pt x="109" y="9"/>
                  </a:cubicBezTo>
                  <a:cubicBezTo>
                    <a:pt x="82" y="23"/>
                    <a:pt x="69" y="23"/>
                    <a:pt x="55" y="36"/>
                  </a:cubicBezTo>
                  <a:cubicBezTo>
                    <a:pt x="0" y="77"/>
                    <a:pt x="14" y="146"/>
                    <a:pt x="55" y="187"/>
                  </a:cubicBezTo>
                  <a:cubicBezTo>
                    <a:pt x="96" y="227"/>
                    <a:pt x="178" y="241"/>
                    <a:pt x="246" y="241"/>
                  </a:cubicBezTo>
                  <a:cubicBezTo>
                    <a:pt x="287" y="241"/>
                    <a:pt x="328" y="227"/>
                    <a:pt x="355" y="214"/>
                  </a:cubicBezTo>
                  <a:cubicBezTo>
                    <a:pt x="423" y="173"/>
                    <a:pt x="423" y="91"/>
                    <a:pt x="355" y="36"/>
                  </a:cubicBezTo>
                  <a:cubicBezTo>
                    <a:pt x="312" y="10"/>
                    <a:pt x="258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31"/>
            <p:cNvSpPr/>
            <p:nvPr/>
          </p:nvSpPr>
          <p:spPr>
            <a:xfrm flipH="1">
              <a:off x="7487185" y="480555"/>
              <a:ext cx="112151" cy="79843"/>
            </a:xfrm>
            <a:custGeom>
              <a:avLst/>
              <a:gdLst/>
              <a:ahLst/>
              <a:cxnLst/>
              <a:rect l="l" t="t" r="r" b="b"/>
              <a:pathLst>
                <a:path w="847" h="603" extrusionOk="0">
                  <a:moveTo>
                    <a:pt x="379" y="0"/>
                  </a:moveTo>
                  <a:cubicBezTo>
                    <a:pt x="321" y="0"/>
                    <a:pt x="262" y="7"/>
                    <a:pt x="205" y="18"/>
                  </a:cubicBezTo>
                  <a:cubicBezTo>
                    <a:pt x="164" y="32"/>
                    <a:pt x="137" y="32"/>
                    <a:pt x="96" y="59"/>
                  </a:cubicBezTo>
                  <a:cubicBezTo>
                    <a:pt x="41" y="100"/>
                    <a:pt x="14" y="155"/>
                    <a:pt x="0" y="209"/>
                  </a:cubicBezTo>
                  <a:cubicBezTo>
                    <a:pt x="0" y="250"/>
                    <a:pt x="0" y="305"/>
                    <a:pt x="14" y="346"/>
                  </a:cubicBezTo>
                  <a:cubicBezTo>
                    <a:pt x="55" y="441"/>
                    <a:pt x="151" y="523"/>
                    <a:pt x="273" y="564"/>
                  </a:cubicBezTo>
                  <a:cubicBezTo>
                    <a:pt x="337" y="588"/>
                    <a:pt x="410" y="603"/>
                    <a:pt x="484" y="603"/>
                  </a:cubicBezTo>
                  <a:cubicBezTo>
                    <a:pt x="537" y="603"/>
                    <a:pt x="591" y="595"/>
                    <a:pt x="642" y="578"/>
                  </a:cubicBezTo>
                  <a:cubicBezTo>
                    <a:pt x="765" y="523"/>
                    <a:pt x="847" y="414"/>
                    <a:pt x="833" y="305"/>
                  </a:cubicBezTo>
                  <a:cubicBezTo>
                    <a:pt x="833" y="209"/>
                    <a:pt x="738" y="100"/>
                    <a:pt x="615" y="45"/>
                  </a:cubicBezTo>
                  <a:cubicBezTo>
                    <a:pt x="543" y="13"/>
                    <a:pt x="461" y="0"/>
                    <a:pt x="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1"/>
            <p:cNvSpPr/>
            <p:nvPr/>
          </p:nvSpPr>
          <p:spPr>
            <a:xfrm flipH="1">
              <a:off x="7617345" y="495518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260" y="1"/>
                  </a:moveTo>
                  <a:cubicBezTo>
                    <a:pt x="219" y="1"/>
                    <a:pt x="178" y="1"/>
                    <a:pt x="151" y="14"/>
                  </a:cubicBezTo>
                  <a:cubicBezTo>
                    <a:pt x="69" y="28"/>
                    <a:pt x="1" y="83"/>
                    <a:pt x="15" y="137"/>
                  </a:cubicBezTo>
                  <a:cubicBezTo>
                    <a:pt x="28" y="165"/>
                    <a:pt x="69" y="178"/>
                    <a:pt x="110" y="192"/>
                  </a:cubicBezTo>
                  <a:cubicBezTo>
                    <a:pt x="127" y="195"/>
                    <a:pt x="145" y="197"/>
                    <a:pt x="163" y="197"/>
                  </a:cubicBezTo>
                  <a:cubicBezTo>
                    <a:pt x="218" y="197"/>
                    <a:pt x="274" y="182"/>
                    <a:pt x="315" y="151"/>
                  </a:cubicBezTo>
                  <a:cubicBezTo>
                    <a:pt x="356" y="96"/>
                    <a:pt x="329" y="14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1"/>
            <p:cNvSpPr/>
            <p:nvPr/>
          </p:nvSpPr>
          <p:spPr>
            <a:xfrm flipH="1">
              <a:off x="7693218" y="479893"/>
              <a:ext cx="59585" cy="43563"/>
            </a:xfrm>
            <a:custGeom>
              <a:avLst/>
              <a:gdLst/>
              <a:ahLst/>
              <a:cxnLst/>
              <a:rect l="l" t="t" r="r" b="b"/>
              <a:pathLst>
                <a:path w="450" h="329" extrusionOk="0">
                  <a:moveTo>
                    <a:pt x="202" y="0"/>
                  </a:moveTo>
                  <a:cubicBezTo>
                    <a:pt x="186" y="0"/>
                    <a:pt x="247" y="29"/>
                    <a:pt x="163" y="50"/>
                  </a:cubicBezTo>
                  <a:cubicBezTo>
                    <a:pt x="122" y="50"/>
                    <a:pt x="67" y="64"/>
                    <a:pt x="40" y="105"/>
                  </a:cubicBezTo>
                  <a:cubicBezTo>
                    <a:pt x="26" y="119"/>
                    <a:pt x="13" y="132"/>
                    <a:pt x="13" y="160"/>
                  </a:cubicBezTo>
                  <a:cubicBezTo>
                    <a:pt x="0" y="244"/>
                    <a:pt x="105" y="328"/>
                    <a:pt x="224" y="328"/>
                  </a:cubicBezTo>
                  <a:cubicBezTo>
                    <a:pt x="240" y="328"/>
                    <a:pt x="256" y="327"/>
                    <a:pt x="272" y="324"/>
                  </a:cubicBezTo>
                  <a:cubicBezTo>
                    <a:pt x="395" y="296"/>
                    <a:pt x="449" y="160"/>
                    <a:pt x="368" y="78"/>
                  </a:cubicBezTo>
                  <a:cubicBezTo>
                    <a:pt x="327" y="50"/>
                    <a:pt x="286" y="23"/>
                    <a:pt x="245" y="9"/>
                  </a:cubicBezTo>
                  <a:cubicBezTo>
                    <a:pt x="219" y="3"/>
                    <a:pt x="207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1"/>
            <p:cNvSpPr/>
            <p:nvPr/>
          </p:nvSpPr>
          <p:spPr>
            <a:xfrm flipH="1">
              <a:off x="7376885" y="486514"/>
              <a:ext cx="72428" cy="53758"/>
            </a:xfrm>
            <a:custGeom>
              <a:avLst/>
              <a:gdLst/>
              <a:ahLst/>
              <a:cxnLst/>
              <a:rect l="l" t="t" r="r" b="b"/>
              <a:pathLst>
                <a:path w="547" h="406" extrusionOk="0">
                  <a:moveTo>
                    <a:pt x="315" y="0"/>
                  </a:moveTo>
                  <a:cubicBezTo>
                    <a:pt x="205" y="14"/>
                    <a:pt x="110" y="55"/>
                    <a:pt x="55" y="123"/>
                  </a:cubicBezTo>
                  <a:cubicBezTo>
                    <a:pt x="1" y="192"/>
                    <a:pt x="1" y="287"/>
                    <a:pt x="69" y="342"/>
                  </a:cubicBezTo>
                  <a:cubicBezTo>
                    <a:pt x="112" y="384"/>
                    <a:pt x="181" y="406"/>
                    <a:pt x="250" y="406"/>
                  </a:cubicBezTo>
                  <a:cubicBezTo>
                    <a:pt x="292" y="406"/>
                    <a:pt x="333" y="398"/>
                    <a:pt x="369" y="383"/>
                  </a:cubicBezTo>
                  <a:cubicBezTo>
                    <a:pt x="478" y="342"/>
                    <a:pt x="533" y="260"/>
                    <a:pt x="547" y="178"/>
                  </a:cubicBezTo>
                  <a:cubicBezTo>
                    <a:pt x="547" y="110"/>
                    <a:pt x="506" y="28"/>
                    <a:pt x="4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1"/>
            <p:cNvSpPr/>
            <p:nvPr/>
          </p:nvSpPr>
          <p:spPr>
            <a:xfrm flipH="1">
              <a:off x="7772798" y="449174"/>
              <a:ext cx="77857" cy="47270"/>
            </a:xfrm>
            <a:custGeom>
              <a:avLst/>
              <a:gdLst/>
              <a:ahLst/>
              <a:cxnLst/>
              <a:rect l="l" t="t" r="r" b="b"/>
              <a:pathLst>
                <a:path w="588" h="357" extrusionOk="0">
                  <a:moveTo>
                    <a:pt x="306" y="0"/>
                  </a:moveTo>
                  <a:cubicBezTo>
                    <a:pt x="273" y="0"/>
                    <a:pt x="239" y="4"/>
                    <a:pt x="205" y="9"/>
                  </a:cubicBezTo>
                  <a:cubicBezTo>
                    <a:pt x="151" y="23"/>
                    <a:pt x="83" y="50"/>
                    <a:pt x="55" y="105"/>
                  </a:cubicBezTo>
                  <a:cubicBezTo>
                    <a:pt x="1" y="173"/>
                    <a:pt x="69" y="282"/>
                    <a:pt x="164" y="323"/>
                  </a:cubicBezTo>
                  <a:cubicBezTo>
                    <a:pt x="210" y="346"/>
                    <a:pt x="263" y="356"/>
                    <a:pt x="315" y="356"/>
                  </a:cubicBezTo>
                  <a:cubicBezTo>
                    <a:pt x="358" y="356"/>
                    <a:pt x="401" y="349"/>
                    <a:pt x="438" y="337"/>
                  </a:cubicBezTo>
                  <a:cubicBezTo>
                    <a:pt x="533" y="310"/>
                    <a:pt x="588" y="228"/>
                    <a:pt x="574" y="160"/>
                  </a:cubicBezTo>
                  <a:cubicBezTo>
                    <a:pt x="560" y="105"/>
                    <a:pt x="506" y="50"/>
                    <a:pt x="438" y="23"/>
                  </a:cubicBezTo>
                  <a:cubicBezTo>
                    <a:pt x="398" y="7"/>
                    <a:pt x="35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1"/>
            <p:cNvSpPr/>
            <p:nvPr/>
          </p:nvSpPr>
          <p:spPr>
            <a:xfrm flipH="1">
              <a:off x="7326435" y="516836"/>
              <a:ext cx="28865" cy="17743"/>
            </a:xfrm>
            <a:custGeom>
              <a:avLst/>
              <a:gdLst/>
              <a:ahLst/>
              <a:cxnLst/>
              <a:rect l="l" t="t" r="r" b="b"/>
              <a:pathLst>
                <a:path w="218" h="134" extrusionOk="0">
                  <a:moveTo>
                    <a:pt x="109" y="1"/>
                  </a:moveTo>
                  <a:cubicBezTo>
                    <a:pt x="100" y="1"/>
                    <a:pt x="91" y="2"/>
                    <a:pt x="83" y="4"/>
                  </a:cubicBezTo>
                  <a:cubicBezTo>
                    <a:pt x="28" y="17"/>
                    <a:pt x="1" y="85"/>
                    <a:pt x="55" y="113"/>
                  </a:cubicBezTo>
                  <a:cubicBezTo>
                    <a:pt x="69" y="127"/>
                    <a:pt x="90" y="133"/>
                    <a:pt x="112" y="133"/>
                  </a:cubicBezTo>
                  <a:cubicBezTo>
                    <a:pt x="153" y="133"/>
                    <a:pt x="197" y="112"/>
                    <a:pt x="205" y="85"/>
                  </a:cubicBezTo>
                  <a:cubicBezTo>
                    <a:pt x="217" y="38"/>
                    <a:pt x="167" y="1"/>
                    <a:pt x="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1"/>
            <p:cNvSpPr/>
            <p:nvPr/>
          </p:nvSpPr>
          <p:spPr>
            <a:xfrm flipH="1">
              <a:off x="7619067" y="540803"/>
              <a:ext cx="72428" cy="43563"/>
            </a:xfrm>
            <a:custGeom>
              <a:avLst/>
              <a:gdLst/>
              <a:ahLst/>
              <a:cxnLst/>
              <a:rect l="l" t="t" r="r" b="b"/>
              <a:pathLst>
                <a:path w="547" h="329" extrusionOk="0">
                  <a:moveTo>
                    <a:pt x="178" y="0"/>
                  </a:moveTo>
                  <a:cubicBezTo>
                    <a:pt x="123" y="0"/>
                    <a:pt x="68" y="0"/>
                    <a:pt x="41" y="27"/>
                  </a:cubicBezTo>
                  <a:cubicBezTo>
                    <a:pt x="0" y="55"/>
                    <a:pt x="14" y="109"/>
                    <a:pt x="41" y="150"/>
                  </a:cubicBezTo>
                  <a:cubicBezTo>
                    <a:pt x="82" y="205"/>
                    <a:pt x="137" y="259"/>
                    <a:pt x="219" y="287"/>
                  </a:cubicBezTo>
                  <a:cubicBezTo>
                    <a:pt x="263" y="313"/>
                    <a:pt x="318" y="328"/>
                    <a:pt x="370" y="328"/>
                  </a:cubicBezTo>
                  <a:cubicBezTo>
                    <a:pt x="399" y="328"/>
                    <a:pt x="426" y="324"/>
                    <a:pt x="451" y="314"/>
                  </a:cubicBezTo>
                  <a:cubicBezTo>
                    <a:pt x="464" y="314"/>
                    <a:pt x="492" y="300"/>
                    <a:pt x="505" y="287"/>
                  </a:cubicBezTo>
                  <a:cubicBezTo>
                    <a:pt x="519" y="273"/>
                    <a:pt x="519" y="259"/>
                    <a:pt x="533" y="246"/>
                  </a:cubicBezTo>
                  <a:cubicBezTo>
                    <a:pt x="546" y="191"/>
                    <a:pt x="519" y="123"/>
                    <a:pt x="464" y="82"/>
                  </a:cubicBezTo>
                  <a:cubicBezTo>
                    <a:pt x="396" y="27"/>
                    <a:pt x="287" y="0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1"/>
            <p:cNvSpPr/>
            <p:nvPr/>
          </p:nvSpPr>
          <p:spPr>
            <a:xfrm flipH="1">
              <a:off x="7707652" y="538287"/>
              <a:ext cx="99572" cy="63954"/>
            </a:xfrm>
            <a:custGeom>
              <a:avLst/>
              <a:gdLst/>
              <a:ahLst/>
              <a:cxnLst/>
              <a:rect l="l" t="t" r="r" b="b"/>
              <a:pathLst>
                <a:path w="752" h="483" extrusionOk="0">
                  <a:moveTo>
                    <a:pt x="357" y="0"/>
                  </a:moveTo>
                  <a:cubicBezTo>
                    <a:pt x="253" y="0"/>
                    <a:pt x="148" y="31"/>
                    <a:pt x="82" y="87"/>
                  </a:cubicBezTo>
                  <a:cubicBezTo>
                    <a:pt x="55" y="115"/>
                    <a:pt x="28" y="142"/>
                    <a:pt x="14" y="183"/>
                  </a:cubicBezTo>
                  <a:cubicBezTo>
                    <a:pt x="0" y="238"/>
                    <a:pt x="41" y="306"/>
                    <a:pt x="96" y="347"/>
                  </a:cubicBezTo>
                  <a:cubicBezTo>
                    <a:pt x="150" y="388"/>
                    <a:pt x="219" y="415"/>
                    <a:pt x="301" y="442"/>
                  </a:cubicBezTo>
                  <a:cubicBezTo>
                    <a:pt x="362" y="460"/>
                    <a:pt x="440" y="483"/>
                    <a:pt x="513" y="483"/>
                  </a:cubicBezTo>
                  <a:cubicBezTo>
                    <a:pt x="554" y="483"/>
                    <a:pt x="594" y="476"/>
                    <a:pt x="628" y="456"/>
                  </a:cubicBezTo>
                  <a:cubicBezTo>
                    <a:pt x="710" y="429"/>
                    <a:pt x="751" y="347"/>
                    <a:pt x="751" y="278"/>
                  </a:cubicBezTo>
                  <a:cubicBezTo>
                    <a:pt x="738" y="156"/>
                    <a:pt x="642" y="46"/>
                    <a:pt x="492" y="19"/>
                  </a:cubicBezTo>
                  <a:cubicBezTo>
                    <a:pt x="450" y="6"/>
                    <a:pt x="403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31"/>
            <p:cNvSpPr/>
            <p:nvPr/>
          </p:nvSpPr>
          <p:spPr>
            <a:xfrm flipH="1">
              <a:off x="7798088" y="515380"/>
              <a:ext cx="32705" cy="23039"/>
            </a:xfrm>
            <a:custGeom>
              <a:avLst/>
              <a:gdLst/>
              <a:ahLst/>
              <a:cxnLst/>
              <a:rect l="l" t="t" r="r" b="b"/>
              <a:pathLst>
                <a:path w="247" h="174" extrusionOk="0">
                  <a:moveTo>
                    <a:pt x="96" y="1"/>
                  </a:moveTo>
                  <a:cubicBezTo>
                    <a:pt x="42" y="15"/>
                    <a:pt x="1" y="56"/>
                    <a:pt x="1" y="96"/>
                  </a:cubicBezTo>
                  <a:cubicBezTo>
                    <a:pt x="1" y="139"/>
                    <a:pt x="51" y="173"/>
                    <a:pt x="105" y="173"/>
                  </a:cubicBezTo>
                  <a:cubicBezTo>
                    <a:pt x="120" y="173"/>
                    <a:pt x="136" y="171"/>
                    <a:pt x="151" y="165"/>
                  </a:cubicBezTo>
                  <a:cubicBezTo>
                    <a:pt x="219" y="151"/>
                    <a:pt x="247" y="69"/>
                    <a:pt x="192" y="28"/>
                  </a:cubicBezTo>
                  <a:cubicBezTo>
                    <a:pt x="178" y="1"/>
                    <a:pt x="124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31"/>
            <p:cNvSpPr/>
            <p:nvPr/>
          </p:nvSpPr>
          <p:spPr>
            <a:xfrm flipH="1">
              <a:off x="7510621" y="575097"/>
              <a:ext cx="63424" cy="46079"/>
            </a:xfrm>
            <a:custGeom>
              <a:avLst/>
              <a:gdLst/>
              <a:ahLst/>
              <a:cxnLst/>
              <a:rect l="l" t="t" r="r" b="b"/>
              <a:pathLst>
                <a:path w="479" h="348" extrusionOk="0">
                  <a:moveTo>
                    <a:pt x="320" y="0"/>
                  </a:moveTo>
                  <a:cubicBezTo>
                    <a:pt x="280" y="0"/>
                    <a:pt x="239" y="7"/>
                    <a:pt x="205" y="14"/>
                  </a:cubicBezTo>
                  <a:cubicBezTo>
                    <a:pt x="164" y="28"/>
                    <a:pt x="110" y="28"/>
                    <a:pt x="82" y="55"/>
                  </a:cubicBezTo>
                  <a:cubicBezTo>
                    <a:pt x="55" y="82"/>
                    <a:pt x="28" y="110"/>
                    <a:pt x="28" y="137"/>
                  </a:cubicBezTo>
                  <a:cubicBezTo>
                    <a:pt x="1" y="192"/>
                    <a:pt x="14" y="260"/>
                    <a:pt x="69" y="314"/>
                  </a:cubicBezTo>
                  <a:cubicBezTo>
                    <a:pt x="106" y="337"/>
                    <a:pt x="161" y="347"/>
                    <a:pt x="215" y="347"/>
                  </a:cubicBezTo>
                  <a:cubicBezTo>
                    <a:pt x="260" y="347"/>
                    <a:pt x="305" y="340"/>
                    <a:pt x="342" y="328"/>
                  </a:cubicBezTo>
                  <a:cubicBezTo>
                    <a:pt x="424" y="287"/>
                    <a:pt x="465" y="219"/>
                    <a:pt x="465" y="137"/>
                  </a:cubicBezTo>
                  <a:cubicBezTo>
                    <a:pt x="478" y="96"/>
                    <a:pt x="465" y="55"/>
                    <a:pt x="424" y="28"/>
                  </a:cubicBezTo>
                  <a:cubicBezTo>
                    <a:pt x="396" y="7"/>
                    <a:pt x="359" y="0"/>
                    <a:pt x="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31"/>
            <p:cNvSpPr/>
            <p:nvPr/>
          </p:nvSpPr>
          <p:spPr>
            <a:xfrm flipH="1">
              <a:off x="7391318" y="560135"/>
              <a:ext cx="66999" cy="42636"/>
            </a:xfrm>
            <a:custGeom>
              <a:avLst/>
              <a:gdLst/>
              <a:ahLst/>
              <a:cxnLst/>
              <a:rect l="l" t="t" r="r" b="b"/>
              <a:pathLst>
                <a:path w="506" h="322" extrusionOk="0">
                  <a:moveTo>
                    <a:pt x="204" y="1"/>
                  </a:moveTo>
                  <a:cubicBezTo>
                    <a:pt x="192" y="1"/>
                    <a:pt x="175" y="5"/>
                    <a:pt x="151" y="18"/>
                  </a:cubicBezTo>
                  <a:cubicBezTo>
                    <a:pt x="69" y="45"/>
                    <a:pt x="0" y="100"/>
                    <a:pt x="14" y="168"/>
                  </a:cubicBezTo>
                  <a:cubicBezTo>
                    <a:pt x="14" y="223"/>
                    <a:pt x="96" y="264"/>
                    <a:pt x="164" y="291"/>
                  </a:cubicBezTo>
                  <a:cubicBezTo>
                    <a:pt x="208" y="302"/>
                    <a:pt x="270" y="322"/>
                    <a:pt x="329" y="322"/>
                  </a:cubicBezTo>
                  <a:cubicBezTo>
                    <a:pt x="342" y="322"/>
                    <a:pt x="356" y="321"/>
                    <a:pt x="369" y="318"/>
                  </a:cubicBezTo>
                  <a:cubicBezTo>
                    <a:pt x="437" y="305"/>
                    <a:pt x="506" y="264"/>
                    <a:pt x="492" y="209"/>
                  </a:cubicBezTo>
                  <a:cubicBezTo>
                    <a:pt x="492" y="182"/>
                    <a:pt x="478" y="154"/>
                    <a:pt x="451" y="141"/>
                  </a:cubicBezTo>
                  <a:cubicBezTo>
                    <a:pt x="410" y="100"/>
                    <a:pt x="355" y="73"/>
                    <a:pt x="301" y="45"/>
                  </a:cubicBezTo>
                  <a:cubicBezTo>
                    <a:pt x="244" y="26"/>
                    <a:pt x="233" y="1"/>
                    <a:pt x="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31"/>
            <p:cNvSpPr/>
            <p:nvPr/>
          </p:nvSpPr>
          <p:spPr>
            <a:xfrm flipH="1">
              <a:off x="7237587" y="504257"/>
              <a:ext cx="43563" cy="30719"/>
            </a:xfrm>
            <a:custGeom>
              <a:avLst/>
              <a:gdLst/>
              <a:ahLst/>
              <a:cxnLst/>
              <a:rect l="l" t="t" r="r" b="b"/>
              <a:pathLst>
                <a:path w="329" h="232" extrusionOk="0">
                  <a:moveTo>
                    <a:pt x="167" y="1"/>
                  </a:moveTo>
                  <a:cubicBezTo>
                    <a:pt x="157" y="1"/>
                    <a:pt x="147" y="2"/>
                    <a:pt x="137" y="3"/>
                  </a:cubicBezTo>
                  <a:cubicBezTo>
                    <a:pt x="55" y="17"/>
                    <a:pt x="0" y="99"/>
                    <a:pt x="28" y="153"/>
                  </a:cubicBezTo>
                  <a:cubicBezTo>
                    <a:pt x="48" y="204"/>
                    <a:pt x="113" y="232"/>
                    <a:pt x="179" y="232"/>
                  </a:cubicBezTo>
                  <a:cubicBezTo>
                    <a:pt x="202" y="232"/>
                    <a:pt x="225" y="228"/>
                    <a:pt x="246" y="221"/>
                  </a:cubicBezTo>
                  <a:cubicBezTo>
                    <a:pt x="273" y="208"/>
                    <a:pt x="301" y="194"/>
                    <a:pt x="314" y="167"/>
                  </a:cubicBezTo>
                  <a:cubicBezTo>
                    <a:pt x="328" y="153"/>
                    <a:pt x="328" y="126"/>
                    <a:pt x="328" y="112"/>
                  </a:cubicBezTo>
                  <a:cubicBezTo>
                    <a:pt x="328" y="51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31"/>
            <p:cNvSpPr/>
            <p:nvPr/>
          </p:nvSpPr>
          <p:spPr>
            <a:xfrm flipH="1">
              <a:off x="7304587" y="555633"/>
              <a:ext cx="47138" cy="25688"/>
            </a:xfrm>
            <a:custGeom>
              <a:avLst/>
              <a:gdLst/>
              <a:ahLst/>
              <a:cxnLst/>
              <a:rect l="l" t="t" r="r" b="b"/>
              <a:pathLst>
                <a:path w="356" h="194" extrusionOk="0">
                  <a:moveTo>
                    <a:pt x="233" y="1"/>
                  </a:moveTo>
                  <a:cubicBezTo>
                    <a:pt x="209" y="1"/>
                    <a:pt x="185" y="4"/>
                    <a:pt x="165" y="11"/>
                  </a:cubicBezTo>
                  <a:cubicBezTo>
                    <a:pt x="124" y="25"/>
                    <a:pt x="83" y="52"/>
                    <a:pt x="56" y="79"/>
                  </a:cubicBezTo>
                  <a:cubicBezTo>
                    <a:pt x="28" y="107"/>
                    <a:pt x="1" y="147"/>
                    <a:pt x="28" y="161"/>
                  </a:cubicBezTo>
                  <a:cubicBezTo>
                    <a:pt x="42" y="188"/>
                    <a:pt x="69" y="188"/>
                    <a:pt x="96" y="188"/>
                  </a:cubicBezTo>
                  <a:cubicBezTo>
                    <a:pt x="115" y="192"/>
                    <a:pt x="134" y="194"/>
                    <a:pt x="153" y="194"/>
                  </a:cubicBezTo>
                  <a:cubicBezTo>
                    <a:pt x="206" y="194"/>
                    <a:pt x="258" y="181"/>
                    <a:pt x="288" y="161"/>
                  </a:cubicBezTo>
                  <a:cubicBezTo>
                    <a:pt x="342" y="120"/>
                    <a:pt x="356" y="52"/>
                    <a:pt x="301" y="11"/>
                  </a:cubicBezTo>
                  <a:cubicBezTo>
                    <a:pt x="281" y="4"/>
                    <a:pt x="257" y="1"/>
                    <a:pt x="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31"/>
            <p:cNvSpPr/>
            <p:nvPr/>
          </p:nvSpPr>
          <p:spPr>
            <a:xfrm flipH="1">
              <a:off x="7657069" y="251218"/>
              <a:ext cx="34427" cy="15624"/>
            </a:xfrm>
            <a:custGeom>
              <a:avLst/>
              <a:gdLst/>
              <a:ahLst/>
              <a:cxnLst/>
              <a:rect l="l" t="t" r="r" b="b"/>
              <a:pathLst>
                <a:path w="260" h="118" extrusionOk="0">
                  <a:moveTo>
                    <a:pt x="120" y="0"/>
                  </a:moveTo>
                  <a:cubicBezTo>
                    <a:pt x="93" y="0"/>
                    <a:pt x="65" y="8"/>
                    <a:pt x="41" y="16"/>
                  </a:cubicBezTo>
                  <a:cubicBezTo>
                    <a:pt x="27" y="16"/>
                    <a:pt x="14" y="30"/>
                    <a:pt x="14" y="30"/>
                  </a:cubicBezTo>
                  <a:cubicBezTo>
                    <a:pt x="0" y="57"/>
                    <a:pt x="0" y="84"/>
                    <a:pt x="27" y="98"/>
                  </a:cubicBezTo>
                  <a:cubicBezTo>
                    <a:pt x="55" y="112"/>
                    <a:pt x="82" y="112"/>
                    <a:pt x="109" y="112"/>
                  </a:cubicBezTo>
                  <a:cubicBezTo>
                    <a:pt x="121" y="116"/>
                    <a:pt x="133" y="117"/>
                    <a:pt x="145" y="117"/>
                  </a:cubicBezTo>
                  <a:cubicBezTo>
                    <a:pt x="174" y="117"/>
                    <a:pt x="203" y="108"/>
                    <a:pt x="232" y="98"/>
                  </a:cubicBezTo>
                  <a:cubicBezTo>
                    <a:pt x="259" y="71"/>
                    <a:pt x="232" y="30"/>
                    <a:pt x="178" y="16"/>
                  </a:cubicBezTo>
                  <a:cubicBezTo>
                    <a:pt x="160" y="5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31"/>
            <p:cNvSpPr/>
            <p:nvPr/>
          </p:nvSpPr>
          <p:spPr>
            <a:xfrm flipH="1">
              <a:off x="7798088" y="336491"/>
              <a:ext cx="28998" cy="25555"/>
            </a:xfrm>
            <a:custGeom>
              <a:avLst/>
              <a:gdLst/>
              <a:ahLst/>
              <a:cxnLst/>
              <a:rect l="l" t="t" r="r" b="b"/>
              <a:pathLst>
                <a:path w="219" h="193" extrusionOk="0">
                  <a:moveTo>
                    <a:pt x="123" y="0"/>
                  </a:moveTo>
                  <a:cubicBezTo>
                    <a:pt x="68" y="14"/>
                    <a:pt x="27" y="41"/>
                    <a:pt x="14" y="82"/>
                  </a:cubicBezTo>
                  <a:cubicBezTo>
                    <a:pt x="0" y="109"/>
                    <a:pt x="14" y="164"/>
                    <a:pt x="68" y="178"/>
                  </a:cubicBezTo>
                  <a:cubicBezTo>
                    <a:pt x="84" y="188"/>
                    <a:pt x="104" y="193"/>
                    <a:pt x="123" y="193"/>
                  </a:cubicBezTo>
                  <a:cubicBezTo>
                    <a:pt x="155" y="193"/>
                    <a:pt x="188" y="181"/>
                    <a:pt x="205" y="164"/>
                  </a:cubicBezTo>
                  <a:cubicBezTo>
                    <a:pt x="219" y="109"/>
                    <a:pt x="178" y="41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31"/>
            <p:cNvSpPr/>
            <p:nvPr/>
          </p:nvSpPr>
          <p:spPr>
            <a:xfrm flipH="1">
              <a:off x="7376884" y="235726"/>
              <a:ext cx="34427" cy="19464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152" y="0"/>
                  </a:moveTo>
                  <a:cubicBezTo>
                    <a:pt x="127" y="0"/>
                    <a:pt x="103" y="3"/>
                    <a:pt x="82" y="10"/>
                  </a:cubicBezTo>
                  <a:cubicBezTo>
                    <a:pt x="41" y="24"/>
                    <a:pt x="0" y="51"/>
                    <a:pt x="0" y="79"/>
                  </a:cubicBezTo>
                  <a:cubicBezTo>
                    <a:pt x="0" y="120"/>
                    <a:pt x="55" y="147"/>
                    <a:pt x="110" y="147"/>
                  </a:cubicBezTo>
                  <a:cubicBezTo>
                    <a:pt x="151" y="147"/>
                    <a:pt x="205" y="133"/>
                    <a:pt x="232" y="106"/>
                  </a:cubicBezTo>
                  <a:cubicBezTo>
                    <a:pt x="260" y="79"/>
                    <a:pt x="260" y="38"/>
                    <a:pt x="232" y="10"/>
                  </a:cubicBezTo>
                  <a:cubicBezTo>
                    <a:pt x="205" y="3"/>
                    <a:pt x="178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31"/>
            <p:cNvSpPr/>
            <p:nvPr/>
          </p:nvSpPr>
          <p:spPr>
            <a:xfrm flipH="1">
              <a:off x="7205146" y="388926"/>
              <a:ext cx="28998" cy="21848"/>
            </a:xfrm>
            <a:custGeom>
              <a:avLst/>
              <a:gdLst/>
              <a:ahLst/>
              <a:cxnLst/>
              <a:rect l="l" t="t" r="r" b="b"/>
              <a:pathLst>
                <a:path w="219" h="165" extrusionOk="0">
                  <a:moveTo>
                    <a:pt x="123" y="0"/>
                  </a:moveTo>
                  <a:cubicBezTo>
                    <a:pt x="96" y="14"/>
                    <a:pt x="55" y="41"/>
                    <a:pt x="28" y="68"/>
                  </a:cubicBezTo>
                  <a:cubicBezTo>
                    <a:pt x="0" y="96"/>
                    <a:pt x="0" y="123"/>
                    <a:pt x="14" y="150"/>
                  </a:cubicBezTo>
                  <a:cubicBezTo>
                    <a:pt x="38" y="160"/>
                    <a:pt x="64" y="165"/>
                    <a:pt x="89" y="165"/>
                  </a:cubicBezTo>
                  <a:cubicBezTo>
                    <a:pt x="133" y="165"/>
                    <a:pt x="174" y="150"/>
                    <a:pt x="192" y="123"/>
                  </a:cubicBezTo>
                  <a:cubicBezTo>
                    <a:pt x="219" y="68"/>
                    <a:pt x="192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31"/>
            <p:cNvSpPr/>
            <p:nvPr/>
          </p:nvSpPr>
          <p:spPr>
            <a:xfrm flipH="1">
              <a:off x="7420183" y="87557"/>
              <a:ext cx="38134" cy="48330"/>
            </a:xfrm>
            <a:custGeom>
              <a:avLst/>
              <a:gdLst/>
              <a:ahLst/>
              <a:cxnLst/>
              <a:rect l="l" t="t" r="r" b="b"/>
              <a:pathLst>
                <a:path w="288" h="365" extrusionOk="0">
                  <a:moveTo>
                    <a:pt x="208" y="1"/>
                  </a:moveTo>
                  <a:cubicBezTo>
                    <a:pt x="190" y="1"/>
                    <a:pt x="172" y="7"/>
                    <a:pt x="164" y="23"/>
                  </a:cubicBezTo>
                  <a:lnTo>
                    <a:pt x="14" y="283"/>
                  </a:lnTo>
                  <a:cubicBezTo>
                    <a:pt x="0" y="310"/>
                    <a:pt x="14" y="337"/>
                    <a:pt x="41" y="365"/>
                  </a:cubicBezTo>
                  <a:lnTo>
                    <a:pt x="69" y="365"/>
                  </a:lnTo>
                  <a:cubicBezTo>
                    <a:pt x="82" y="365"/>
                    <a:pt x="110" y="365"/>
                    <a:pt x="123" y="337"/>
                  </a:cubicBezTo>
                  <a:lnTo>
                    <a:pt x="273" y="92"/>
                  </a:lnTo>
                  <a:cubicBezTo>
                    <a:pt x="287" y="64"/>
                    <a:pt x="273" y="23"/>
                    <a:pt x="246" y="10"/>
                  </a:cubicBezTo>
                  <a:cubicBezTo>
                    <a:pt x="235" y="4"/>
                    <a:pt x="221" y="1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31"/>
            <p:cNvSpPr/>
            <p:nvPr/>
          </p:nvSpPr>
          <p:spPr>
            <a:xfrm flipH="1">
              <a:off x="7624496" y="73787"/>
              <a:ext cx="39988" cy="40385"/>
            </a:xfrm>
            <a:custGeom>
              <a:avLst/>
              <a:gdLst/>
              <a:ahLst/>
              <a:cxnLst/>
              <a:rect l="l" t="t" r="r" b="b"/>
              <a:pathLst>
                <a:path w="302" h="305" extrusionOk="0">
                  <a:moveTo>
                    <a:pt x="54" y="1"/>
                  </a:moveTo>
                  <a:cubicBezTo>
                    <a:pt x="32" y="1"/>
                    <a:pt x="12" y="23"/>
                    <a:pt x="1" y="45"/>
                  </a:cubicBezTo>
                  <a:cubicBezTo>
                    <a:pt x="1" y="86"/>
                    <a:pt x="15" y="114"/>
                    <a:pt x="55" y="127"/>
                  </a:cubicBezTo>
                  <a:cubicBezTo>
                    <a:pt x="110" y="141"/>
                    <a:pt x="165" y="196"/>
                    <a:pt x="178" y="250"/>
                  </a:cubicBezTo>
                  <a:cubicBezTo>
                    <a:pt x="178" y="278"/>
                    <a:pt x="206" y="305"/>
                    <a:pt x="233" y="305"/>
                  </a:cubicBezTo>
                  <a:lnTo>
                    <a:pt x="247" y="305"/>
                  </a:lnTo>
                  <a:cubicBezTo>
                    <a:pt x="274" y="291"/>
                    <a:pt x="301" y="264"/>
                    <a:pt x="288" y="223"/>
                  </a:cubicBezTo>
                  <a:cubicBezTo>
                    <a:pt x="274" y="114"/>
                    <a:pt x="178" y="32"/>
                    <a:pt x="69" y="5"/>
                  </a:cubicBezTo>
                  <a:cubicBezTo>
                    <a:pt x="64" y="2"/>
                    <a:pt x="59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31"/>
            <p:cNvSpPr/>
            <p:nvPr/>
          </p:nvSpPr>
          <p:spPr>
            <a:xfrm flipH="1">
              <a:off x="7740224" y="136947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2" y="0"/>
                  </a:moveTo>
                  <a:cubicBezTo>
                    <a:pt x="42" y="0"/>
                    <a:pt x="24" y="16"/>
                    <a:pt x="14" y="46"/>
                  </a:cubicBezTo>
                  <a:cubicBezTo>
                    <a:pt x="0" y="74"/>
                    <a:pt x="14" y="115"/>
                    <a:pt x="55" y="115"/>
                  </a:cubicBezTo>
                  <a:lnTo>
                    <a:pt x="274" y="197"/>
                  </a:lnTo>
                  <a:lnTo>
                    <a:pt x="287" y="197"/>
                  </a:lnTo>
                  <a:cubicBezTo>
                    <a:pt x="314" y="197"/>
                    <a:pt x="342" y="183"/>
                    <a:pt x="355" y="156"/>
                  </a:cubicBezTo>
                  <a:cubicBezTo>
                    <a:pt x="355" y="128"/>
                    <a:pt x="342" y="87"/>
                    <a:pt x="314" y="74"/>
                  </a:cubicBezTo>
                  <a:lnTo>
                    <a:pt x="82" y="5"/>
                  </a:lnTo>
                  <a:cubicBezTo>
                    <a:pt x="76" y="2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31"/>
            <p:cNvSpPr/>
            <p:nvPr/>
          </p:nvSpPr>
          <p:spPr>
            <a:xfrm flipH="1">
              <a:off x="7837812" y="209244"/>
              <a:ext cx="38134" cy="26085"/>
            </a:xfrm>
            <a:custGeom>
              <a:avLst/>
              <a:gdLst/>
              <a:ahLst/>
              <a:cxnLst/>
              <a:rect l="l" t="t" r="r" b="b"/>
              <a:pathLst>
                <a:path w="288" h="197" extrusionOk="0">
                  <a:moveTo>
                    <a:pt x="72" y="0"/>
                  </a:moveTo>
                  <a:cubicBezTo>
                    <a:pt x="49" y="0"/>
                    <a:pt x="24" y="13"/>
                    <a:pt x="14" y="33"/>
                  </a:cubicBezTo>
                  <a:cubicBezTo>
                    <a:pt x="0" y="60"/>
                    <a:pt x="14" y="101"/>
                    <a:pt x="41" y="115"/>
                  </a:cubicBezTo>
                  <a:lnTo>
                    <a:pt x="192" y="197"/>
                  </a:lnTo>
                  <a:lnTo>
                    <a:pt x="219" y="197"/>
                  </a:lnTo>
                  <a:cubicBezTo>
                    <a:pt x="233" y="197"/>
                    <a:pt x="260" y="183"/>
                    <a:pt x="274" y="169"/>
                  </a:cubicBezTo>
                  <a:cubicBezTo>
                    <a:pt x="287" y="128"/>
                    <a:pt x="274" y="101"/>
                    <a:pt x="246" y="87"/>
                  </a:cubicBezTo>
                  <a:lnTo>
                    <a:pt x="96" y="6"/>
                  </a:lnTo>
                  <a:cubicBezTo>
                    <a:pt x="89" y="2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31"/>
            <p:cNvSpPr/>
            <p:nvPr/>
          </p:nvSpPr>
          <p:spPr>
            <a:xfrm flipH="1">
              <a:off x="7854099" y="277833"/>
              <a:ext cx="41709" cy="29792"/>
            </a:xfrm>
            <a:custGeom>
              <a:avLst/>
              <a:gdLst/>
              <a:ahLst/>
              <a:cxnLst/>
              <a:rect l="l" t="t" r="r" b="b"/>
              <a:pathLst>
                <a:path w="315" h="225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0" y="61"/>
                    <a:pt x="14" y="102"/>
                    <a:pt x="41" y="116"/>
                  </a:cubicBezTo>
                  <a:lnTo>
                    <a:pt x="219" y="211"/>
                  </a:lnTo>
                  <a:cubicBezTo>
                    <a:pt x="219" y="211"/>
                    <a:pt x="232" y="225"/>
                    <a:pt x="246" y="225"/>
                  </a:cubicBezTo>
                  <a:cubicBezTo>
                    <a:pt x="260" y="225"/>
                    <a:pt x="287" y="211"/>
                    <a:pt x="301" y="184"/>
                  </a:cubicBezTo>
                  <a:cubicBezTo>
                    <a:pt x="314" y="157"/>
                    <a:pt x="301" y="129"/>
                    <a:pt x="273" y="102"/>
                  </a:cubicBezTo>
                  <a:lnTo>
                    <a:pt x="96" y="6"/>
                  </a:lnTo>
                  <a:cubicBezTo>
                    <a:pt x="89" y="3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31"/>
            <p:cNvSpPr/>
            <p:nvPr/>
          </p:nvSpPr>
          <p:spPr>
            <a:xfrm flipH="1">
              <a:off x="7785376" y="453543"/>
              <a:ext cx="38134" cy="38531"/>
            </a:xfrm>
            <a:custGeom>
              <a:avLst/>
              <a:gdLst/>
              <a:ahLst/>
              <a:cxnLst/>
              <a:rect l="l" t="t" r="r" b="b"/>
              <a:pathLst>
                <a:path w="288" h="291" extrusionOk="0">
                  <a:moveTo>
                    <a:pt x="211" y="0"/>
                  </a:moveTo>
                  <a:cubicBezTo>
                    <a:pt x="182" y="0"/>
                    <a:pt x="162" y="22"/>
                    <a:pt x="151" y="45"/>
                  </a:cubicBezTo>
                  <a:cubicBezTo>
                    <a:pt x="137" y="99"/>
                    <a:pt x="96" y="154"/>
                    <a:pt x="41" y="181"/>
                  </a:cubicBezTo>
                  <a:cubicBezTo>
                    <a:pt x="14" y="195"/>
                    <a:pt x="0" y="236"/>
                    <a:pt x="14" y="263"/>
                  </a:cubicBezTo>
                  <a:cubicBezTo>
                    <a:pt x="28" y="277"/>
                    <a:pt x="41" y="290"/>
                    <a:pt x="69" y="290"/>
                  </a:cubicBezTo>
                  <a:lnTo>
                    <a:pt x="96" y="290"/>
                  </a:lnTo>
                  <a:cubicBezTo>
                    <a:pt x="178" y="249"/>
                    <a:pt x="246" y="168"/>
                    <a:pt x="273" y="72"/>
                  </a:cubicBezTo>
                  <a:cubicBezTo>
                    <a:pt x="287" y="45"/>
                    <a:pt x="260" y="4"/>
                    <a:pt x="233" y="4"/>
                  </a:cubicBezTo>
                  <a:cubicBezTo>
                    <a:pt x="225" y="1"/>
                    <a:pt x="218" y="0"/>
                    <a:pt x="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31"/>
            <p:cNvSpPr/>
            <p:nvPr/>
          </p:nvSpPr>
          <p:spPr>
            <a:xfrm flipH="1">
              <a:off x="7736649" y="277701"/>
              <a:ext cx="23569" cy="22775"/>
            </a:xfrm>
            <a:custGeom>
              <a:avLst/>
              <a:gdLst/>
              <a:ahLst/>
              <a:cxnLst/>
              <a:rect l="l" t="t" r="r" b="b"/>
              <a:pathLst>
                <a:path w="178" h="172" extrusionOk="0">
                  <a:moveTo>
                    <a:pt x="103" y="0"/>
                  </a:moveTo>
                  <a:cubicBezTo>
                    <a:pt x="86" y="0"/>
                    <a:pt x="69" y="7"/>
                    <a:pt x="55" y="21"/>
                  </a:cubicBezTo>
                  <a:lnTo>
                    <a:pt x="14" y="76"/>
                  </a:lnTo>
                  <a:cubicBezTo>
                    <a:pt x="0" y="103"/>
                    <a:pt x="0" y="144"/>
                    <a:pt x="28" y="158"/>
                  </a:cubicBezTo>
                  <a:cubicBezTo>
                    <a:pt x="28" y="171"/>
                    <a:pt x="41" y="171"/>
                    <a:pt x="55" y="171"/>
                  </a:cubicBezTo>
                  <a:cubicBezTo>
                    <a:pt x="82" y="171"/>
                    <a:pt x="96" y="171"/>
                    <a:pt x="109" y="158"/>
                  </a:cubicBezTo>
                  <a:lnTo>
                    <a:pt x="150" y="103"/>
                  </a:lnTo>
                  <a:cubicBezTo>
                    <a:pt x="178" y="76"/>
                    <a:pt x="164" y="35"/>
                    <a:pt x="150" y="21"/>
                  </a:cubicBezTo>
                  <a:cubicBezTo>
                    <a:pt x="137" y="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31"/>
            <p:cNvSpPr/>
            <p:nvPr/>
          </p:nvSpPr>
          <p:spPr>
            <a:xfrm flipH="1">
              <a:off x="7599205" y="193090"/>
              <a:ext cx="34559" cy="72958"/>
            </a:xfrm>
            <a:custGeom>
              <a:avLst/>
              <a:gdLst/>
              <a:ahLst/>
              <a:cxnLst/>
              <a:rect l="l" t="t" r="r" b="b"/>
              <a:pathLst>
                <a:path w="261" h="551" extrusionOk="0">
                  <a:moveTo>
                    <a:pt x="72" y="1"/>
                  </a:moveTo>
                  <a:cubicBezTo>
                    <a:pt x="66" y="1"/>
                    <a:pt x="61" y="2"/>
                    <a:pt x="56" y="5"/>
                  </a:cubicBezTo>
                  <a:cubicBezTo>
                    <a:pt x="28" y="18"/>
                    <a:pt x="1" y="46"/>
                    <a:pt x="15" y="73"/>
                  </a:cubicBezTo>
                  <a:lnTo>
                    <a:pt x="138" y="496"/>
                  </a:lnTo>
                  <a:cubicBezTo>
                    <a:pt x="151" y="523"/>
                    <a:pt x="165" y="551"/>
                    <a:pt x="192" y="551"/>
                  </a:cubicBezTo>
                  <a:cubicBezTo>
                    <a:pt x="206" y="551"/>
                    <a:pt x="206" y="551"/>
                    <a:pt x="219" y="537"/>
                  </a:cubicBezTo>
                  <a:cubicBezTo>
                    <a:pt x="247" y="537"/>
                    <a:pt x="260" y="496"/>
                    <a:pt x="260" y="469"/>
                  </a:cubicBezTo>
                  <a:lnTo>
                    <a:pt x="124" y="46"/>
                  </a:lnTo>
                  <a:cubicBezTo>
                    <a:pt x="124" y="23"/>
                    <a:pt x="97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31"/>
            <p:cNvSpPr/>
            <p:nvPr/>
          </p:nvSpPr>
          <p:spPr>
            <a:xfrm flipH="1">
              <a:off x="7413033" y="262208"/>
              <a:ext cx="41709" cy="45417"/>
            </a:xfrm>
            <a:custGeom>
              <a:avLst/>
              <a:gdLst/>
              <a:ahLst/>
              <a:cxnLst/>
              <a:rect l="l" t="t" r="r" b="b"/>
              <a:pathLst>
                <a:path w="315" h="343" extrusionOk="0">
                  <a:moveTo>
                    <a:pt x="248" y="0"/>
                  </a:moveTo>
                  <a:cubicBezTo>
                    <a:pt x="231" y="0"/>
                    <a:pt x="209" y="12"/>
                    <a:pt x="192" y="29"/>
                  </a:cubicBezTo>
                  <a:lnTo>
                    <a:pt x="28" y="247"/>
                  </a:lnTo>
                  <a:cubicBezTo>
                    <a:pt x="1" y="275"/>
                    <a:pt x="1" y="315"/>
                    <a:pt x="28" y="329"/>
                  </a:cubicBezTo>
                  <a:cubicBezTo>
                    <a:pt x="42" y="343"/>
                    <a:pt x="55" y="343"/>
                    <a:pt x="69" y="343"/>
                  </a:cubicBezTo>
                  <a:cubicBezTo>
                    <a:pt x="83" y="343"/>
                    <a:pt x="110" y="343"/>
                    <a:pt x="110" y="315"/>
                  </a:cubicBezTo>
                  <a:lnTo>
                    <a:pt x="287" y="97"/>
                  </a:lnTo>
                  <a:cubicBezTo>
                    <a:pt x="315" y="70"/>
                    <a:pt x="301" y="29"/>
                    <a:pt x="274" y="15"/>
                  </a:cubicBezTo>
                  <a:cubicBezTo>
                    <a:pt x="269" y="5"/>
                    <a:pt x="259" y="0"/>
                    <a:pt x="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31"/>
            <p:cNvSpPr/>
            <p:nvPr/>
          </p:nvSpPr>
          <p:spPr>
            <a:xfrm flipH="1">
              <a:off x="7508767" y="334638"/>
              <a:ext cx="50845" cy="32705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58" y="0"/>
                  </a:moveTo>
                  <a:cubicBezTo>
                    <a:pt x="38" y="0"/>
                    <a:pt x="23" y="15"/>
                    <a:pt x="14" y="42"/>
                  </a:cubicBezTo>
                  <a:cubicBezTo>
                    <a:pt x="1" y="69"/>
                    <a:pt x="14" y="96"/>
                    <a:pt x="42" y="110"/>
                  </a:cubicBezTo>
                  <a:lnTo>
                    <a:pt x="287" y="246"/>
                  </a:lnTo>
                  <a:lnTo>
                    <a:pt x="315" y="246"/>
                  </a:lnTo>
                  <a:cubicBezTo>
                    <a:pt x="342" y="246"/>
                    <a:pt x="356" y="233"/>
                    <a:pt x="369" y="219"/>
                  </a:cubicBezTo>
                  <a:cubicBezTo>
                    <a:pt x="383" y="178"/>
                    <a:pt x="369" y="151"/>
                    <a:pt x="342" y="137"/>
                  </a:cubicBezTo>
                  <a:lnTo>
                    <a:pt x="96" y="14"/>
                  </a:lnTo>
                  <a:cubicBezTo>
                    <a:pt x="82" y="5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31"/>
            <p:cNvSpPr/>
            <p:nvPr/>
          </p:nvSpPr>
          <p:spPr>
            <a:xfrm flipH="1">
              <a:off x="7253873" y="222617"/>
              <a:ext cx="29130" cy="48859"/>
            </a:xfrm>
            <a:custGeom>
              <a:avLst/>
              <a:gdLst/>
              <a:ahLst/>
              <a:cxnLst/>
              <a:rect l="l" t="t" r="r" b="b"/>
              <a:pathLst>
                <a:path w="220" h="369" extrusionOk="0">
                  <a:moveTo>
                    <a:pt x="137" y="0"/>
                  </a:moveTo>
                  <a:cubicBezTo>
                    <a:pt x="110" y="0"/>
                    <a:pt x="83" y="41"/>
                    <a:pt x="83" y="68"/>
                  </a:cubicBezTo>
                  <a:cubicBezTo>
                    <a:pt x="96" y="137"/>
                    <a:pt x="69" y="219"/>
                    <a:pt x="14" y="273"/>
                  </a:cubicBezTo>
                  <a:cubicBezTo>
                    <a:pt x="1" y="287"/>
                    <a:pt x="1" y="328"/>
                    <a:pt x="28" y="355"/>
                  </a:cubicBezTo>
                  <a:cubicBezTo>
                    <a:pt x="28" y="369"/>
                    <a:pt x="55" y="369"/>
                    <a:pt x="69" y="369"/>
                  </a:cubicBezTo>
                  <a:cubicBezTo>
                    <a:pt x="83" y="369"/>
                    <a:pt x="96" y="369"/>
                    <a:pt x="110" y="355"/>
                  </a:cubicBezTo>
                  <a:cubicBezTo>
                    <a:pt x="178" y="273"/>
                    <a:pt x="219" y="164"/>
                    <a:pt x="206" y="55"/>
                  </a:cubicBezTo>
                  <a:cubicBezTo>
                    <a:pt x="206" y="27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31"/>
            <p:cNvSpPr/>
            <p:nvPr/>
          </p:nvSpPr>
          <p:spPr>
            <a:xfrm flipH="1">
              <a:off x="7223154" y="377274"/>
              <a:ext cx="43563" cy="46079"/>
            </a:xfrm>
            <a:custGeom>
              <a:avLst/>
              <a:gdLst/>
              <a:ahLst/>
              <a:cxnLst/>
              <a:rect l="l" t="t" r="r" b="b"/>
              <a:pathLst>
                <a:path w="329" h="348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1" y="61"/>
                    <a:pt x="14" y="102"/>
                    <a:pt x="42" y="115"/>
                  </a:cubicBezTo>
                  <a:cubicBezTo>
                    <a:pt x="110" y="156"/>
                    <a:pt x="178" y="225"/>
                    <a:pt x="205" y="307"/>
                  </a:cubicBezTo>
                  <a:cubicBezTo>
                    <a:pt x="219" y="334"/>
                    <a:pt x="246" y="348"/>
                    <a:pt x="260" y="348"/>
                  </a:cubicBezTo>
                  <a:lnTo>
                    <a:pt x="287" y="348"/>
                  </a:lnTo>
                  <a:cubicBezTo>
                    <a:pt x="315" y="334"/>
                    <a:pt x="328" y="293"/>
                    <a:pt x="328" y="266"/>
                  </a:cubicBezTo>
                  <a:cubicBezTo>
                    <a:pt x="274" y="156"/>
                    <a:pt x="192" y="61"/>
                    <a:pt x="96" y="6"/>
                  </a:cubicBezTo>
                  <a:cubicBezTo>
                    <a:pt x="89" y="3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31"/>
            <p:cNvSpPr/>
            <p:nvPr/>
          </p:nvSpPr>
          <p:spPr>
            <a:xfrm flipH="1">
              <a:off x="7404029" y="466652"/>
              <a:ext cx="38002" cy="72428"/>
            </a:xfrm>
            <a:custGeom>
              <a:avLst/>
              <a:gdLst/>
              <a:ahLst/>
              <a:cxnLst/>
              <a:rect l="l" t="t" r="r" b="b"/>
              <a:pathLst>
                <a:path w="287" h="547" extrusionOk="0">
                  <a:moveTo>
                    <a:pt x="205" y="0"/>
                  </a:moveTo>
                  <a:cubicBezTo>
                    <a:pt x="164" y="0"/>
                    <a:pt x="150" y="28"/>
                    <a:pt x="150" y="69"/>
                  </a:cubicBezTo>
                  <a:cubicBezTo>
                    <a:pt x="164" y="205"/>
                    <a:pt x="123" y="342"/>
                    <a:pt x="28" y="437"/>
                  </a:cubicBezTo>
                  <a:cubicBezTo>
                    <a:pt x="0" y="464"/>
                    <a:pt x="0" y="505"/>
                    <a:pt x="28" y="519"/>
                  </a:cubicBezTo>
                  <a:cubicBezTo>
                    <a:pt x="41" y="533"/>
                    <a:pt x="55" y="546"/>
                    <a:pt x="69" y="546"/>
                  </a:cubicBezTo>
                  <a:cubicBezTo>
                    <a:pt x="82" y="546"/>
                    <a:pt x="109" y="533"/>
                    <a:pt x="109" y="519"/>
                  </a:cubicBezTo>
                  <a:cubicBezTo>
                    <a:pt x="232" y="396"/>
                    <a:pt x="287" y="219"/>
                    <a:pt x="273" y="55"/>
                  </a:cubicBezTo>
                  <a:cubicBezTo>
                    <a:pt x="260" y="14"/>
                    <a:pt x="232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31"/>
            <p:cNvSpPr/>
            <p:nvPr/>
          </p:nvSpPr>
          <p:spPr>
            <a:xfrm flipH="1">
              <a:off x="7582918" y="453940"/>
              <a:ext cx="16419" cy="34559"/>
            </a:xfrm>
            <a:custGeom>
              <a:avLst/>
              <a:gdLst/>
              <a:ahLst/>
              <a:cxnLst/>
              <a:rect l="l" t="t" r="r" b="b"/>
              <a:pathLst>
                <a:path w="124" h="261" extrusionOk="0">
                  <a:moveTo>
                    <a:pt x="69" y="1"/>
                  </a:moveTo>
                  <a:cubicBezTo>
                    <a:pt x="28" y="1"/>
                    <a:pt x="0" y="28"/>
                    <a:pt x="0" y="55"/>
                  </a:cubicBezTo>
                  <a:lnTo>
                    <a:pt x="0" y="205"/>
                  </a:lnTo>
                  <a:cubicBezTo>
                    <a:pt x="0" y="233"/>
                    <a:pt x="28" y="260"/>
                    <a:pt x="69" y="260"/>
                  </a:cubicBezTo>
                  <a:cubicBezTo>
                    <a:pt x="96" y="260"/>
                    <a:pt x="123" y="233"/>
                    <a:pt x="123" y="205"/>
                  </a:cubicBezTo>
                  <a:lnTo>
                    <a:pt x="123" y="55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31"/>
            <p:cNvSpPr/>
            <p:nvPr/>
          </p:nvSpPr>
          <p:spPr>
            <a:xfrm flipH="1">
              <a:off x="7637207" y="542259"/>
              <a:ext cx="38134" cy="38399"/>
            </a:xfrm>
            <a:custGeom>
              <a:avLst/>
              <a:gdLst/>
              <a:ahLst/>
              <a:cxnLst/>
              <a:rect l="l" t="t" r="r" b="b"/>
              <a:pathLst>
                <a:path w="288" h="290" extrusionOk="0">
                  <a:moveTo>
                    <a:pt x="67" y="1"/>
                  </a:moveTo>
                  <a:cubicBezTo>
                    <a:pt x="54" y="1"/>
                    <a:pt x="40" y="5"/>
                    <a:pt x="28" y="16"/>
                  </a:cubicBezTo>
                  <a:cubicBezTo>
                    <a:pt x="1" y="44"/>
                    <a:pt x="1" y="71"/>
                    <a:pt x="28" y="98"/>
                  </a:cubicBezTo>
                  <a:lnTo>
                    <a:pt x="178" y="276"/>
                  </a:lnTo>
                  <a:cubicBezTo>
                    <a:pt x="178" y="289"/>
                    <a:pt x="206" y="289"/>
                    <a:pt x="219" y="289"/>
                  </a:cubicBezTo>
                  <a:cubicBezTo>
                    <a:pt x="233" y="289"/>
                    <a:pt x="247" y="289"/>
                    <a:pt x="260" y="276"/>
                  </a:cubicBezTo>
                  <a:cubicBezTo>
                    <a:pt x="288" y="262"/>
                    <a:pt x="288" y="221"/>
                    <a:pt x="260" y="194"/>
                  </a:cubicBezTo>
                  <a:lnTo>
                    <a:pt x="110" y="16"/>
                  </a:lnTo>
                  <a:cubicBezTo>
                    <a:pt x="102" y="8"/>
                    <a:pt x="85" y="1"/>
                    <a:pt x="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1"/>
            <p:cNvSpPr/>
            <p:nvPr/>
          </p:nvSpPr>
          <p:spPr>
            <a:xfrm flipH="1">
              <a:off x="8166876" y="-475854"/>
              <a:ext cx="1139123" cy="561286"/>
            </a:xfrm>
            <a:custGeom>
              <a:avLst/>
              <a:gdLst/>
              <a:ahLst/>
              <a:cxnLst/>
              <a:rect l="l" t="t" r="r" b="b"/>
              <a:pathLst>
                <a:path w="8603" h="4239" extrusionOk="0">
                  <a:moveTo>
                    <a:pt x="3835" y="0"/>
                  </a:moveTo>
                  <a:cubicBezTo>
                    <a:pt x="3659" y="0"/>
                    <a:pt x="3461" y="80"/>
                    <a:pt x="3305" y="128"/>
                  </a:cubicBezTo>
                  <a:cubicBezTo>
                    <a:pt x="3114" y="169"/>
                    <a:pt x="2813" y="196"/>
                    <a:pt x="2690" y="346"/>
                  </a:cubicBezTo>
                  <a:cubicBezTo>
                    <a:pt x="2595" y="455"/>
                    <a:pt x="2527" y="633"/>
                    <a:pt x="2390" y="688"/>
                  </a:cubicBezTo>
                  <a:cubicBezTo>
                    <a:pt x="2354" y="704"/>
                    <a:pt x="2315" y="710"/>
                    <a:pt x="2275" y="710"/>
                  </a:cubicBezTo>
                  <a:cubicBezTo>
                    <a:pt x="2159" y="710"/>
                    <a:pt x="2031" y="659"/>
                    <a:pt x="1915" y="659"/>
                  </a:cubicBezTo>
                  <a:cubicBezTo>
                    <a:pt x="1905" y="659"/>
                    <a:pt x="1895" y="659"/>
                    <a:pt x="1885" y="660"/>
                  </a:cubicBezTo>
                  <a:cubicBezTo>
                    <a:pt x="1707" y="688"/>
                    <a:pt x="1503" y="865"/>
                    <a:pt x="1366" y="947"/>
                  </a:cubicBezTo>
                  <a:cubicBezTo>
                    <a:pt x="1202" y="1056"/>
                    <a:pt x="1161" y="1275"/>
                    <a:pt x="1025" y="1384"/>
                  </a:cubicBezTo>
                  <a:cubicBezTo>
                    <a:pt x="874" y="1507"/>
                    <a:pt x="806" y="1712"/>
                    <a:pt x="642" y="1821"/>
                  </a:cubicBezTo>
                  <a:cubicBezTo>
                    <a:pt x="533" y="1916"/>
                    <a:pt x="356" y="1930"/>
                    <a:pt x="260" y="2039"/>
                  </a:cubicBezTo>
                  <a:cubicBezTo>
                    <a:pt x="1" y="2299"/>
                    <a:pt x="205" y="2872"/>
                    <a:pt x="342" y="3132"/>
                  </a:cubicBezTo>
                  <a:cubicBezTo>
                    <a:pt x="520" y="3473"/>
                    <a:pt x="888" y="3691"/>
                    <a:pt x="1189" y="3910"/>
                  </a:cubicBezTo>
                  <a:cubicBezTo>
                    <a:pt x="1307" y="3998"/>
                    <a:pt x="1403" y="4066"/>
                    <a:pt x="1520" y="4066"/>
                  </a:cubicBezTo>
                  <a:cubicBezTo>
                    <a:pt x="1565" y="4066"/>
                    <a:pt x="1613" y="4055"/>
                    <a:pt x="1666" y="4033"/>
                  </a:cubicBezTo>
                  <a:cubicBezTo>
                    <a:pt x="1774" y="3991"/>
                    <a:pt x="1855" y="3970"/>
                    <a:pt x="1932" y="3970"/>
                  </a:cubicBezTo>
                  <a:cubicBezTo>
                    <a:pt x="2031" y="3970"/>
                    <a:pt x="2123" y="4004"/>
                    <a:pt x="2253" y="4074"/>
                  </a:cubicBezTo>
                  <a:cubicBezTo>
                    <a:pt x="2431" y="4156"/>
                    <a:pt x="2704" y="4210"/>
                    <a:pt x="2909" y="4237"/>
                  </a:cubicBezTo>
                  <a:cubicBezTo>
                    <a:pt x="2915" y="4238"/>
                    <a:pt x="2920" y="4238"/>
                    <a:pt x="2926" y="4238"/>
                  </a:cubicBezTo>
                  <a:cubicBezTo>
                    <a:pt x="3090" y="4238"/>
                    <a:pt x="3220" y="4059"/>
                    <a:pt x="3383" y="4059"/>
                  </a:cubicBezTo>
                  <a:cubicBezTo>
                    <a:pt x="3389" y="4059"/>
                    <a:pt x="3395" y="4059"/>
                    <a:pt x="3400" y="4060"/>
                  </a:cubicBezTo>
                  <a:cubicBezTo>
                    <a:pt x="3595" y="4060"/>
                    <a:pt x="3741" y="4184"/>
                    <a:pt x="3943" y="4184"/>
                  </a:cubicBezTo>
                  <a:cubicBezTo>
                    <a:pt x="3953" y="4184"/>
                    <a:pt x="3963" y="4183"/>
                    <a:pt x="3974" y="4183"/>
                  </a:cubicBezTo>
                  <a:cubicBezTo>
                    <a:pt x="4116" y="4167"/>
                    <a:pt x="4235" y="4151"/>
                    <a:pt x="4355" y="4151"/>
                  </a:cubicBezTo>
                  <a:cubicBezTo>
                    <a:pt x="4443" y="4151"/>
                    <a:pt x="4531" y="4160"/>
                    <a:pt x="4629" y="4183"/>
                  </a:cubicBezTo>
                  <a:cubicBezTo>
                    <a:pt x="4695" y="4199"/>
                    <a:pt x="4756" y="4206"/>
                    <a:pt x="4814" y="4206"/>
                  </a:cubicBezTo>
                  <a:cubicBezTo>
                    <a:pt x="4950" y="4206"/>
                    <a:pt x="5073" y="4170"/>
                    <a:pt x="5216" y="4142"/>
                  </a:cubicBezTo>
                  <a:cubicBezTo>
                    <a:pt x="5247" y="4135"/>
                    <a:pt x="5277" y="4133"/>
                    <a:pt x="5308" y="4133"/>
                  </a:cubicBezTo>
                  <a:cubicBezTo>
                    <a:pt x="5457" y="4133"/>
                    <a:pt x="5606" y="4198"/>
                    <a:pt x="5756" y="4198"/>
                  </a:cubicBezTo>
                  <a:cubicBezTo>
                    <a:pt x="5767" y="4198"/>
                    <a:pt x="5778" y="4197"/>
                    <a:pt x="5790" y="4196"/>
                  </a:cubicBezTo>
                  <a:cubicBezTo>
                    <a:pt x="6049" y="4183"/>
                    <a:pt x="6268" y="4210"/>
                    <a:pt x="6513" y="4128"/>
                  </a:cubicBezTo>
                  <a:cubicBezTo>
                    <a:pt x="6759" y="4060"/>
                    <a:pt x="6896" y="3978"/>
                    <a:pt x="7100" y="3855"/>
                  </a:cubicBezTo>
                  <a:cubicBezTo>
                    <a:pt x="7455" y="3650"/>
                    <a:pt x="7879" y="3650"/>
                    <a:pt x="8179" y="3336"/>
                  </a:cubicBezTo>
                  <a:cubicBezTo>
                    <a:pt x="8316" y="3200"/>
                    <a:pt x="8397" y="3022"/>
                    <a:pt x="8425" y="2831"/>
                  </a:cubicBezTo>
                  <a:cubicBezTo>
                    <a:pt x="8452" y="2613"/>
                    <a:pt x="8520" y="2422"/>
                    <a:pt x="8548" y="2217"/>
                  </a:cubicBezTo>
                  <a:cubicBezTo>
                    <a:pt x="8602" y="1862"/>
                    <a:pt x="8097" y="1957"/>
                    <a:pt x="7974" y="1698"/>
                  </a:cubicBezTo>
                  <a:cubicBezTo>
                    <a:pt x="7906" y="1561"/>
                    <a:pt x="7920" y="1357"/>
                    <a:pt x="7783" y="1261"/>
                  </a:cubicBezTo>
                  <a:cubicBezTo>
                    <a:pt x="7619" y="1124"/>
                    <a:pt x="7360" y="1124"/>
                    <a:pt x="7182" y="1015"/>
                  </a:cubicBezTo>
                  <a:cubicBezTo>
                    <a:pt x="6855" y="838"/>
                    <a:pt x="6404" y="756"/>
                    <a:pt x="6145" y="496"/>
                  </a:cubicBezTo>
                  <a:cubicBezTo>
                    <a:pt x="6008" y="346"/>
                    <a:pt x="5899" y="264"/>
                    <a:pt x="5694" y="264"/>
                  </a:cubicBezTo>
                  <a:cubicBezTo>
                    <a:pt x="5666" y="266"/>
                    <a:pt x="5639" y="266"/>
                    <a:pt x="5612" y="266"/>
                  </a:cubicBezTo>
                  <a:cubicBezTo>
                    <a:pt x="5385" y="266"/>
                    <a:pt x="5176" y="219"/>
                    <a:pt x="4957" y="182"/>
                  </a:cubicBezTo>
                  <a:cubicBezTo>
                    <a:pt x="4854" y="169"/>
                    <a:pt x="4755" y="165"/>
                    <a:pt x="4656" y="165"/>
                  </a:cubicBezTo>
                  <a:cubicBezTo>
                    <a:pt x="4557" y="165"/>
                    <a:pt x="4458" y="169"/>
                    <a:pt x="4356" y="169"/>
                  </a:cubicBezTo>
                  <a:cubicBezTo>
                    <a:pt x="4192" y="169"/>
                    <a:pt x="4056" y="19"/>
                    <a:pt x="3906" y="5"/>
                  </a:cubicBezTo>
                  <a:cubicBezTo>
                    <a:pt x="3882" y="2"/>
                    <a:pt x="3859" y="0"/>
                    <a:pt x="383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1"/>
            <p:cNvSpPr/>
            <p:nvPr/>
          </p:nvSpPr>
          <p:spPr>
            <a:xfrm flipH="1">
              <a:off x="8488752" y="-141118"/>
              <a:ext cx="85007" cy="59055"/>
            </a:xfrm>
            <a:custGeom>
              <a:avLst/>
              <a:gdLst/>
              <a:ahLst/>
              <a:cxnLst/>
              <a:rect l="l" t="t" r="r" b="b"/>
              <a:pathLst>
                <a:path w="642" h="446" extrusionOk="0">
                  <a:moveTo>
                    <a:pt x="366" y="1"/>
                  </a:moveTo>
                  <a:cubicBezTo>
                    <a:pt x="278" y="1"/>
                    <a:pt x="184" y="49"/>
                    <a:pt x="123" y="98"/>
                  </a:cubicBezTo>
                  <a:cubicBezTo>
                    <a:pt x="55" y="139"/>
                    <a:pt x="0" y="221"/>
                    <a:pt x="28" y="289"/>
                  </a:cubicBezTo>
                  <a:cubicBezTo>
                    <a:pt x="41" y="330"/>
                    <a:pt x="69" y="358"/>
                    <a:pt x="110" y="385"/>
                  </a:cubicBezTo>
                  <a:cubicBezTo>
                    <a:pt x="173" y="421"/>
                    <a:pt x="255" y="446"/>
                    <a:pt x="335" y="446"/>
                  </a:cubicBezTo>
                  <a:cubicBezTo>
                    <a:pt x="375" y="446"/>
                    <a:pt x="414" y="440"/>
                    <a:pt x="451" y="426"/>
                  </a:cubicBezTo>
                  <a:cubicBezTo>
                    <a:pt x="560" y="385"/>
                    <a:pt x="642" y="289"/>
                    <a:pt x="628" y="194"/>
                  </a:cubicBezTo>
                  <a:cubicBezTo>
                    <a:pt x="615" y="98"/>
                    <a:pt x="519" y="16"/>
                    <a:pt x="396" y="3"/>
                  </a:cubicBezTo>
                  <a:cubicBezTo>
                    <a:pt x="386" y="1"/>
                    <a:pt x="376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1"/>
            <p:cNvSpPr/>
            <p:nvPr/>
          </p:nvSpPr>
          <p:spPr>
            <a:xfrm flipH="1">
              <a:off x="8557341" y="-157139"/>
              <a:ext cx="52567" cy="22112"/>
            </a:xfrm>
            <a:custGeom>
              <a:avLst/>
              <a:gdLst/>
              <a:ahLst/>
              <a:cxnLst/>
              <a:rect l="l" t="t" r="r" b="b"/>
              <a:pathLst>
                <a:path w="397" h="167" extrusionOk="0">
                  <a:moveTo>
                    <a:pt x="232" y="1"/>
                  </a:moveTo>
                  <a:cubicBezTo>
                    <a:pt x="150" y="15"/>
                    <a:pt x="82" y="28"/>
                    <a:pt x="14" y="55"/>
                  </a:cubicBezTo>
                  <a:cubicBezTo>
                    <a:pt x="0" y="83"/>
                    <a:pt x="0" y="96"/>
                    <a:pt x="14" y="110"/>
                  </a:cubicBezTo>
                  <a:cubicBezTo>
                    <a:pt x="41" y="137"/>
                    <a:pt x="55" y="137"/>
                    <a:pt x="82" y="151"/>
                  </a:cubicBezTo>
                  <a:cubicBezTo>
                    <a:pt x="122" y="159"/>
                    <a:pt x="166" y="167"/>
                    <a:pt x="209" y="167"/>
                  </a:cubicBezTo>
                  <a:cubicBezTo>
                    <a:pt x="240" y="167"/>
                    <a:pt x="272" y="163"/>
                    <a:pt x="301" y="151"/>
                  </a:cubicBezTo>
                  <a:cubicBezTo>
                    <a:pt x="369" y="137"/>
                    <a:pt x="396" y="55"/>
                    <a:pt x="342" y="15"/>
                  </a:cubicBezTo>
                  <a:cubicBezTo>
                    <a:pt x="314" y="1"/>
                    <a:pt x="273" y="1"/>
                    <a:pt x="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1"/>
            <p:cNvSpPr/>
            <p:nvPr/>
          </p:nvSpPr>
          <p:spPr>
            <a:xfrm flipH="1">
              <a:off x="8539333" y="-215401"/>
              <a:ext cx="56142" cy="37869"/>
            </a:xfrm>
            <a:custGeom>
              <a:avLst/>
              <a:gdLst/>
              <a:ahLst/>
              <a:cxnLst/>
              <a:rect l="l" t="t" r="r" b="b"/>
              <a:pathLst>
                <a:path w="424" h="286" extrusionOk="0">
                  <a:moveTo>
                    <a:pt x="256" y="1"/>
                  </a:moveTo>
                  <a:cubicBezTo>
                    <a:pt x="195" y="1"/>
                    <a:pt x="135" y="33"/>
                    <a:pt x="96" y="72"/>
                  </a:cubicBezTo>
                  <a:cubicBezTo>
                    <a:pt x="28" y="127"/>
                    <a:pt x="0" y="209"/>
                    <a:pt x="55" y="250"/>
                  </a:cubicBezTo>
                  <a:cubicBezTo>
                    <a:pt x="81" y="276"/>
                    <a:pt x="112" y="285"/>
                    <a:pt x="146" y="285"/>
                  </a:cubicBezTo>
                  <a:cubicBezTo>
                    <a:pt x="165" y="285"/>
                    <a:pt x="185" y="282"/>
                    <a:pt x="205" y="277"/>
                  </a:cubicBezTo>
                  <a:cubicBezTo>
                    <a:pt x="287" y="277"/>
                    <a:pt x="355" y="236"/>
                    <a:pt x="396" y="181"/>
                  </a:cubicBezTo>
                  <a:cubicBezTo>
                    <a:pt x="424" y="127"/>
                    <a:pt x="396" y="45"/>
                    <a:pt x="328" y="18"/>
                  </a:cubicBezTo>
                  <a:cubicBezTo>
                    <a:pt x="305" y="6"/>
                    <a:pt x="281" y="1"/>
                    <a:pt x="2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1"/>
            <p:cNvSpPr/>
            <p:nvPr/>
          </p:nvSpPr>
          <p:spPr>
            <a:xfrm flipH="1">
              <a:off x="8633346" y="-162568"/>
              <a:ext cx="76003" cy="69250"/>
            </a:xfrm>
            <a:custGeom>
              <a:avLst/>
              <a:gdLst/>
              <a:ahLst/>
              <a:cxnLst/>
              <a:rect l="l" t="t" r="r" b="b"/>
              <a:pathLst>
                <a:path w="574" h="523" extrusionOk="0">
                  <a:moveTo>
                    <a:pt x="328" y="1"/>
                  </a:moveTo>
                  <a:cubicBezTo>
                    <a:pt x="260" y="42"/>
                    <a:pt x="0" y="178"/>
                    <a:pt x="0" y="260"/>
                  </a:cubicBezTo>
                  <a:cubicBezTo>
                    <a:pt x="0" y="329"/>
                    <a:pt x="28" y="397"/>
                    <a:pt x="96" y="451"/>
                  </a:cubicBezTo>
                  <a:cubicBezTo>
                    <a:pt x="143" y="487"/>
                    <a:pt x="211" y="522"/>
                    <a:pt x="281" y="522"/>
                  </a:cubicBezTo>
                  <a:cubicBezTo>
                    <a:pt x="292" y="522"/>
                    <a:pt x="303" y="522"/>
                    <a:pt x="314" y="520"/>
                  </a:cubicBezTo>
                  <a:cubicBezTo>
                    <a:pt x="410" y="520"/>
                    <a:pt x="492" y="492"/>
                    <a:pt x="533" y="438"/>
                  </a:cubicBezTo>
                  <a:cubicBezTo>
                    <a:pt x="574" y="370"/>
                    <a:pt x="574" y="301"/>
                    <a:pt x="560" y="233"/>
                  </a:cubicBezTo>
                  <a:cubicBezTo>
                    <a:pt x="533" y="137"/>
                    <a:pt x="451" y="28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1"/>
            <p:cNvSpPr/>
            <p:nvPr/>
          </p:nvSpPr>
          <p:spPr>
            <a:xfrm flipH="1">
              <a:off x="8647778" y="-224007"/>
              <a:ext cx="28865" cy="30057"/>
            </a:xfrm>
            <a:custGeom>
              <a:avLst/>
              <a:gdLst/>
              <a:ahLst/>
              <a:cxnLst/>
              <a:rect l="l" t="t" r="r" b="b"/>
              <a:pathLst>
                <a:path w="218" h="227" extrusionOk="0">
                  <a:moveTo>
                    <a:pt x="51" y="0"/>
                  </a:moveTo>
                  <a:cubicBezTo>
                    <a:pt x="25" y="0"/>
                    <a:pt x="0" y="206"/>
                    <a:pt x="40" y="219"/>
                  </a:cubicBezTo>
                  <a:cubicBezTo>
                    <a:pt x="52" y="224"/>
                    <a:pt x="66" y="226"/>
                    <a:pt x="80" y="226"/>
                  </a:cubicBezTo>
                  <a:cubicBezTo>
                    <a:pt x="144" y="226"/>
                    <a:pt x="217" y="180"/>
                    <a:pt x="217" y="124"/>
                  </a:cubicBezTo>
                  <a:cubicBezTo>
                    <a:pt x="217" y="69"/>
                    <a:pt x="136" y="1"/>
                    <a:pt x="54" y="1"/>
                  </a:cubicBezTo>
                  <a:cubicBezTo>
                    <a:pt x="53" y="0"/>
                    <a:pt x="52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1"/>
            <p:cNvSpPr/>
            <p:nvPr/>
          </p:nvSpPr>
          <p:spPr>
            <a:xfrm flipH="1">
              <a:off x="8703789" y="-196863"/>
              <a:ext cx="81565" cy="47138"/>
            </a:xfrm>
            <a:custGeom>
              <a:avLst/>
              <a:gdLst/>
              <a:ahLst/>
              <a:cxnLst/>
              <a:rect l="l" t="t" r="r" b="b"/>
              <a:pathLst>
                <a:path w="616" h="356" extrusionOk="0">
                  <a:moveTo>
                    <a:pt x="342" y="1"/>
                  </a:moveTo>
                  <a:cubicBezTo>
                    <a:pt x="260" y="14"/>
                    <a:pt x="178" y="28"/>
                    <a:pt x="110" y="69"/>
                  </a:cubicBezTo>
                  <a:cubicBezTo>
                    <a:pt x="42" y="110"/>
                    <a:pt x="1" y="178"/>
                    <a:pt x="14" y="246"/>
                  </a:cubicBezTo>
                  <a:cubicBezTo>
                    <a:pt x="55" y="328"/>
                    <a:pt x="192" y="355"/>
                    <a:pt x="301" y="355"/>
                  </a:cubicBezTo>
                  <a:cubicBezTo>
                    <a:pt x="410" y="342"/>
                    <a:pt x="520" y="287"/>
                    <a:pt x="561" y="205"/>
                  </a:cubicBezTo>
                  <a:cubicBezTo>
                    <a:pt x="615" y="123"/>
                    <a:pt x="547" y="14"/>
                    <a:pt x="4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1"/>
            <p:cNvSpPr/>
            <p:nvPr/>
          </p:nvSpPr>
          <p:spPr>
            <a:xfrm flipH="1">
              <a:off x="8763506" y="-228112"/>
              <a:ext cx="25423" cy="21186"/>
            </a:xfrm>
            <a:custGeom>
              <a:avLst/>
              <a:gdLst/>
              <a:ahLst/>
              <a:cxnLst/>
              <a:rect l="l" t="t" r="r" b="b"/>
              <a:pathLst>
                <a:path w="192" h="160" extrusionOk="0">
                  <a:moveTo>
                    <a:pt x="105" y="1"/>
                  </a:moveTo>
                  <a:cubicBezTo>
                    <a:pt x="97" y="1"/>
                    <a:pt x="90" y="2"/>
                    <a:pt x="82" y="4"/>
                  </a:cubicBezTo>
                  <a:cubicBezTo>
                    <a:pt x="55" y="4"/>
                    <a:pt x="41" y="18"/>
                    <a:pt x="41" y="32"/>
                  </a:cubicBezTo>
                  <a:cubicBezTo>
                    <a:pt x="1" y="59"/>
                    <a:pt x="1" y="114"/>
                    <a:pt x="41" y="141"/>
                  </a:cubicBezTo>
                  <a:cubicBezTo>
                    <a:pt x="54" y="153"/>
                    <a:pt x="77" y="160"/>
                    <a:pt x="101" y="160"/>
                  </a:cubicBezTo>
                  <a:cubicBezTo>
                    <a:pt x="131" y="160"/>
                    <a:pt x="163" y="150"/>
                    <a:pt x="178" y="127"/>
                  </a:cubicBezTo>
                  <a:cubicBezTo>
                    <a:pt x="192" y="100"/>
                    <a:pt x="192" y="73"/>
                    <a:pt x="178" y="45"/>
                  </a:cubicBezTo>
                  <a:cubicBezTo>
                    <a:pt x="167" y="23"/>
                    <a:pt x="138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1"/>
            <p:cNvSpPr/>
            <p:nvPr/>
          </p:nvSpPr>
          <p:spPr>
            <a:xfrm flipH="1">
              <a:off x="8790652" y="-175147"/>
              <a:ext cx="88715" cy="78519"/>
            </a:xfrm>
            <a:custGeom>
              <a:avLst/>
              <a:gdLst/>
              <a:ahLst/>
              <a:cxnLst/>
              <a:rect l="l" t="t" r="r" b="b"/>
              <a:pathLst>
                <a:path w="670" h="593" extrusionOk="0">
                  <a:moveTo>
                    <a:pt x="247" y="0"/>
                  </a:moveTo>
                  <a:cubicBezTo>
                    <a:pt x="192" y="14"/>
                    <a:pt x="151" y="41"/>
                    <a:pt x="137" y="82"/>
                  </a:cubicBezTo>
                  <a:cubicBezTo>
                    <a:pt x="69" y="110"/>
                    <a:pt x="28" y="164"/>
                    <a:pt x="15" y="232"/>
                  </a:cubicBezTo>
                  <a:cubicBezTo>
                    <a:pt x="1" y="355"/>
                    <a:pt x="83" y="506"/>
                    <a:pt x="233" y="560"/>
                  </a:cubicBezTo>
                  <a:cubicBezTo>
                    <a:pt x="283" y="580"/>
                    <a:pt x="340" y="593"/>
                    <a:pt x="394" y="593"/>
                  </a:cubicBezTo>
                  <a:cubicBezTo>
                    <a:pt x="414" y="593"/>
                    <a:pt x="433" y="591"/>
                    <a:pt x="451" y="587"/>
                  </a:cubicBezTo>
                  <a:cubicBezTo>
                    <a:pt x="533" y="587"/>
                    <a:pt x="602" y="546"/>
                    <a:pt x="643" y="492"/>
                  </a:cubicBezTo>
                  <a:cubicBezTo>
                    <a:pt x="670" y="465"/>
                    <a:pt x="670" y="424"/>
                    <a:pt x="670" y="383"/>
                  </a:cubicBezTo>
                  <a:cubicBezTo>
                    <a:pt x="670" y="232"/>
                    <a:pt x="561" y="96"/>
                    <a:pt x="397" y="28"/>
                  </a:cubicBezTo>
                  <a:cubicBezTo>
                    <a:pt x="356" y="14"/>
                    <a:pt x="301" y="0"/>
                    <a:pt x="2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1"/>
            <p:cNvSpPr/>
            <p:nvPr/>
          </p:nvSpPr>
          <p:spPr>
            <a:xfrm flipH="1">
              <a:off x="8745366" y="-135424"/>
              <a:ext cx="25423" cy="26879"/>
            </a:xfrm>
            <a:custGeom>
              <a:avLst/>
              <a:gdLst/>
              <a:ahLst/>
              <a:cxnLst/>
              <a:rect l="l" t="t" r="r" b="b"/>
              <a:pathLst>
                <a:path w="192" h="203" extrusionOk="0">
                  <a:moveTo>
                    <a:pt x="96" y="1"/>
                  </a:moveTo>
                  <a:cubicBezTo>
                    <a:pt x="55" y="1"/>
                    <a:pt x="27" y="28"/>
                    <a:pt x="14" y="55"/>
                  </a:cubicBezTo>
                  <a:cubicBezTo>
                    <a:pt x="14" y="69"/>
                    <a:pt x="0" y="96"/>
                    <a:pt x="0" y="124"/>
                  </a:cubicBezTo>
                  <a:cubicBezTo>
                    <a:pt x="0" y="137"/>
                    <a:pt x="0" y="165"/>
                    <a:pt x="14" y="178"/>
                  </a:cubicBezTo>
                  <a:cubicBezTo>
                    <a:pt x="25" y="195"/>
                    <a:pt x="49" y="203"/>
                    <a:pt x="74" y="203"/>
                  </a:cubicBezTo>
                  <a:cubicBezTo>
                    <a:pt x="109" y="203"/>
                    <a:pt x="148" y="188"/>
                    <a:pt x="164" y="165"/>
                  </a:cubicBezTo>
                  <a:cubicBezTo>
                    <a:pt x="191" y="124"/>
                    <a:pt x="178" y="69"/>
                    <a:pt x="137" y="28"/>
                  </a:cubicBezTo>
                  <a:cubicBezTo>
                    <a:pt x="137" y="14"/>
                    <a:pt x="109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31"/>
            <p:cNvSpPr/>
            <p:nvPr/>
          </p:nvSpPr>
          <p:spPr>
            <a:xfrm flipH="1">
              <a:off x="8678498" y="-280282"/>
              <a:ext cx="57996" cy="44490"/>
            </a:xfrm>
            <a:custGeom>
              <a:avLst/>
              <a:gdLst/>
              <a:ahLst/>
              <a:cxnLst/>
              <a:rect l="l" t="t" r="r" b="b"/>
              <a:pathLst>
                <a:path w="438" h="336" extrusionOk="0">
                  <a:moveTo>
                    <a:pt x="289" y="0"/>
                  </a:moveTo>
                  <a:cubicBezTo>
                    <a:pt x="250" y="0"/>
                    <a:pt x="210" y="8"/>
                    <a:pt x="178" y="16"/>
                  </a:cubicBezTo>
                  <a:cubicBezTo>
                    <a:pt x="137" y="16"/>
                    <a:pt x="110" y="30"/>
                    <a:pt x="82" y="30"/>
                  </a:cubicBezTo>
                  <a:cubicBezTo>
                    <a:pt x="55" y="43"/>
                    <a:pt x="41" y="43"/>
                    <a:pt x="28" y="57"/>
                  </a:cubicBezTo>
                  <a:cubicBezTo>
                    <a:pt x="0" y="71"/>
                    <a:pt x="0" y="112"/>
                    <a:pt x="0" y="153"/>
                  </a:cubicBezTo>
                  <a:cubicBezTo>
                    <a:pt x="0" y="180"/>
                    <a:pt x="0" y="221"/>
                    <a:pt x="14" y="248"/>
                  </a:cubicBezTo>
                  <a:cubicBezTo>
                    <a:pt x="52" y="305"/>
                    <a:pt x="122" y="335"/>
                    <a:pt x="193" y="335"/>
                  </a:cubicBezTo>
                  <a:cubicBezTo>
                    <a:pt x="225" y="335"/>
                    <a:pt x="258" y="329"/>
                    <a:pt x="287" y="316"/>
                  </a:cubicBezTo>
                  <a:cubicBezTo>
                    <a:pt x="383" y="276"/>
                    <a:pt x="437" y="194"/>
                    <a:pt x="424" y="112"/>
                  </a:cubicBezTo>
                  <a:cubicBezTo>
                    <a:pt x="410" y="71"/>
                    <a:pt x="396" y="43"/>
                    <a:pt x="369" y="16"/>
                  </a:cubicBezTo>
                  <a:cubicBezTo>
                    <a:pt x="346" y="5"/>
                    <a:pt x="318" y="0"/>
                    <a:pt x="2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1"/>
            <p:cNvSpPr/>
            <p:nvPr/>
          </p:nvSpPr>
          <p:spPr>
            <a:xfrm flipH="1">
              <a:off x="8546483" y="-265055"/>
              <a:ext cx="34559" cy="18935"/>
            </a:xfrm>
            <a:custGeom>
              <a:avLst/>
              <a:gdLst/>
              <a:ahLst/>
              <a:cxnLst/>
              <a:rect l="l" t="t" r="r" b="b"/>
              <a:pathLst>
                <a:path w="261" h="143" extrusionOk="0">
                  <a:moveTo>
                    <a:pt x="163" y="0"/>
                  </a:moveTo>
                  <a:cubicBezTo>
                    <a:pt x="137" y="0"/>
                    <a:pt x="110" y="4"/>
                    <a:pt x="83" y="10"/>
                  </a:cubicBezTo>
                  <a:cubicBezTo>
                    <a:pt x="55" y="24"/>
                    <a:pt x="42" y="38"/>
                    <a:pt x="14" y="51"/>
                  </a:cubicBezTo>
                  <a:cubicBezTo>
                    <a:pt x="1" y="65"/>
                    <a:pt x="1" y="92"/>
                    <a:pt x="14" y="120"/>
                  </a:cubicBezTo>
                  <a:cubicBezTo>
                    <a:pt x="28" y="133"/>
                    <a:pt x="42" y="133"/>
                    <a:pt x="55" y="133"/>
                  </a:cubicBezTo>
                  <a:cubicBezTo>
                    <a:pt x="78" y="139"/>
                    <a:pt x="103" y="142"/>
                    <a:pt x="127" y="142"/>
                  </a:cubicBezTo>
                  <a:cubicBezTo>
                    <a:pt x="162" y="142"/>
                    <a:pt x="195" y="136"/>
                    <a:pt x="219" y="120"/>
                  </a:cubicBezTo>
                  <a:cubicBezTo>
                    <a:pt x="260" y="106"/>
                    <a:pt x="260" y="38"/>
                    <a:pt x="233" y="10"/>
                  </a:cubicBezTo>
                  <a:cubicBezTo>
                    <a:pt x="212" y="4"/>
                    <a:pt x="18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1"/>
            <p:cNvSpPr/>
            <p:nvPr/>
          </p:nvSpPr>
          <p:spPr>
            <a:xfrm flipH="1">
              <a:off x="8479614" y="-202292"/>
              <a:ext cx="36280" cy="27541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64" y="1"/>
                  </a:moveTo>
                  <a:cubicBezTo>
                    <a:pt x="109" y="55"/>
                    <a:pt x="0" y="192"/>
                    <a:pt x="82" y="205"/>
                  </a:cubicBezTo>
                  <a:cubicBezTo>
                    <a:pt x="91" y="207"/>
                    <a:pt x="99" y="207"/>
                    <a:pt x="108" y="207"/>
                  </a:cubicBezTo>
                  <a:cubicBezTo>
                    <a:pt x="180" y="207"/>
                    <a:pt x="247" y="157"/>
                    <a:pt x="260" y="96"/>
                  </a:cubicBezTo>
                  <a:cubicBezTo>
                    <a:pt x="273" y="55"/>
                    <a:pt x="232" y="1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1"/>
            <p:cNvSpPr/>
            <p:nvPr/>
          </p:nvSpPr>
          <p:spPr>
            <a:xfrm flipH="1">
              <a:off x="8846662" y="-247444"/>
              <a:ext cx="86861" cy="54288"/>
            </a:xfrm>
            <a:custGeom>
              <a:avLst/>
              <a:gdLst/>
              <a:ahLst/>
              <a:cxnLst/>
              <a:rect l="l" t="t" r="r" b="b"/>
              <a:pathLst>
                <a:path w="656" h="410" extrusionOk="0">
                  <a:moveTo>
                    <a:pt x="464" y="0"/>
                  </a:moveTo>
                  <a:cubicBezTo>
                    <a:pt x="369" y="0"/>
                    <a:pt x="273" y="28"/>
                    <a:pt x="178" y="68"/>
                  </a:cubicBezTo>
                  <a:cubicBezTo>
                    <a:pt x="137" y="82"/>
                    <a:pt x="109" y="96"/>
                    <a:pt x="82" y="123"/>
                  </a:cubicBezTo>
                  <a:cubicBezTo>
                    <a:pt x="0" y="191"/>
                    <a:pt x="28" y="301"/>
                    <a:pt x="123" y="369"/>
                  </a:cubicBezTo>
                  <a:cubicBezTo>
                    <a:pt x="164" y="396"/>
                    <a:pt x="222" y="410"/>
                    <a:pt x="282" y="410"/>
                  </a:cubicBezTo>
                  <a:cubicBezTo>
                    <a:pt x="342" y="410"/>
                    <a:pt x="403" y="396"/>
                    <a:pt x="451" y="369"/>
                  </a:cubicBezTo>
                  <a:cubicBezTo>
                    <a:pt x="574" y="314"/>
                    <a:pt x="656" y="191"/>
                    <a:pt x="615" y="82"/>
                  </a:cubicBezTo>
                  <a:cubicBezTo>
                    <a:pt x="615" y="55"/>
                    <a:pt x="587" y="28"/>
                    <a:pt x="560" y="14"/>
                  </a:cubicBezTo>
                  <a:cubicBezTo>
                    <a:pt x="533" y="0"/>
                    <a:pt x="492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1"/>
            <p:cNvSpPr/>
            <p:nvPr/>
          </p:nvSpPr>
          <p:spPr>
            <a:xfrm flipH="1">
              <a:off x="8913530" y="-149989"/>
              <a:ext cx="48992" cy="29130"/>
            </a:xfrm>
            <a:custGeom>
              <a:avLst/>
              <a:gdLst/>
              <a:ahLst/>
              <a:cxnLst/>
              <a:rect l="l" t="t" r="r" b="b"/>
              <a:pathLst>
                <a:path w="370" h="220" extrusionOk="0">
                  <a:moveTo>
                    <a:pt x="172" y="1"/>
                  </a:moveTo>
                  <a:cubicBezTo>
                    <a:pt x="146" y="1"/>
                    <a:pt x="121" y="5"/>
                    <a:pt x="96" y="15"/>
                  </a:cubicBezTo>
                  <a:cubicBezTo>
                    <a:pt x="69" y="15"/>
                    <a:pt x="55" y="29"/>
                    <a:pt x="42" y="42"/>
                  </a:cubicBezTo>
                  <a:cubicBezTo>
                    <a:pt x="1" y="70"/>
                    <a:pt x="1" y="124"/>
                    <a:pt x="42" y="165"/>
                  </a:cubicBezTo>
                  <a:cubicBezTo>
                    <a:pt x="83" y="206"/>
                    <a:pt x="151" y="220"/>
                    <a:pt x="206" y="220"/>
                  </a:cubicBezTo>
                  <a:cubicBezTo>
                    <a:pt x="247" y="220"/>
                    <a:pt x="274" y="206"/>
                    <a:pt x="301" y="193"/>
                  </a:cubicBezTo>
                  <a:cubicBezTo>
                    <a:pt x="369" y="165"/>
                    <a:pt x="369" y="83"/>
                    <a:pt x="301" y="42"/>
                  </a:cubicBezTo>
                  <a:cubicBezTo>
                    <a:pt x="266" y="16"/>
                    <a:pt x="219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1"/>
            <p:cNvSpPr/>
            <p:nvPr/>
          </p:nvSpPr>
          <p:spPr>
            <a:xfrm flipH="1">
              <a:off x="8689357" y="-85372"/>
              <a:ext cx="97719" cy="71104"/>
            </a:xfrm>
            <a:custGeom>
              <a:avLst/>
              <a:gdLst/>
              <a:ahLst/>
              <a:cxnLst/>
              <a:rect l="l" t="t" r="r" b="b"/>
              <a:pathLst>
                <a:path w="738" h="537" extrusionOk="0">
                  <a:moveTo>
                    <a:pt x="337" y="1"/>
                  </a:moveTo>
                  <a:cubicBezTo>
                    <a:pt x="287" y="1"/>
                    <a:pt x="237" y="7"/>
                    <a:pt x="191" y="19"/>
                  </a:cubicBezTo>
                  <a:cubicBezTo>
                    <a:pt x="150" y="19"/>
                    <a:pt x="123" y="32"/>
                    <a:pt x="96" y="46"/>
                  </a:cubicBezTo>
                  <a:cubicBezTo>
                    <a:pt x="41" y="87"/>
                    <a:pt x="14" y="142"/>
                    <a:pt x="14" y="196"/>
                  </a:cubicBezTo>
                  <a:cubicBezTo>
                    <a:pt x="0" y="223"/>
                    <a:pt x="14" y="264"/>
                    <a:pt x="27" y="305"/>
                  </a:cubicBezTo>
                  <a:cubicBezTo>
                    <a:pt x="55" y="401"/>
                    <a:pt x="137" y="469"/>
                    <a:pt x="246" y="510"/>
                  </a:cubicBezTo>
                  <a:cubicBezTo>
                    <a:pt x="298" y="525"/>
                    <a:pt x="359" y="536"/>
                    <a:pt x="419" y="536"/>
                  </a:cubicBezTo>
                  <a:cubicBezTo>
                    <a:pt x="468" y="536"/>
                    <a:pt x="517" y="529"/>
                    <a:pt x="560" y="510"/>
                  </a:cubicBezTo>
                  <a:cubicBezTo>
                    <a:pt x="669" y="469"/>
                    <a:pt x="737" y="374"/>
                    <a:pt x="737" y="278"/>
                  </a:cubicBezTo>
                  <a:cubicBezTo>
                    <a:pt x="724" y="183"/>
                    <a:pt x="656" y="87"/>
                    <a:pt x="546" y="46"/>
                  </a:cubicBezTo>
                  <a:cubicBezTo>
                    <a:pt x="482" y="14"/>
                    <a:pt x="409" y="1"/>
                    <a:pt x="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1"/>
            <p:cNvSpPr/>
            <p:nvPr/>
          </p:nvSpPr>
          <p:spPr>
            <a:xfrm flipH="1">
              <a:off x="8803230" y="-72131"/>
              <a:ext cx="39988" cy="24363"/>
            </a:xfrm>
            <a:custGeom>
              <a:avLst/>
              <a:gdLst/>
              <a:ahLst/>
              <a:cxnLst/>
              <a:rect l="l" t="t" r="r" b="b"/>
              <a:pathLst>
                <a:path w="302" h="184" extrusionOk="0">
                  <a:moveTo>
                    <a:pt x="219" y="1"/>
                  </a:moveTo>
                  <a:cubicBezTo>
                    <a:pt x="192" y="1"/>
                    <a:pt x="165" y="1"/>
                    <a:pt x="124" y="14"/>
                  </a:cubicBezTo>
                  <a:cubicBezTo>
                    <a:pt x="69" y="28"/>
                    <a:pt x="1" y="69"/>
                    <a:pt x="15" y="123"/>
                  </a:cubicBezTo>
                  <a:cubicBezTo>
                    <a:pt x="28" y="151"/>
                    <a:pt x="56" y="164"/>
                    <a:pt x="97" y="178"/>
                  </a:cubicBezTo>
                  <a:cubicBezTo>
                    <a:pt x="110" y="181"/>
                    <a:pt x="126" y="183"/>
                    <a:pt x="142" y="183"/>
                  </a:cubicBezTo>
                  <a:cubicBezTo>
                    <a:pt x="190" y="183"/>
                    <a:pt x="243" y="168"/>
                    <a:pt x="274" y="137"/>
                  </a:cubicBezTo>
                  <a:cubicBezTo>
                    <a:pt x="301" y="83"/>
                    <a:pt x="288" y="14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1"/>
            <p:cNvSpPr/>
            <p:nvPr/>
          </p:nvSpPr>
          <p:spPr>
            <a:xfrm flipH="1">
              <a:off x="8868377" y="-86034"/>
              <a:ext cx="52302" cy="38266"/>
            </a:xfrm>
            <a:custGeom>
              <a:avLst/>
              <a:gdLst/>
              <a:ahLst/>
              <a:cxnLst/>
              <a:rect l="l" t="t" r="r" b="b"/>
              <a:pathLst>
                <a:path w="395" h="289" extrusionOk="0">
                  <a:moveTo>
                    <a:pt x="180" y="1"/>
                  </a:moveTo>
                  <a:cubicBezTo>
                    <a:pt x="168" y="1"/>
                    <a:pt x="222" y="27"/>
                    <a:pt x="149" y="37"/>
                  </a:cubicBezTo>
                  <a:cubicBezTo>
                    <a:pt x="108" y="51"/>
                    <a:pt x="67" y="65"/>
                    <a:pt x="40" y="92"/>
                  </a:cubicBezTo>
                  <a:cubicBezTo>
                    <a:pt x="26" y="106"/>
                    <a:pt x="12" y="119"/>
                    <a:pt x="12" y="133"/>
                  </a:cubicBezTo>
                  <a:cubicBezTo>
                    <a:pt x="1" y="216"/>
                    <a:pt x="92" y="288"/>
                    <a:pt x="187" y="288"/>
                  </a:cubicBezTo>
                  <a:cubicBezTo>
                    <a:pt x="202" y="288"/>
                    <a:pt x="216" y="287"/>
                    <a:pt x="231" y="283"/>
                  </a:cubicBezTo>
                  <a:cubicBezTo>
                    <a:pt x="354" y="256"/>
                    <a:pt x="395" y="133"/>
                    <a:pt x="327" y="65"/>
                  </a:cubicBezTo>
                  <a:cubicBezTo>
                    <a:pt x="299" y="37"/>
                    <a:pt x="258" y="24"/>
                    <a:pt x="217" y="10"/>
                  </a:cubicBezTo>
                  <a:cubicBezTo>
                    <a:pt x="194" y="3"/>
                    <a:pt x="184" y="1"/>
                    <a:pt x="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1"/>
            <p:cNvSpPr/>
            <p:nvPr/>
          </p:nvSpPr>
          <p:spPr>
            <a:xfrm flipH="1">
              <a:off x="8591768" y="-81135"/>
              <a:ext cx="63424" cy="48859"/>
            </a:xfrm>
            <a:custGeom>
              <a:avLst/>
              <a:gdLst/>
              <a:ahLst/>
              <a:cxnLst/>
              <a:rect l="l" t="t" r="r" b="b"/>
              <a:pathLst>
                <a:path w="479" h="369" extrusionOk="0">
                  <a:moveTo>
                    <a:pt x="274" y="0"/>
                  </a:moveTo>
                  <a:cubicBezTo>
                    <a:pt x="178" y="14"/>
                    <a:pt x="96" y="55"/>
                    <a:pt x="42" y="110"/>
                  </a:cubicBezTo>
                  <a:cubicBezTo>
                    <a:pt x="1" y="178"/>
                    <a:pt x="1" y="260"/>
                    <a:pt x="55" y="314"/>
                  </a:cubicBezTo>
                  <a:cubicBezTo>
                    <a:pt x="101" y="351"/>
                    <a:pt x="165" y="369"/>
                    <a:pt x="230" y="369"/>
                  </a:cubicBezTo>
                  <a:cubicBezTo>
                    <a:pt x="263" y="369"/>
                    <a:pt x="297" y="364"/>
                    <a:pt x="329" y="355"/>
                  </a:cubicBezTo>
                  <a:cubicBezTo>
                    <a:pt x="410" y="314"/>
                    <a:pt x="465" y="246"/>
                    <a:pt x="465" y="164"/>
                  </a:cubicBezTo>
                  <a:cubicBezTo>
                    <a:pt x="479" y="96"/>
                    <a:pt x="438" y="28"/>
                    <a:pt x="356" y="14"/>
                  </a:cubicBezTo>
                  <a:cubicBezTo>
                    <a:pt x="329" y="0"/>
                    <a:pt x="301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1"/>
            <p:cNvSpPr/>
            <p:nvPr/>
          </p:nvSpPr>
          <p:spPr>
            <a:xfrm flipH="1">
              <a:off x="8937099" y="-113311"/>
              <a:ext cx="68721" cy="41974"/>
            </a:xfrm>
            <a:custGeom>
              <a:avLst/>
              <a:gdLst/>
              <a:ahLst/>
              <a:cxnLst/>
              <a:rect l="l" t="t" r="r" b="b"/>
              <a:pathLst>
                <a:path w="519" h="317" extrusionOk="0">
                  <a:moveTo>
                    <a:pt x="287" y="1"/>
                  </a:moveTo>
                  <a:cubicBezTo>
                    <a:pt x="253" y="1"/>
                    <a:pt x="219" y="4"/>
                    <a:pt x="191" y="11"/>
                  </a:cubicBezTo>
                  <a:cubicBezTo>
                    <a:pt x="137" y="25"/>
                    <a:pt x="82" y="52"/>
                    <a:pt x="55" y="79"/>
                  </a:cubicBezTo>
                  <a:cubicBezTo>
                    <a:pt x="0" y="148"/>
                    <a:pt x="55" y="243"/>
                    <a:pt x="150" y="284"/>
                  </a:cubicBezTo>
                  <a:cubicBezTo>
                    <a:pt x="188" y="307"/>
                    <a:pt x="234" y="317"/>
                    <a:pt x="279" y="317"/>
                  </a:cubicBezTo>
                  <a:cubicBezTo>
                    <a:pt x="316" y="317"/>
                    <a:pt x="352" y="310"/>
                    <a:pt x="382" y="298"/>
                  </a:cubicBezTo>
                  <a:cubicBezTo>
                    <a:pt x="464" y="271"/>
                    <a:pt x="519" y="202"/>
                    <a:pt x="505" y="134"/>
                  </a:cubicBezTo>
                  <a:cubicBezTo>
                    <a:pt x="492" y="79"/>
                    <a:pt x="451" y="39"/>
                    <a:pt x="382" y="11"/>
                  </a:cubicBezTo>
                  <a:cubicBezTo>
                    <a:pt x="355" y="4"/>
                    <a:pt x="321" y="1"/>
                    <a:pt x="2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31"/>
            <p:cNvSpPr/>
            <p:nvPr/>
          </p:nvSpPr>
          <p:spPr>
            <a:xfrm flipH="1">
              <a:off x="8548601" y="-52534"/>
              <a:ext cx="25158" cy="15757"/>
            </a:xfrm>
            <a:custGeom>
              <a:avLst/>
              <a:gdLst/>
              <a:ahLst/>
              <a:cxnLst/>
              <a:rect l="l" t="t" r="r" b="b"/>
              <a:pathLst>
                <a:path w="190" h="119" extrusionOk="0">
                  <a:moveTo>
                    <a:pt x="100" y="0"/>
                  </a:moveTo>
                  <a:cubicBezTo>
                    <a:pt x="94" y="0"/>
                    <a:pt x="88" y="1"/>
                    <a:pt x="82" y="3"/>
                  </a:cubicBezTo>
                  <a:cubicBezTo>
                    <a:pt x="28" y="16"/>
                    <a:pt x="0" y="71"/>
                    <a:pt x="41" y="98"/>
                  </a:cubicBezTo>
                  <a:cubicBezTo>
                    <a:pt x="56" y="113"/>
                    <a:pt x="75" y="119"/>
                    <a:pt x="94" y="119"/>
                  </a:cubicBezTo>
                  <a:cubicBezTo>
                    <a:pt x="131" y="119"/>
                    <a:pt x="169" y="98"/>
                    <a:pt x="178" y="71"/>
                  </a:cubicBezTo>
                  <a:cubicBezTo>
                    <a:pt x="190" y="36"/>
                    <a:pt x="140" y="0"/>
                    <a:pt x="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31"/>
            <p:cNvSpPr/>
            <p:nvPr/>
          </p:nvSpPr>
          <p:spPr>
            <a:xfrm flipH="1">
              <a:off x="8803231" y="-32408"/>
              <a:ext cx="63424" cy="40120"/>
            </a:xfrm>
            <a:custGeom>
              <a:avLst/>
              <a:gdLst/>
              <a:ahLst/>
              <a:cxnLst/>
              <a:rect l="l" t="t" r="r" b="b"/>
              <a:pathLst>
                <a:path w="479" h="303" extrusionOk="0">
                  <a:moveTo>
                    <a:pt x="151" y="1"/>
                  </a:moveTo>
                  <a:cubicBezTo>
                    <a:pt x="110" y="1"/>
                    <a:pt x="69" y="1"/>
                    <a:pt x="28" y="28"/>
                  </a:cubicBezTo>
                  <a:cubicBezTo>
                    <a:pt x="0" y="56"/>
                    <a:pt x="14" y="110"/>
                    <a:pt x="41" y="151"/>
                  </a:cubicBezTo>
                  <a:cubicBezTo>
                    <a:pt x="69" y="192"/>
                    <a:pt x="123" y="247"/>
                    <a:pt x="178" y="274"/>
                  </a:cubicBezTo>
                  <a:cubicBezTo>
                    <a:pt x="220" y="291"/>
                    <a:pt x="268" y="303"/>
                    <a:pt x="314" y="303"/>
                  </a:cubicBezTo>
                  <a:cubicBezTo>
                    <a:pt x="342" y="303"/>
                    <a:pt x="370" y="298"/>
                    <a:pt x="396" y="288"/>
                  </a:cubicBezTo>
                  <a:cubicBezTo>
                    <a:pt x="410" y="288"/>
                    <a:pt x="424" y="274"/>
                    <a:pt x="437" y="274"/>
                  </a:cubicBezTo>
                  <a:cubicBezTo>
                    <a:pt x="451" y="260"/>
                    <a:pt x="451" y="247"/>
                    <a:pt x="465" y="233"/>
                  </a:cubicBezTo>
                  <a:cubicBezTo>
                    <a:pt x="478" y="178"/>
                    <a:pt x="451" y="124"/>
                    <a:pt x="410" y="83"/>
                  </a:cubicBezTo>
                  <a:cubicBezTo>
                    <a:pt x="342" y="28"/>
                    <a:pt x="246" y="15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1"/>
            <p:cNvSpPr/>
            <p:nvPr/>
          </p:nvSpPr>
          <p:spPr>
            <a:xfrm flipH="1">
              <a:off x="8880957" y="-33732"/>
              <a:ext cx="86993" cy="58393"/>
            </a:xfrm>
            <a:custGeom>
              <a:avLst/>
              <a:gdLst/>
              <a:ahLst/>
              <a:cxnLst/>
              <a:rect l="l" t="t" r="r" b="b"/>
              <a:pathLst>
                <a:path w="657" h="441" extrusionOk="0">
                  <a:moveTo>
                    <a:pt x="338" y="0"/>
                  </a:moveTo>
                  <a:cubicBezTo>
                    <a:pt x="241" y="0"/>
                    <a:pt x="140" y="29"/>
                    <a:pt x="69" y="79"/>
                  </a:cubicBezTo>
                  <a:cubicBezTo>
                    <a:pt x="42" y="107"/>
                    <a:pt x="28" y="134"/>
                    <a:pt x="15" y="161"/>
                  </a:cubicBezTo>
                  <a:cubicBezTo>
                    <a:pt x="1" y="216"/>
                    <a:pt x="28" y="270"/>
                    <a:pt x="83" y="311"/>
                  </a:cubicBezTo>
                  <a:cubicBezTo>
                    <a:pt x="137" y="352"/>
                    <a:pt x="192" y="380"/>
                    <a:pt x="260" y="393"/>
                  </a:cubicBezTo>
                  <a:cubicBezTo>
                    <a:pt x="323" y="420"/>
                    <a:pt x="391" y="441"/>
                    <a:pt x="453" y="441"/>
                  </a:cubicBezTo>
                  <a:cubicBezTo>
                    <a:pt x="487" y="441"/>
                    <a:pt x="518" y="435"/>
                    <a:pt x="547" y="421"/>
                  </a:cubicBezTo>
                  <a:cubicBezTo>
                    <a:pt x="629" y="380"/>
                    <a:pt x="656" y="311"/>
                    <a:pt x="656" y="243"/>
                  </a:cubicBezTo>
                  <a:cubicBezTo>
                    <a:pt x="643" y="147"/>
                    <a:pt x="561" y="52"/>
                    <a:pt x="438" y="11"/>
                  </a:cubicBezTo>
                  <a:cubicBezTo>
                    <a:pt x="406" y="4"/>
                    <a:pt x="372" y="0"/>
                    <a:pt x="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31"/>
            <p:cNvSpPr/>
            <p:nvPr/>
          </p:nvSpPr>
          <p:spPr>
            <a:xfrm flipH="1">
              <a:off x="8958682" y="-53991"/>
              <a:ext cx="30852" cy="20391"/>
            </a:xfrm>
            <a:custGeom>
              <a:avLst/>
              <a:gdLst/>
              <a:ahLst/>
              <a:cxnLst/>
              <a:rect l="l" t="t" r="r" b="b"/>
              <a:pathLst>
                <a:path w="233" h="154" extrusionOk="0">
                  <a:moveTo>
                    <a:pt x="82" y="0"/>
                  </a:moveTo>
                  <a:cubicBezTo>
                    <a:pt x="41" y="14"/>
                    <a:pt x="0" y="41"/>
                    <a:pt x="14" y="82"/>
                  </a:cubicBezTo>
                  <a:cubicBezTo>
                    <a:pt x="14" y="127"/>
                    <a:pt x="61" y="154"/>
                    <a:pt x="115" y="154"/>
                  </a:cubicBezTo>
                  <a:cubicBezTo>
                    <a:pt x="127" y="154"/>
                    <a:pt x="138" y="153"/>
                    <a:pt x="150" y="150"/>
                  </a:cubicBezTo>
                  <a:cubicBezTo>
                    <a:pt x="205" y="137"/>
                    <a:pt x="232" y="68"/>
                    <a:pt x="178" y="27"/>
                  </a:cubicBezTo>
                  <a:cubicBezTo>
                    <a:pt x="164" y="0"/>
                    <a:pt x="123" y="0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31"/>
            <p:cNvSpPr/>
            <p:nvPr/>
          </p:nvSpPr>
          <p:spPr>
            <a:xfrm flipH="1">
              <a:off x="8709218" y="-894"/>
              <a:ext cx="56142" cy="41709"/>
            </a:xfrm>
            <a:custGeom>
              <a:avLst/>
              <a:gdLst/>
              <a:ahLst/>
              <a:cxnLst/>
              <a:rect l="l" t="t" r="r" b="b"/>
              <a:pathLst>
                <a:path w="424" h="315" extrusionOk="0">
                  <a:moveTo>
                    <a:pt x="259" y="1"/>
                  </a:moveTo>
                  <a:cubicBezTo>
                    <a:pt x="235" y="1"/>
                    <a:pt x="211" y="4"/>
                    <a:pt x="191" y="9"/>
                  </a:cubicBezTo>
                  <a:cubicBezTo>
                    <a:pt x="150" y="22"/>
                    <a:pt x="109" y="36"/>
                    <a:pt x="82" y="63"/>
                  </a:cubicBezTo>
                  <a:cubicBezTo>
                    <a:pt x="55" y="77"/>
                    <a:pt x="41" y="104"/>
                    <a:pt x="27" y="118"/>
                  </a:cubicBezTo>
                  <a:cubicBezTo>
                    <a:pt x="0" y="173"/>
                    <a:pt x="14" y="241"/>
                    <a:pt x="68" y="282"/>
                  </a:cubicBezTo>
                  <a:cubicBezTo>
                    <a:pt x="106" y="304"/>
                    <a:pt x="152" y="314"/>
                    <a:pt x="197" y="314"/>
                  </a:cubicBezTo>
                  <a:cubicBezTo>
                    <a:pt x="234" y="314"/>
                    <a:pt x="270" y="308"/>
                    <a:pt x="300" y="295"/>
                  </a:cubicBezTo>
                  <a:cubicBezTo>
                    <a:pt x="369" y="254"/>
                    <a:pt x="410" y="200"/>
                    <a:pt x="423" y="132"/>
                  </a:cubicBezTo>
                  <a:cubicBezTo>
                    <a:pt x="423" y="91"/>
                    <a:pt x="410" y="50"/>
                    <a:pt x="382" y="36"/>
                  </a:cubicBezTo>
                  <a:cubicBezTo>
                    <a:pt x="348" y="10"/>
                    <a:pt x="302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31"/>
            <p:cNvSpPr/>
            <p:nvPr/>
          </p:nvSpPr>
          <p:spPr>
            <a:xfrm flipH="1">
              <a:off x="8604347" y="-14002"/>
              <a:ext cx="59849" cy="38531"/>
            </a:xfrm>
            <a:custGeom>
              <a:avLst/>
              <a:gdLst/>
              <a:ahLst/>
              <a:cxnLst/>
              <a:rect l="l" t="t" r="r" b="b"/>
              <a:pathLst>
                <a:path w="452" h="291" extrusionOk="0">
                  <a:moveTo>
                    <a:pt x="183" y="1"/>
                  </a:moveTo>
                  <a:cubicBezTo>
                    <a:pt x="171" y="1"/>
                    <a:pt x="157" y="4"/>
                    <a:pt x="137" y="12"/>
                  </a:cubicBezTo>
                  <a:cubicBezTo>
                    <a:pt x="69" y="39"/>
                    <a:pt x="1" y="94"/>
                    <a:pt x="14" y="149"/>
                  </a:cubicBezTo>
                  <a:cubicBezTo>
                    <a:pt x="28" y="203"/>
                    <a:pt x="83" y="231"/>
                    <a:pt x="151" y="258"/>
                  </a:cubicBezTo>
                  <a:cubicBezTo>
                    <a:pt x="191" y="278"/>
                    <a:pt x="231" y="291"/>
                    <a:pt x="276" y="291"/>
                  </a:cubicBezTo>
                  <a:cubicBezTo>
                    <a:pt x="293" y="291"/>
                    <a:pt x="310" y="289"/>
                    <a:pt x="328" y="285"/>
                  </a:cubicBezTo>
                  <a:cubicBezTo>
                    <a:pt x="383" y="285"/>
                    <a:pt x="451" y="231"/>
                    <a:pt x="438" y="190"/>
                  </a:cubicBezTo>
                  <a:cubicBezTo>
                    <a:pt x="438" y="162"/>
                    <a:pt x="424" y="149"/>
                    <a:pt x="397" y="121"/>
                  </a:cubicBezTo>
                  <a:cubicBezTo>
                    <a:pt x="369" y="94"/>
                    <a:pt x="315" y="67"/>
                    <a:pt x="274" y="39"/>
                  </a:cubicBezTo>
                  <a:cubicBezTo>
                    <a:pt x="225" y="20"/>
                    <a:pt x="211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31"/>
            <p:cNvSpPr/>
            <p:nvPr/>
          </p:nvSpPr>
          <p:spPr>
            <a:xfrm flipH="1">
              <a:off x="8470610" y="-64848"/>
              <a:ext cx="38134" cy="28601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24" y="0"/>
                  </a:moveTo>
                  <a:cubicBezTo>
                    <a:pt x="42" y="14"/>
                    <a:pt x="1" y="82"/>
                    <a:pt x="28" y="150"/>
                  </a:cubicBezTo>
                  <a:cubicBezTo>
                    <a:pt x="48" y="190"/>
                    <a:pt x="105" y="216"/>
                    <a:pt x="160" y="216"/>
                  </a:cubicBezTo>
                  <a:cubicBezTo>
                    <a:pt x="181" y="216"/>
                    <a:pt x="201" y="212"/>
                    <a:pt x="219" y="205"/>
                  </a:cubicBezTo>
                  <a:cubicBezTo>
                    <a:pt x="233" y="191"/>
                    <a:pt x="260" y="178"/>
                    <a:pt x="274" y="150"/>
                  </a:cubicBezTo>
                  <a:cubicBezTo>
                    <a:pt x="288" y="137"/>
                    <a:pt x="288" y="123"/>
                    <a:pt x="288" y="109"/>
                  </a:cubicBezTo>
                  <a:cubicBezTo>
                    <a:pt x="288" y="41"/>
                    <a:pt x="206" y="0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31"/>
            <p:cNvSpPr/>
            <p:nvPr/>
          </p:nvSpPr>
          <p:spPr>
            <a:xfrm flipH="1">
              <a:off x="8528475" y="-18769"/>
              <a:ext cx="41709" cy="23834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204" y="0"/>
                  </a:moveTo>
                  <a:cubicBezTo>
                    <a:pt x="181" y="0"/>
                    <a:pt x="158" y="7"/>
                    <a:pt x="137" y="21"/>
                  </a:cubicBezTo>
                  <a:cubicBezTo>
                    <a:pt x="110" y="34"/>
                    <a:pt x="83" y="48"/>
                    <a:pt x="55" y="75"/>
                  </a:cubicBezTo>
                  <a:cubicBezTo>
                    <a:pt x="28" y="103"/>
                    <a:pt x="1" y="130"/>
                    <a:pt x="28" y="157"/>
                  </a:cubicBezTo>
                  <a:cubicBezTo>
                    <a:pt x="42" y="171"/>
                    <a:pt x="55" y="171"/>
                    <a:pt x="83" y="171"/>
                  </a:cubicBezTo>
                  <a:cubicBezTo>
                    <a:pt x="102" y="176"/>
                    <a:pt x="124" y="179"/>
                    <a:pt x="147" y="179"/>
                  </a:cubicBezTo>
                  <a:cubicBezTo>
                    <a:pt x="185" y="179"/>
                    <a:pt x="225" y="170"/>
                    <a:pt x="260" y="144"/>
                  </a:cubicBezTo>
                  <a:cubicBezTo>
                    <a:pt x="301" y="116"/>
                    <a:pt x="315" y="48"/>
                    <a:pt x="260" y="21"/>
                  </a:cubicBezTo>
                  <a:cubicBezTo>
                    <a:pt x="246" y="7"/>
                    <a:pt x="226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1"/>
            <p:cNvSpPr/>
            <p:nvPr/>
          </p:nvSpPr>
          <p:spPr>
            <a:xfrm flipH="1">
              <a:off x="8837657" y="-292199"/>
              <a:ext cx="28998" cy="14168"/>
            </a:xfrm>
            <a:custGeom>
              <a:avLst/>
              <a:gdLst/>
              <a:ahLst/>
              <a:cxnLst/>
              <a:rect l="l" t="t" r="r" b="b"/>
              <a:pathLst>
                <a:path w="219" h="107" extrusionOk="0">
                  <a:moveTo>
                    <a:pt x="98" y="0"/>
                  </a:moveTo>
                  <a:cubicBezTo>
                    <a:pt x="76" y="0"/>
                    <a:pt x="55" y="4"/>
                    <a:pt x="41" y="11"/>
                  </a:cubicBezTo>
                  <a:cubicBezTo>
                    <a:pt x="28" y="11"/>
                    <a:pt x="14" y="24"/>
                    <a:pt x="14" y="24"/>
                  </a:cubicBezTo>
                  <a:cubicBezTo>
                    <a:pt x="0" y="38"/>
                    <a:pt x="0" y="65"/>
                    <a:pt x="28" y="79"/>
                  </a:cubicBezTo>
                  <a:cubicBezTo>
                    <a:pt x="41" y="92"/>
                    <a:pt x="69" y="106"/>
                    <a:pt x="96" y="106"/>
                  </a:cubicBezTo>
                  <a:cubicBezTo>
                    <a:pt x="137" y="106"/>
                    <a:pt x="164" y="106"/>
                    <a:pt x="205" y="92"/>
                  </a:cubicBezTo>
                  <a:cubicBezTo>
                    <a:pt x="219" y="65"/>
                    <a:pt x="192" y="24"/>
                    <a:pt x="164" y="11"/>
                  </a:cubicBezTo>
                  <a:cubicBezTo>
                    <a:pt x="144" y="4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1"/>
            <p:cNvSpPr/>
            <p:nvPr/>
          </p:nvSpPr>
          <p:spPr>
            <a:xfrm flipH="1">
              <a:off x="8960536" y="-215003"/>
              <a:ext cx="25423" cy="23039"/>
            </a:xfrm>
            <a:custGeom>
              <a:avLst/>
              <a:gdLst/>
              <a:ahLst/>
              <a:cxnLst/>
              <a:rect l="l" t="t" r="r" b="b"/>
              <a:pathLst>
                <a:path w="192" h="174" extrusionOk="0">
                  <a:moveTo>
                    <a:pt x="110" y="1"/>
                  </a:moveTo>
                  <a:cubicBezTo>
                    <a:pt x="69" y="15"/>
                    <a:pt x="41" y="28"/>
                    <a:pt x="28" y="69"/>
                  </a:cubicBezTo>
                  <a:cubicBezTo>
                    <a:pt x="0" y="97"/>
                    <a:pt x="28" y="138"/>
                    <a:pt x="69" y="165"/>
                  </a:cubicBezTo>
                  <a:cubicBezTo>
                    <a:pt x="80" y="170"/>
                    <a:pt x="98" y="174"/>
                    <a:pt x="118" y="174"/>
                  </a:cubicBezTo>
                  <a:cubicBezTo>
                    <a:pt x="145" y="174"/>
                    <a:pt x="175" y="167"/>
                    <a:pt x="191" y="151"/>
                  </a:cubicBezTo>
                  <a:cubicBezTo>
                    <a:pt x="191" y="97"/>
                    <a:pt x="164" y="28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1"/>
            <p:cNvSpPr/>
            <p:nvPr/>
          </p:nvSpPr>
          <p:spPr>
            <a:xfrm flipH="1">
              <a:off x="8591767" y="-306632"/>
              <a:ext cx="30852" cy="17743"/>
            </a:xfrm>
            <a:custGeom>
              <a:avLst/>
              <a:gdLst/>
              <a:ahLst/>
              <a:cxnLst/>
              <a:rect l="l" t="t" r="r" b="b"/>
              <a:pathLst>
                <a:path w="233" h="134" extrusionOk="0">
                  <a:moveTo>
                    <a:pt x="137" y="0"/>
                  </a:moveTo>
                  <a:cubicBezTo>
                    <a:pt x="113" y="0"/>
                    <a:pt x="89" y="3"/>
                    <a:pt x="69" y="10"/>
                  </a:cubicBezTo>
                  <a:cubicBezTo>
                    <a:pt x="28" y="24"/>
                    <a:pt x="1" y="51"/>
                    <a:pt x="1" y="79"/>
                  </a:cubicBezTo>
                  <a:cubicBezTo>
                    <a:pt x="1" y="106"/>
                    <a:pt x="55" y="133"/>
                    <a:pt x="96" y="133"/>
                  </a:cubicBezTo>
                  <a:cubicBezTo>
                    <a:pt x="137" y="133"/>
                    <a:pt x="178" y="120"/>
                    <a:pt x="205" y="92"/>
                  </a:cubicBezTo>
                  <a:cubicBezTo>
                    <a:pt x="233" y="79"/>
                    <a:pt x="233" y="38"/>
                    <a:pt x="205" y="10"/>
                  </a:cubicBezTo>
                  <a:cubicBezTo>
                    <a:pt x="185" y="3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1"/>
            <p:cNvSpPr/>
            <p:nvPr/>
          </p:nvSpPr>
          <p:spPr>
            <a:xfrm flipH="1">
              <a:off x="8441744" y="-167997"/>
              <a:ext cx="27144" cy="18935"/>
            </a:xfrm>
            <a:custGeom>
              <a:avLst/>
              <a:gdLst/>
              <a:ahLst/>
              <a:cxnLst/>
              <a:rect l="l" t="t" r="r" b="b"/>
              <a:pathLst>
                <a:path w="205" h="143" extrusionOk="0">
                  <a:moveTo>
                    <a:pt x="123" y="1"/>
                  </a:moveTo>
                  <a:cubicBezTo>
                    <a:pt x="82" y="15"/>
                    <a:pt x="55" y="28"/>
                    <a:pt x="27" y="56"/>
                  </a:cubicBezTo>
                  <a:cubicBezTo>
                    <a:pt x="14" y="83"/>
                    <a:pt x="0" y="110"/>
                    <a:pt x="27" y="137"/>
                  </a:cubicBezTo>
                  <a:cubicBezTo>
                    <a:pt x="42" y="141"/>
                    <a:pt x="58" y="143"/>
                    <a:pt x="73" y="143"/>
                  </a:cubicBezTo>
                  <a:cubicBezTo>
                    <a:pt x="116" y="143"/>
                    <a:pt x="158" y="130"/>
                    <a:pt x="178" y="110"/>
                  </a:cubicBezTo>
                  <a:cubicBezTo>
                    <a:pt x="205" y="69"/>
                    <a:pt x="178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31"/>
            <p:cNvSpPr/>
            <p:nvPr/>
          </p:nvSpPr>
          <p:spPr>
            <a:xfrm flipH="1">
              <a:off x="8333166" y="-215003"/>
              <a:ext cx="34559" cy="45417"/>
            </a:xfrm>
            <a:custGeom>
              <a:avLst/>
              <a:gdLst/>
              <a:ahLst/>
              <a:cxnLst/>
              <a:rect l="l" t="t" r="r" b="b"/>
              <a:pathLst>
                <a:path w="261" h="343" extrusionOk="0">
                  <a:moveTo>
                    <a:pt x="151" y="1"/>
                  </a:moveTo>
                  <a:cubicBezTo>
                    <a:pt x="110" y="15"/>
                    <a:pt x="96" y="42"/>
                    <a:pt x="110" y="83"/>
                  </a:cubicBezTo>
                  <a:cubicBezTo>
                    <a:pt x="124" y="138"/>
                    <a:pt x="96" y="206"/>
                    <a:pt x="42" y="233"/>
                  </a:cubicBezTo>
                  <a:cubicBezTo>
                    <a:pt x="14" y="247"/>
                    <a:pt x="1" y="288"/>
                    <a:pt x="14" y="315"/>
                  </a:cubicBezTo>
                  <a:cubicBezTo>
                    <a:pt x="28" y="329"/>
                    <a:pt x="55" y="342"/>
                    <a:pt x="69" y="342"/>
                  </a:cubicBezTo>
                  <a:lnTo>
                    <a:pt x="96" y="342"/>
                  </a:lnTo>
                  <a:cubicBezTo>
                    <a:pt x="206" y="288"/>
                    <a:pt x="260" y="151"/>
                    <a:pt x="219" y="42"/>
                  </a:cubicBezTo>
                  <a:cubicBezTo>
                    <a:pt x="206" y="15"/>
                    <a:pt x="178" y="1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31"/>
            <p:cNvSpPr/>
            <p:nvPr/>
          </p:nvSpPr>
          <p:spPr>
            <a:xfrm flipH="1">
              <a:off x="8485043" y="-148268"/>
              <a:ext cx="43563" cy="32838"/>
            </a:xfrm>
            <a:custGeom>
              <a:avLst/>
              <a:gdLst/>
              <a:ahLst/>
              <a:cxnLst/>
              <a:rect l="l" t="t" r="r" b="b"/>
              <a:pathLst>
                <a:path w="329" h="248" extrusionOk="0">
                  <a:moveTo>
                    <a:pt x="68" y="1"/>
                  </a:moveTo>
                  <a:cubicBezTo>
                    <a:pt x="48" y="1"/>
                    <a:pt x="31" y="13"/>
                    <a:pt x="14" y="29"/>
                  </a:cubicBezTo>
                  <a:cubicBezTo>
                    <a:pt x="1" y="57"/>
                    <a:pt x="14" y="98"/>
                    <a:pt x="42" y="111"/>
                  </a:cubicBezTo>
                  <a:lnTo>
                    <a:pt x="219" y="234"/>
                  </a:lnTo>
                  <a:cubicBezTo>
                    <a:pt x="233" y="248"/>
                    <a:pt x="246" y="248"/>
                    <a:pt x="260" y="248"/>
                  </a:cubicBezTo>
                  <a:cubicBezTo>
                    <a:pt x="274" y="248"/>
                    <a:pt x="301" y="234"/>
                    <a:pt x="301" y="221"/>
                  </a:cubicBezTo>
                  <a:cubicBezTo>
                    <a:pt x="328" y="193"/>
                    <a:pt x="315" y="152"/>
                    <a:pt x="287" y="139"/>
                  </a:cubicBezTo>
                  <a:lnTo>
                    <a:pt x="110" y="16"/>
                  </a:lnTo>
                  <a:cubicBezTo>
                    <a:pt x="94" y="5"/>
                    <a:pt x="81" y="1"/>
                    <a:pt x="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31"/>
            <p:cNvSpPr/>
            <p:nvPr/>
          </p:nvSpPr>
          <p:spPr>
            <a:xfrm flipH="1">
              <a:off x="8680351" y="-90139"/>
              <a:ext cx="25423" cy="41709"/>
            </a:xfrm>
            <a:custGeom>
              <a:avLst/>
              <a:gdLst/>
              <a:ahLst/>
              <a:cxnLst/>
              <a:rect l="l" t="t" r="r" b="b"/>
              <a:pathLst>
                <a:path w="192" h="315" extrusionOk="0">
                  <a:moveTo>
                    <a:pt x="55" y="0"/>
                  </a:moveTo>
                  <a:cubicBezTo>
                    <a:pt x="14" y="14"/>
                    <a:pt x="1" y="55"/>
                    <a:pt x="14" y="82"/>
                  </a:cubicBezTo>
                  <a:lnTo>
                    <a:pt x="69" y="273"/>
                  </a:lnTo>
                  <a:cubicBezTo>
                    <a:pt x="83" y="300"/>
                    <a:pt x="110" y="314"/>
                    <a:pt x="123" y="314"/>
                  </a:cubicBezTo>
                  <a:cubicBezTo>
                    <a:pt x="137" y="314"/>
                    <a:pt x="137" y="314"/>
                    <a:pt x="151" y="300"/>
                  </a:cubicBezTo>
                  <a:cubicBezTo>
                    <a:pt x="178" y="300"/>
                    <a:pt x="192" y="259"/>
                    <a:pt x="192" y="232"/>
                  </a:cubicBezTo>
                  <a:lnTo>
                    <a:pt x="123" y="41"/>
                  </a:lnTo>
                  <a:cubicBezTo>
                    <a:pt x="110" y="14"/>
                    <a:pt x="83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31"/>
            <p:cNvSpPr/>
            <p:nvPr/>
          </p:nvSpPr>
          <p:spPr>
            <a:xfrm flipH="1">
              <a:off x="8832229" y="-114900"/>
              <a:ext cx="50713" cy="44755"/>
            </a:xfrm>
            <a:custGeom>
              <a:avLst/>
              <a:gdLst/>
              <a:ahLst/>
              <a:cxnLst/>
              <a:rect l="l" t="t" r="r" b="b"/>
              <a:pathLst>
                <a:path w="383" h="338" extrusionOk="0">
                  <a:moveTo>
                    <a:pt x="312" y="1"/>
                  </a:moveTo>
                  <a:cubicBezTo>
                    <a:pt x="299" y="1"/>
                    <a:pt x="285" y="4"/>
                    <a:pt x="274" y="10"/>
                  </a:cubicBezTo>
                  <a:lnTo>
                    <a:pt x="28" y="228"/>
                  </a:lnTo>
                  <a:cubicBezTo>
                    <a:pt x="1" y="255"/>
                    <a:pt x="1" y="296"/>
                    <a:pt x="14" y="324"/>
                  </a:cubicBezTo>
                  <a:cubicBezTo>
                    <a:pt x="28" y="337"/>
                    <a:pt x="55" y="337"/>
                    <a:pt x="69" y="337"/>
                  </a:cubicBezTo>
                  <a:cubicBezTo>
                    <a:pt x="82" y="337"/>
                    <a:pt x="96" y="337"/>
                    <a:pt x="110" y="324"/>
                  </a:cubicBezTo>
                  <a:lnTo>
                    <a:pt x="356" y="105"/>
                  </a:lnTo>
                  <a:cubicBezTo>
                    <a:pt x="383" y="78"/>
                    <a:pt x="383" y="51"/>
                    <a:pt x="356" y="23"/>
                  </a:cubicBezTo>
                  <a:cubicBezTo>
                    <a:pt x="348" y="7"/>
                    <a:pt x="330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31"/>
            <p:cNvSpPr/>
            <p:nvPr/>
          </p:nvSpPr>
          <p:spPr>
            <a:xfrm flipH="1">
              <a:off x="8920812" y="-189580"/>
              <a:ext cx="43430" cy="16286"/>
            </a:xfrm>
            <a:custGeom>
              <a:avLst/>
              <a:gdLst/>
              <a:ahLst/>
              <a:cxnLst/>
              <a:rect l="l" t="t" r="r" b="b"/>
              <a:pathLst>
                <a:path w="328" h="123" extrusionOk="0">
                  <a:moveTo>
                    <a:pt x="55" y="0"/>
                  </a:moveTo>
                  <a:cubicBezTo>
                    <a:pt x="27" y="0"/>
                    <a:pt x="0" y="27"/>
                    <a:pt x="0" y="55"/>
                  </a:cubicBezTo>
                  <a:cubicBezTo>
                    <a:pt x="0" y="96"/>
                    <a:pt x="27" y="123"/>
                    <a:pt x="55" y="123"/>
                  </a:cubicBezTo>
                  <a:lnTo>
                    <a:pt x="273" y="123"/>
                  </a:lnTo>
                  <a:cubicBezTo>
                    <a:pt x="314" y="123"/>
                    <a:pt x="328" y="96"/>
                    <a:pt x="328" y="55"/>
                  </a:cubicBezTo>
                  <a:cubicBezTo>
                    <a:pt x="328" y="27"/>
                    <a:pt x="314" y="0"/>
                    <a:pt x="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31"/>
            <p:cNvSpPr/>
            <p:nvPr/>
          </p:nvSpPr>
          <p:spPr>
            <a:xfrm flipH="1">
              <a:off x="8707496" y="-232084"/>
              <a:ext cx="38002" cy="37207"/>
            </a:xfrm>
            <a:custGeom>
              <a:avLst/>
              <a:gdLst/>
              <a:ahLst/>
              <a:cxnLst/>
              <a:rect l="l" t="t" r="r" b="b"/>
              <a:pathLst>
                <a:path w="287" h="281" extrusionOk="0">
                  <a:moveTo>
                    <a:pt x="63" y="0"/>
                  </a:moveTo>
                  <a:cubicBezTo>
                    <a:pt x="48" y="0"/>
                    <a:pt x="34" y="7"/>
                    <a:pt x="28" y="21"/>
                  </a:cubicBezTo>
                  <a:cubicBezTo>
                    <a:pt x="0" y="34"/>
                    <a:pt x="0" y="75"/>
                    <a:pt x="28" y="103"/>
                  </a:cubicBezTo>
                  <a:lnTo>
                    <a:pt x="178" y="253"/>
                  </a:lnTo>
                  <a:cubicBezTo>
                    <a:pt x="191" y="267"/>
                    <a:pt x="205" y="280"/>
                    <a:pt x="219" y="280"/>
                  </a:cubicBezTo>
                  <a:cubicBezTo>
                    <a:pt x="232" y="280"/>
                    <a:pt x="246" y="267"/>
                    <a:pt x="260" y="253"/>
                  </a:cubicBezTo>
                  <a:cubicBezTo>
                    <a:pt x="287" y="239"/>
                    <a:pt x="287" y="198"/>
                    <a:pt x="260" y="171"/>
                  </a:cubicBezTo>
                  <a:lnTo>
                    <a:pt x="109" y="21"/>
                  </a:lnTo>
                  <a:cubicBezTo>
                    <a:pt x="96" y="7"/>
                    <a:pt x="79" y="0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31"/>
            <p:cNvSpPr/>
            <p:nvPr/>
          </p:nvSpPr>
          <p:spPr>
            <a:xfrm flipH="1">
              <a:off x="9047266" y="-218578"/>
              <a:ext cx="41709" cy="19994"/>
            </a:xfrm>
            <a:custGeom>
              <a:avLst/>
              <a:gdLst/>
              <a:ahLst/>
              <a:cxnLst/>
              <a:rect l="l" t="t" r="r" b="b"/>
              <a:pathLst>
                <a:path w="315" h="151" extrusionOk="0">
                  <a:moveTo>
                    <a:pt x="68" y="1"/>
                  </a:moveTo>
                  <a:cubicBezTo>
                    <a:pt x="41" y="1"/>
                    <a:pt x="14" y="14"/>
                    <a:pt x="0" y="55"/>
                  </a:cubicBezTo>
                  <a:cubicBezTo>
                    <a:pt x="0" y="83"/>
                    <a:pt x="14" y="110"/>
                    <a:pt x="55" y="124"/>
                  </a:cubicBezTo>
                  <a:lnTo>
                    <a:pt x="232" y="151"/>
                  </a:lnTo>
                  <a:lnTo>
                    <a:pt x="246" y="151"/>
                  </a:lnTo>
                  <a:cubicBezTo>
                    <a:pt x="273" y="151"/>
                    <a:pt x="300" y="137"/>
                    <a:pt x="314" y="110"/>
                  </a:cubicBezTo>
                  <a:cubicBezTo>
                    <a:pt x="314" y="69"/>
                    <a:pt x="287" y="42"/>
                    <a:pt x="259" y="42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31"/>
            <p:cNvSpPr/>
            <p:nvPr/>
          </p:nvSpPr>
          <p:spPr>
            <a:xfrm flipH="1">
              <a:off x="8626062" y="-295245"/>
              <a:ext cx="32705" cy="46079"/>
            </a:xfrm>
            <a:custGeom>
              <a:avLst/>
              <a:gdLst/>
              <a:ahLst/>
              <a:cxnLst/>
              <a:rect l="l" t="t" r="r" b="b"/>
              <a:pathLst>
                <a:path w="247" h="348" extrusionOk="0">
                  <a:moveTo>
                    <a:pt x="175" y="1"/>
                  </a:moveTo>
                  <a:cubicBezTo>
                    <a:pt x="166" y="1"/>
                    <a:pt x="158" y="3"/>
                    <a:pt x="151" y="6"/>
                  </a:cubicBezTo>
                  <a:cubicBezTo>
                    <a:pt x="42" y="61"/>
                    <a:pt x="1" y="184"/>
                    <a:pt x="28" y="307"/>
                  </a:cubicBezTo>
                  <a:cubicBezTo>
                    <a:pt x="42" y="320"/>
                    <a:pt x="55" y="348"/>
                    <a:pt x="82" y="348"/>
                  </a:cubicBezTo>
                  <a:cubicBezTo>
                    <a:pt x="96" y="348"/>
                    <a:pt x="96" y="348"/>
                    <a:pt x="96" y="334"/>
                  </a:cubicBezTo>
                  <a:cubicBezTo>
                    <a:pt x="137" y="334"/>
                    <a:pt x="151" y="293"/>
                    <a:pt x="137" y="266"/>
                  </a:cubicBezTo>
                  <a:cubicBezTo>
                    <a:pt x="123" y="211"/>
                    <a:pt x="151" y="143"/>
                    <a:pt x="205" y="115"/>
                  </a:cubicBezTo>
                  <a:cubicBezTo>
                    <a:pt x="233" y="102"/>
                    <a:pt x="246" y="61"/>
                    <a:pt x="233" y="34"/>
                  </a:cubicBezTo>
                  <a:cubicBezTo>
                    <a:pt x="223" y="14"/>
                    <a:pt x="198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31"/>
            <p:cNvSpPr/>
            <p:nvPr/>
          </p:nvSpPr>
          <p:spPr>
            <a:xfrm flipH="1">
              <a:off x="8937099" y="-371646"/>
              <a:ext cx="41709" cy="32043"/>
            </a:xfrm>
            <a:custGeom>
              <a:avLst/>
              <a:gdLst/>
              <a:ahLst/>
              <a:cxnLst/>
              <a:rect l="l" t="t" r="r" b="b"/>
              <a:pathLst>
                <a:path w="315" h="242" extrusionOk="0">
                  <a:moveTo>
                    <a:pt x="58" y="1"/>
                  </a:moveTo>
                  <a:cubicBezTo>
                    <a:pt x="40" y="1"/>
                    <a:pt x="23" y="7"/>
                    <a:pt x="15" y="23"/>
                  </a:cubicBezTo>
                  <a:cubicBezTo>
                    <a:pt x="1" y="51"/>
                    <a:pt x="1" y="92"/>
                    <a:pt x="28" y="105"/>
                  </a:cubicBezTo>
                  <a:lnTo>
                    <a:pt x="219" y="228"/>
                  </a:lnTo>
                  <a:cubicBezTo>
                    <a:pt x="233" y="242"/>
                    <a:pt x="247" y="242"/>
                    <a:pt x="247" y="242"/>
                  </a:cubicBezTo>
                  <a:cubicBezTo>
                    <a:pt x="274" y="242"/>
                    <a:pt x="288" y="228"/>
                    <a:pt x="301" y="215"/>
                  </a:cubicBezTo>
                  <a:cubicBezTo>
                    <a:pt x="315" y="187"/>
                    <a:pt x="315" y="146"/>
                    <a:pt x="288" y="133"/>
                  </a:cubicBezTo>
                  <a:lnTo>
                    <a:pt x="97" y="10"/>
                  </a:lnTo>
                  <a:cubicBezTo>
                    <a:pt x="85" y="4"/>
                    <a:pt x="72" y="1"/>
                    <a:pt x="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31"/>
            <p:cNvSpPr/>
            <p:nvPr/>
          </p:nvSpPr>
          <p:spPr>
            <a:xfrm flipH="1">
              <a:off x="8770656" y="-383034"/>
              <a:ext cx="27276" cy="41709"/>
            </a:xfrm>
            <a:custGeom>
              <a:avLst/>
              <a:gdLst/>
              <a:ahLst/>
              <a:cxnLst/>
              <a:rect l="l" t="t" r="r" b="b"/>
              <a:pathLst>
                <a:path w="206" h="315" extrusionOk="0">
                  <a:moveTo>
                    <a:pt x="55" y="0"/>
                  </a:moveTo>
                  <a:cubicBezTo>
                    <a:pt x="28" y="14"/>
                    <a:pt x="0" y="55"/>
                    <a:pt x="14" y="82"/>
                  </a:cubicBezTo>
                  <a:lnTo>
                    <a:pt x="82" y="273"/>
                  </a:lnTo>
                  <a:cubicBezTo>
                    <a:pt x="82" y="301"/>
                    <a:pt x="109" y="314"/>
                    <a:pt x="137" y="314"/>
                  </a:cubicBezTo>
                  <a:lnTo>
                    <a:pt x="150" y="314"/>
                  </a:lnTo>
                  <a:cubicBezTo>
                    <a:pt x="191" y="301"/>
                    <a:pt x="205" y="260"/>
                    <a:pt x="191" y="232"/>
                  </a:cubicBezTo>
                  <a:lnTo>
                    <a:pt x="137" y="41"/>
                  </a:lnTo>
                  <a:cubicBezTo>
                    <a:pt x="123" y="14"/>
                    <a:pt x="82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31"/>
            <p:cNvSpPr/>
            <p:nvPr/>
          </p:nvSpPr>
          <p:spPr>
            <a:xfrm flipH="1">
              <a:off x="8580910" y="-417726"/>
              <a:ext cx="50713" cy="45681"/>
            </a:xfrm>
            <a:custGeom>
              <a:avLst/>
              <a:gdLst/>
              <a:ahLst/>
              <a:cxnLst/>
              <a:rect l="l" t="t" r="r" b="b"/>
              <a:pathLst>
                <a:path w="383" h="345" extrusionOk="0">
                  <a:moveTo>
                    <a:pt x="308" y="1"/>
                  </a:moveTo>
                  <a:cubicBezTo>
                    <a:pt x="297" y="1"/>
                    <a:pt x="285" y="5"/>
                    <a:pt x="273" y="16"/>
                  </a:cubicBezTo>
                  <a:lnTo>
                    <a:pt x="28" y="235"/>
                  </a:lnTo>
                  <a:cubicBezTo>
                    <a:pt x="0" y="262"/>
                    <a:pt x="0" y="290"/>
                    <a:pt x="14" y="317"/>
                  </a:cubicBezTo>
                  <a:cubicBezTo>
                    <a:pt x="28" y="330"/>
                    <a:pt x="41" y="344"/>
                    <a:pt x="69" y="344"/>
                  </a:cubicBezTo>
                  <a:cubicBezTo>
                    <a:pt x="82" y="344"/>
                    <a:pt x="96" y="330"/>
                    <a:pt x="96" y="330"/>
                  </a:cubicBezTo>
                  <a:lnTo>
                    <a:pt x="355" y="112"/>
                  </a:lnTo>
                  <a:cubicBezTo>
                    <a:pt x="383" y="85"/>
                    <a:pt x="383" y="44"/>
                    <a:pt x="355" y="16"/>
                  </a:cubicBezTo>
                  <a:cubicBezTo>
                    <a:pt x="340" y="9"/>
                    <a:pt x="324" y="1"/>
                    <a:pt x="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31"/>
            <p:cNvSpPr/>
            <p:nvPr/>
          </p:nvSpPr>
          <p:spPr>
            <a:xfrm flipH="1">
              <a:off x="8434462" y="-350593"/>
              <a:ext cx="43563" cy="14698"/>
            </a:xfrm>
            <a:custGeom>
              <a:avLst/>
              <a:gdLst/>
              <a:ahLst/>
              <a:cxnLst/>
              <a:rect l="l" t="t" r="r" b="b"/>
              <a:pathLst>
                <a:path w="329" h="111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7"/>
                    <a:pt x="28" y="110"/>
                    <a:pt x="56" y="110"/>
                  </a:cubicBezTo>
                  <a:lnTo>
                    <a:pt x="274" y="110"/>
                  </a:lnTo>
                  <a:cubicBezTo>
                    <a:pt x="315" y="110"/>
                    <a:pt x="329" y="97"/>
                    <a:pt x="329" y="56"/>
                  </a:cubicBezTo>
                  <a:cubicBezTo>
                    <a:pt x="329" y="28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31"/>
            <p:cNvSpPr/>
            <p:nvPr/>
          </p:nvSpPr>
          <p:spPr>
            <a:xfrm flipH="1">
              <a:off x="8871952" y="-286770"/>
              <a:ext cx="38134" cy="35751"/>
            </a:xfrm>
            <a:custGeom>
              <a:avLst/>
              <a:gdLst/>
              <a:ahLst/>
              <a:cxnLst/>
              <a:rect l="l" t="t" r="r" b="b"/>
              <a:pathLst>
                <a:path w="288" h="270" extrusionOk="0">
                  <a:moveTo>
                    <a:pt x="62" y="0"/>
                  </a:moveTo>
                  <a:cubicBezTo>
                    <a:pt x="45" y="0"/>
                    <a:pt x="28" y="4"/>
                    <a:pt x="14" y="10"/>
                  </a:cubicBezTo>
                  <a:cubicBezTo>
                    <a:pt x="1" y="38"/>
                    <a:pt x="1" y="79"/>
                    <a:pt x="14" y="106"/>
                  </a:cubicBezTo>
                  <a:lnTo>
                    <a:pt x="178" y="256"/>
                  </a:lnTo>
                  <a:cubicBezTo>
                    <a:pt x="192" y="270"/>
                    <a:pt x="206" y="270"/>
                    <a:pt x="219" y="270"/>
                  </a:cubicBezTo>
                  <a:cubicBezTo>
                    <a:pt x="233" y="270"/>
                    <a:pt x="247" y="270"/>
                    <a:pt x="260" y="256"/>
                  </a:cubicBezTo>
                  <a:cubicBezTo>
                    <a:pt x="287" y="229"/>
                    <a:pt x="287" y="202"/>
                    <a:pt x="260" y="174"/>
                  </a:cubicBezTo>
                  <a:lnTo>
                    <a:pt x="110" y="10"/>
                  </a:lnTo>
                  <a:cubicBezTo>
                    <a:pt x="96" y="4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31"/>
            <p:cNvSpPr/>
            <p:nvPr/>
          </p:nvSpPr>
          <p:spPr>
            <a:xfrm flipH="1">
              <a:off x="8483322" y="-240294"/>
              <a:ext cx="43430" cy="20126"/>
            </a:xfrm>
            <a:custGeom>
              <a:avLst/>
              <a:gdLst/>
              <a:ahLst/>
              <a:cxnLst/>
              <a:rect l="l" t="t" r="r" b="b"/>
              <a:pathLst>
                <a:path w="328" h="152" extrusionOk="0">
                  <a:moveTo>
                    <a:pt x="82" y="1"/>
                  </a:moveTo>
                  <a:cubicBezTo>
                    <a:pt x="55" y="1"/>
                    <a:pt x="14" y="14"/>
                    <a:pt x="14" y="55"/>
                  </a:cubicBezTo>
                  <a:cubicBezTo>
                    <a:pt x="0" y="83"/>
                    <a:pt x="28" y="110"/>
                    <a:pt x="55" y="124"/>
                  </a:cubicBezTo>
                  <a:lnTo>
                    <a:pt x="246" y="151"/>
                  </a:lnTo>
                  <a:lnTo>
                    <a:pt x="260" y="151"/>
                  </a:lnTo>
                  <a:cubicBezTo>
                    <a:pt x="287" y="151"/>
                    <a:pt x="314" y="137"/>
                    <a:pt x="314" y="110"/>
                  </a:cubicBezTo>
                  <a:cubicBezTo>
                    <a:pt x="328" y="69"/>
                    <a:pt x="301" y="42"/>
                    <a:pt x="273" y="42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31"/>
            <p:cNvSpPr/>
            <p:nvPr/>
          </p:nvSpPr>
          <p:spPr>
            <a:xfrm flipH="1">
              <a:off x="7886684" y="110332"/>
              <a:ext cx="696079" cy="343736"/>
            </a:xfrm>
            <a:custGeom>
              <a:avLst/>
              <a:gdLst/>
              <a:ahLst/>
              <a:cxnLst/>
              <a:rect l="l" t="t" r="r" b="b"/>
              <a:pathLst>
                <a:path w="5257" h="2596" extrusionOk="0">
                  <a:moveTo>
                    <a:pt x="2291" y="1"/>
                  </a:moveTo>
                  <a:cubicBezTo>
                    <a:pt x="2274" y="1"/>
                    <a:pt x="2256" y="1"/>
                    <a:pt x="2239" y="2"/>
                  </a:cubicBezTo>
                  <a:cubicBezTo>
                    <a:pt x="1952" y="15"/>
                    <a:pt x="1693" y="138"/>
                    <a:pt x="1420" y="220"/>
                  </a:cubicBezTo>
                  <a:cubicBezTo>
                    <a:pt x="1188" y="275"/>
                    <a:pt x="874" y="384"/>
                    <a:pt x="669" y="534"/>
                  </a:cubicBezTo>
                  <a:cubicBezTo>
                    <a:pt x="492" y="671"/>
                    <a:pt x="410" y="971"/>
                    <a:pt x="259" y="1135"/>
                  </a:cubicBezTo>
                  <a:cubicBezTo>
                    <a:pt x="82" y="1340"/>
                    <a:pt x="0" y="1626"/>
                    <a:pt x="68" y="1886"/>
                  </a:cubicBezTo>
                  <a:cubicBezTo>
                    <a:pt x="218" y="2418"/>
                    <a:pt x="997" y="2391"/>
                    <a:pt x="1420" y="2405"/>
                  </a:cubicBezTo>
                  <a:cubicBezTo>
                    <a:pt x="1666" y="2405"/>
                    <a:pt x="1830" y="2582"/>
                    <a:pt x="2062" y="2596"/>
                  </a:cubicBezTo>
                  <a:cubicBezTo>
                    <a:pt x="2212" y="2596"/>
                    <a:pt x="2362" y="2527"/>
                    <a:pt x="2499" y="2500"/>
                  </a:cubicBezTo>
                  <a:cubicBezTo>
                    <a:pt x="2533" y="2494"/>
                    <a:pt x="2568" y="2491"/>
                    <a:pt x="2603" y="2491"/>
                  </a:cubicBezTo>
                  <a:cubicBezTo>
                    <a:pt x="2718" y="2491"/>
                    <a:pt x="2831" y="2520"/>
                    <a:pt x="2935" y="2541"/>
                  </a:cubicBezTo>
                  <a:cubicBezTo>
                    <a:pt x="2989" y="2552"/>
                    <a:pt x="3040" y="2556"/>
                    <a:pt x="3090" y="2556"/>
                  </a:cubicBezTo>
                  <a:cubicBezTo>
                    <a:pt x="3295" y="2556"/>
                    <a:pt x="3478" y="2481"/>
                    <a:pt x="3686" y="2459"/>
                  </a:cubicBezTo>
                  <a:cubicBezTo>
                    <a:pt x="3987" y="2432"/>
                    <a:pt x="4273" y="2418"/>
                    <a:pt x="4574" y="2336"/>
                  </a:cubicBezTo>
                  <a:cubicBezTo>
                    <a:pt x="5147" y="2200"/>
                    <a:pt x="5257" y="1613"/>
                    <a:pt x="4956" y="1148"/>
                  </a:cubicBezTo>
                  <a:cubicBezTo>
                    <a:pt x="4847" y="971"/>
                    <a:pt x="4765" y="807"/>
                    <a:pt x="4656" y="643"/>
                  </a:cubicBezTo>
                  <a:cubicBezTo>
                    <a:pt x="4547" y="438"/>
                    <a:pt x="4233" y="288"/>
                    <a:pt x="4028" y="206"/>
                  </a:cubicBezTo>
                  <a:cubicBezTo>
                    <a:pt x="3787" y="119"/>
                    <a:pt x="3600" y="93"/>
                    <a:pt x="3380" y="93"/>
                  </a:cubicBezTo>
                  <a:cubicBezTo>
                    <a:pt x="3325" y="93"/>
                    <a:pt x="3269" y="94"/>
                    <a:pt x="3209" y="97"/>
                  </a:cubicBezTo>
                  <a:cubicBezTo>
                    <a:pt x="3191" y="98"/>
                    <a:pt x="3174" y="98"/>
                    <a:pt x="3157" y="98"/>
                  </a:cubicBezTo>
                  <a:cubicBezTo>
                    <a:pt x="2865" y="98"/>
                    <a:pt x="2583" y="1"/>
                    <a:pt x="229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31"/>
            <p:cNvSpPr/>
            <p:nvPr/>
          </p:nvSpPr>
          <p:spPr>
            <a:xfrm flipH="1">
              <a:off x="7984260" y="328547"/>
              <a:ext cx="29130" cy="33367"/>
            </a:xfrm>
            <a:custGeom>
              <a:avLst/>
              <a:gdLst/>
              <a:ahLst/>
              <a:cxnLst/>
              <a:rect l="l" t="t" r="r" b="b"/>
              <a:pathLst>
                <a:path w="220" h="252" extrusionOk="0">
                  <a:moveTo>
                    <a:pt x="138" y="0"/>
                  </a:moveTo>
                  <a:cubicBezTo>
                    <a:pt x="130" y="0"/>
                    <a:pt x="120" y="2"/>
                    <a:pt x="110" y="6"/>
                  </a:cubicBezTo>
                  <a:cubicBezTo>
                    <a:pt x="83" y="6"/>
                    <a:pt x="69" y="47"/>
                    <a:pt x="69" y="74"/>
                  </a:cubicBezTo>
                  <a:cubicBezTo>
                    <a:pt x="83" y="101"/>
                    <a:pt x="69" y="128"/>
                    <a:pt x="42" y="142"/>
                  </a:cubicBezTo>
                  <a:cubicBezTo>
                    <a:pt x="14" y="156"/>
                    <a:pt x="1" y="197"/>
                    <a:pt x="14" y="224"/>
                  </a:cubicBezTo>
                  <a:cubicBezTo>
                    <a:pt x="28" y="251"/>
                    <a:pt x="55" y="251"/>
                    <a:pt x="69" y="251"/>
                  </a:cubicBezTo>
                  <a:lnTo>
                    <a:pt x="96" y="251"/>
                  </a:lnTo>
                  <a:cubicBezTo>
                    <a:pt x="178" y="210"/>
                    <a:pt x="219" y="115"/>
                    <a:pt x="192" y="47"/>
                  </a:cubicBezTo>
                  <a:cubicBezTo>
                    <a:pt x="182" y="16"/>
                    <a:pt x="164" y="0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31"/>
            <p:cNvSpPr/>
            <p:nvPr/>
          </p:nvSpPr>
          <p:spPr>
            <a:xfrm flipH="1">
              <a:off x="8080126" y="369594"/>
              <a:ext cx="34427" cy="26614"/>
            </a:xfrm>
            <a:custGeom>
              <a:avLst/>
              <a:gdLst/>
              <a:ahLst/>
              <a:cxnLst/>
              <a:rect l="l" t="t" r="r" b="b"/>
              <a:pathLst>
                <a:path w="260" h="201" extrusionOk="0">
                  <a:moveTo>
                    <a:pt x="71" y="1"/>
                  </a:moveTo>
                  <a:cubicBezTo>
                    <a:pt x="53" y="1"/>
                    <a:pt x="36" y="7"/>
                    <a:pt x="28" y="23"/>
                  </a:cubicBezTo>
                  <a:cubicBezTo>
                    <a:pt x="0" y="51"/>
                    <a:pt x="14" y="92"/>
                    <a:pt x="41" y="105"/>
                  </a:cubicBezTo>
                  <a:lnTo>
                    <a:pt x="164" y="187"/>
                  </a:lnTo>
                  <a:cubicBezTo>
                    <a:pt x="164" y="201"/>
                    <a:pt x="178" y="201"/>
                    <a:pt x="191" y="201"/>
                  </a:cubicBezTo>
                  <a:cubicBezTo>
                    <a:pt x="205" y="201"/>
                    <a:pt x="232" y="187"/>
                    <a:pt x="246" y="173"/>
                  </a:cubicBezTo>
                  <a:cubicBezTo>
                    <a:pt x="260" y="146"/>
                    <a:pt x="246" y="105"/>
                    <a:pt x="219" y="92"/>
                  </a:cubicBezTo>
                  <a:lnTo>
                    <a:pt x="109" y="10"/>
                  </a:lnTo>
                  <a:cubicBezTo>
                    <a:pt x="98" y="4"/>
                    <a:pt x="84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31"/>
            <p:cNvSpPr/>
            <p:nvPr/>
          </p:nvSpPr>
          <p:spPr>
            <a:xfrm flipH="1">
              <a:off x="8201283" y="405213"/>
              <a:ext cx="23569" cy="32573"/>
            </a:xfrm>
            <a:custGeom>
              <a:avLst/>
              <a:gdLst/>
              <a:ahLst/>
              <a:cxnLst/>
              <a:rect l="l" t="t" r="r" b="b"/>
              <a:pathLst>
                <a:path w="178" h="246" extrusionOk="0">
                  <a:moveTo>
                    <a:pt x="41" y="0"/>
                  </a:moveTo>
                  <a:cubicBezTo>
                    <a:pt x="14" y="14"/>
                    <a:pt x="0" y="55"/>
                    <a:pt x="14" y="82"/>
                  </a:cubicBezTo>
                  <a:lnTo>
                    <a:pt x="41" y="205"/>
                  </a:lnTo>
                  <a:cubicBezTo>
                    <a:pt x="55" y="219"/>
                    <a:pt x="82" y="246"/>
                    <a:pt x="110" y="246"/>
                  </a:cubicBezTo>
                  <a:cubicBezTo>
                    <a:pt x="110" y="246"/>
                    <a:pt x="123" y="246"/>
                    <a:pt x="123" y="232"/>
                  </a:cubicBezTo>
                  <a:cubicBezTo>
                    <a:pt x="151" y="232"/>
                    <a:pt x="178" y="191"/>
                    <a:pt x="164" y="164"/>
                  </a:cubicBezTo>
                  <a:lnTo>
                    <a:pt x="123" y="41"/>
                  </a:lnTo>
                  <a:cubicBezTo>
                    <a:pt x="110" y="14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31"/>
            <p:cNvSpPr/>
            <p:nvPr/>
          </p:nvSpPr>
          <p:spPr>
            <a:xfrm flipH="1">
              <a:off x="8298872" y="389853"/>
              <a:ext cx="38134" cy="33500"/>
            </a:xfrm>
            <a:custGeom>
              <a:avLst/>
              <a:gdLst/>
              <a:ahLst/>
              <a:cxnLst/>
              <a:rect l="l" t="t" r="r" b="b"/>
              <a:pathLst>
                <a:path w="288" h="253" extrusionOk="0">
                  <a:moveTo>
                    <a:pt x="228" y="0"/>
                  </a:moveTo>
                  <a:cubicBezTo>
                    <a:pt x="212" y="0"/>
                    <a:pt x="199" y="7"/>
                    <a:pt x="192" y="20"/>
                  </a:cubicBezTo>
                  <a:lnTo>
                    <a:pt x="28" y="157"/>
                  </a:lnTo>
                  <a:cubicBezTo>
                    <a:pt x="1" y="171"/>
                    <a:pt x="1" y="212"/>
                    <a:pt x="28" y="239"/>
                  </a:cubicBezTo>
                  <a:cubicBezTo>
                    <a:pt x="42" y="253"/>
                    <a:pt x="55" y="253"/>
                    <a:pt x="69" y="253"/>
                  </a:cubicBezTo>
                  <a:cubicBezTo>
                    <a:pt x="83" y="253"/>
                    <a:pt x="96" y="253"/>
                    <a:pt x="110" y="239"/>
                  </a:cubicBezTo>
                  <a:lnTo>
                    <a:pt x="260" y="102"/>
                  </a:lnTo>
                  <a:cubicBezTo>
                    <a:pt x="288" y="89"/>
                    <a:pt x="288" y="48"/>
                    <a:pt x="274" y="20"/>
                  </a:cubicBezTo>
                  <a:cubicBezTo>
                    <a:pt x="260" y="7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31"/>
            <p:cNvSpPr/>
            <p:nvPr/>
          </p:nvSpPr>
          <p:spPr>
            <a:xfrm flipH="1">
              <a:off x="8353161" y="343642"/>
              <a:ext cx="34427" cy="16419"/>
            </a:xfrm>
            <a:custGeom>
              <a:avLst/>
              <a:gdLst/>
              <a:ahLst/>
              <a:cxnLst/>
              <a:rect l="l" t="t" r="r" b="b"/>
              <a:pathLst>
                <a:path w="260" h="124" extrusionOk="0">
                  <a:moveTo>
                    <a:pt x="55" y="1"/>
                  </a:moveTo>
                  <a:cubicBezTo>
                    <a:pt x="28" y="1"/>
                    <a:pt x="1" y="28"/>
                    <a:pt x="1" y="69"/>
                  </a:cubicBezTo>
                  <a:cubicBezTo>
                    <a:pt x="1" y="96"/>
                    <a:pt x="28" y="124"/>
                    <a:pt x="55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69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1"/>
            <p:cNvSpPr/>
            <p:nvPr/>
          </p:nvSpPr>
          <p:spPr>
            <a:xfrm flipH="1">
              <a:off x="8219292" y="317424"/>
              <a:ext cx="30852" cy="28203"/>
            </a:xfrm>
            <a:custGeom>
              <a:avLst/>
              <a:gdLst/>
              <a:ahLst/>
              <a:cxnLst/>
              <a:rect l="l" t="t" r="r" b="b"/>
              <a:pathLst>
                <a:path w="233" h="213" extrusionOk="0">
                  <a:moveTo>
                    <a:pt x="63" y="1"/>
                  </a:moveTo>
                  <a:cubicBezTo>
                    <a:pt x="48" y="1"/>
                    <a:pt x="34" y="8"/>
                    <a:pt x="28" y="21"/>
                  </a:cubicBezTo>
                  <a:cubicBezTo>
                    <a:pt x="0" y="49"/>
                    <a:pt x="0" y="76"/>
                    <a:pt x="28" y="103"/>
                  </a:cubicBezTo>
                  <a:lnTo>
                    <a:pt x="123" y="199"/>
                  </a:lnTo>
                  <a:cubicBezTo>
                    <a:pt x="137" y="212"/>
                    <a:pt x="150" y="212"/>
                    <a:pt x="164" y="212"/>
                  </a:cubicBezTo>
                  <a:cubicBezTo>
                    <a:pt x="178" y="212"/>
                    <a:pt x="191" y="212"/>
                    <a:pt x="205" y="199"/>
                  </a:cubicBezTo>
                  <a:cubicBezTo>
                    <a:pt x="232" y="172"/>
                    <a:pt x="232" y="144"/>
                    <a:pt x="205" y="117"/>
                  </a:cubicBezTo>
                  <a:lnTo>
                    <a:pt x="109" y="21"/>
                  </a:lnTo>
                  <a:cubicBezTo>
                    <a:pt x="96" y="8"/>
                    <a:pt x="79" y="1"/>
                    <a:pt x="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1"/>
            <p:cNvSpPr/>
            <p:nvPr/>
          </p:nvSpPr>
          <p:spPr>
            <a:xfrm flipH="1">
              <a:off x="8432608" y="325634"/>
              <a:ext cx="34559" cy="19994"/>
            </a:xfrm>
            <a:custGeom>
              <a:avLst/>
              <a:gdLst/>
              <a:ahLst/>
              <a:cxnLst/>
              <a:rect l="l" t="t" r="r" b="b"/>
              <a:pathLst>
                <a:path w="261" h="151" extrusionOk="0">
                  <a:moveTo>
                    <a:pt x="83" y="0"/>
                  </a:moveTo>
                  <a:cubicBezTo>
                    <a:pt x="55" y="0"/>
                    <a:pt x="14" y="14"/>
                    <a:pt x="14" y="55"/>
                  </a:cubicBezTo>
                  <a:cubicBezTo>
                    <a:pt x="1" y="82"/>
                    <a:pt x="28" y="123"/>
                    <a:pt x="55" y="123"/>
                  </a:cubicBezTo>
                  <a:lnTo>
                    <a:pt x="178" y="150"/>
                  </a:lnTo>
                  <a:lnTo>
                    <a:pt x="192" y="150"/>
                  </a:lnTo>
                  <a:cubicBezTo>
                    <a:pt x="219" y="150"/>
                    <a:pt x="247" y="123"/>
                    <a:pt x="247" y="96"/>
                  </a:cubicBezTo>
                  <a:cubicBezTo>
                    <a:pt x="260" y="69"/>
                    <a:pt x="233" y="28"/>
                    <a:pt x="206" y="28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1"/>
            <p:cNvSpPr/>
            <p:nvPr/>
          </p:nvSpPr>
          <p:spPr>
            <a:xfrm flipH="1">
              <a:off x="8168710" y="278495"/>
              <a:ext cx="27276" cy="34559"/>
            </a:xfrm>
            <a:custGeom>
              <a:avLst/>
              <a:gdLst/>
              <a:ahLst/>
              <a:cxnLst/>
              <a:rect l="l" t="t" r="r" b="b"/>
              <a:pathLst>
                <a:path w="206" h="261" extrusionOk="0">
                  <a:moveTo>
                    <a:pt x="145" y="0"/>
                  </a:moveTo>
                  <a:cubicBezTo>
                    <a:pt x="133" y="0"/>
                    <a:pt x="120" y="5"/>
                    <a:pt x="110" y="15"/>
                  </a:cubicBezTo>
                  <a:cubicBezTo>
                    <a:pt x="42" y="42"/>
                    <a:pt x="1" y="138"/>
                    <a:pt x="28" y="220"/>
                  </a:cubicBezTo>
                  <a:cubicBezTo>
                    <a:pt x="28" y="247"/>
                    <a:pt x="55" y="261"/>
                    <a:pt x="83" y="261"/>
                  </a:cubicBezTo>
                  <a:lnTo>
                    <a:pt x="96" y="261"/>
                  </a:lnTo>
                  <a:cubicBezTo>
                    <a:pt x="124" y="247"/>
                    <a:pt x="151" y="220"/>
                    <a:pt x="137" y="179"/>
                  </a:cubicBezTo>
                  <a:cubicBezTo>
                    <a:pt x="137" y="152"/>
                    <a:pt x="137" y="124"/>
                    <a:pt x="165" y="111"/>
                  </a:cubicBezTo>
                  <a:cubicBezTo>
                    <a:pt x="192" y="97"/>
                    <a:pt x="206" y="70"/>
                    <a:pt x="192" y="29"/>
                  </a:cubicBezTo>
                  <a:cubicBezTo>
                    <a:pt x="184" y="12"/>
                    <a:pt x="165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1"/>
            <p:cNvSpPr/>
            <p:nvPr/>
          </p:nvSpPr>
          <p:spPr>
            <a:xfrm flipH="1">
              <a:off x="8363886" y="231489"/>
              <a:ext cx="32705" cy="25555"/>
            </a:xfrm>
            <a:custGeom>
              <a:avLst/>
              <a:gdLst/>
              <a:ahLst/>
              <a:cxnLst/>
              <a:rect l="l" t="t" r="r" b="b"/>
              <a:pathLst>
                <a:path w="247" h="193" extrusionOk="0">
                  <a:moveTo>
                    <a:pt x="61" y="0"/>
                  </a:moveTo>
                  <a:cubicBezTo>
                    <a:pt x="41" y="0"/>
                    <a:pt x="22" y="12"/>
                    <a:pt x="14" y="29"/>
                  </a:cubicBezTo>
                  <a:cubicBezTo>
                    <a:pt x="0" y="56"/>
                    <a:pt x="0" y="97"/>
                    <a:pt x="28" y="111"/>
                  </a:cubicBezTo>
                  <a:lnTo>
                    <a:pt x="150" y="192"/>
                  </a:lnTo>
                  <a:lnTo>
                    <a:pt x="178" y="192"/>
                  </a:lnTo>
                  <a:cubicBezTo>
                    <a:pt x="205" y="192"/>
                    <a:pt x="219" y="192"/>
                    <a:pt x="232" y="165"/>
                  </a:cubicBezTo>
                  <a:cubicBezTo>
                    <a:pt x="246" y="138"/>
                    <a:pt x="246" y="111"/>
                    <a:pt x="219" y="83"/>
                  </a:cubicBezTo>
                  <a:lnTo>
                    <a:pt x="96" y="15"/>
                  </a:lnTo>
                  <a:cubicBezTo>
                    <a:pt x="85" y="5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1"/>
            <p:cNvSpPr/>
            <p:nvPr/>
          </p:nvSpPr>
          <p:spPr>
            <a:xfrm flipH="1">
              <a:off x="8259148" y="224339"/>
              <a:ext cx="23569" cy="30852"/>
            </a:xfrm>
            <a:custGeom>
              <a:avLst/>
              <a:gdLst/>
              <a:ahLst/>
              <a:cxnLst/>
              <a:rect l="l" t="t" r="r" b="b"/>
              <a:pathLst>
                <a:path w="178" h="233" extrusionOk="0">
                  <a:moveTo>
                    <a:pt x="55" y="1"/>
                  </a:moveTo>
                  <a:cubicBezTo>
                    <a:pt x="14" y="14"/>
                    <a:pt x="0" y="55"/>
                    <a:pt x="14" y="83"/>
                  </a:cubicBezTo>
                  <a:lnTo>
                    <a:pt x="55" y="192"/>
                  </a:lnTo>
                  <a:cubicBezTo>
                    <a:pt x="55" y="219"/>
                    <a:pt x="82" y="233"/>
                    <a:pt x="110" y="233"/>
                  </a:cubicBezTo>
                  <a:lnTo>
                    <a:pt x="123" y="233"/>
                  </a:lnTo>
                  <a:cubicBezTo>
                    <a:pt x="164" y="219"/>
                    <a:pt x="178" y="192"/>
                    <a:pt x="164" y="165"/>
                  </a:cubicBezTo>
                  <a:lnTo>
                    <a:pt x="123" y="42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1"/>
            <p:cNvSpPr/>
            <p:nvPr/>
          </p:nvSpPr>
          <p:spPr>
            <a:xfrm flipH="1">
              <a:off x="8139712" y="203285"/>
              <a:ext cx="39988" cy="33897"/>
            </a:xfrm>
            <a:custGeom>
              <a:avLst/>
              <a:gdLst/>
              <a:ahLst/>
              <a:cxnLst/>
              <a:rect l="l" t="t" r="r" b="b"/>
              <a:pathLst>
                <a:path w="302" h="256" extrusionOk="0">
                  <a:moveTo>
                    <a:pt x="226" y="1"/>
                  </a:moveTo>
                  <a:cubicBezTo>
                    <a:pt x="214" y="1"/>
                    <a:pt x="203" y="4"/>
                    <a:pt x="192" y="10"/>
                  </a:cubicBezTo>
                  <a:lnTo>
                    <a:pt x="28" y="146"/>
                  </a:lnTo>
                  <a:cubicBezTo>
                    <a:pt x="14" y="173"/>
                    <a:pt x="1" y="214"/>
                    <a:pt x="28" y="228"/>
                  </a:cubicBezTo>
                  <a:cubicBezTo>
                    <a:pt x="42" y="242"/>
                    <a:pt x="55" y="255"/>
                    <a:pt x="69" y="255"/>
                  </a:cubicBezTo>
                  <a:cubicBezTo>
                    <a:pt x="83" y="255"/>
                    <a:pt x="96" y="255"/>
                    <a:pt x="110" y="242"/>
                  </a:cubicBezTo>
                  <a:lnTo>
                    <a:pt x="274" y="105"/>
                  </a:lnTo>
                  <a:cubicBezTo>
                    <a:pt x="287" y="78"/>
                    <a:pt x="301" y="51"/>
                    <a:pt x="274" y="23"/>
                  </a:cubicBezTo>
                  <a:cubicBezTo>
                    <a:pt x="258" y="7"/>
                    <a:pt x="242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1"/>
            <p:cNvSpPr/>
            <p:nvPr/>
          </p:nvSpPr>
          <p:spPr>
            <a:xfrm flipH="1">
              <a:off x="8047553" y="244200"/>
              <a:ext cx="34559" cy="16419"/>
            </a:xfrm>
            <a:custGeom>
              <a:avLst/>
              <a:gdLst/>
              <a:ahLst/>
              <a:cxnLst/>
              <a:rect l="l" t="t" r="r" b="b"/>
              <a:pathLst>
                <a:path w="261" h="124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6"/>
                    <a:pt x="28" y="124"/>
                    <a:pt x="56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56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1"/>
            <p:cNvSpPr/>
            <p:nvPr/>
          </p:nvSpPr>
          <p:spPr>
            <a:xfrm flipH="1">
              <a:off x="8324162" y="283129"/>
              <a:ext cx="29130" cy="29925"/>
            </a:xfrm>
            <a:custGeom>
              <a:avLst/>
              <a:gdLst/>
              <a:ahLst/>
              <a:cxnLst/>
              <a:rect l="l" t="t" r="r" b="b"/>
              <a:pathLst>
                <a:path w="220" h="226" extrusionOk="0">
                  <a:moveTo>
                    <a:pt x="62" y="0"/>
                  </a:moveTo>
                  <a:cubicBezTo>
                    <a:pt x="45" y="0"/>
                    <a:pt x="28" y="7"/>
                    <a:pt x="15" y="21"/>
                  </a:cubicBezTo>
                  <a:cubicBezTo>
                    <a:pt x="1" y="48"/>
                    <a:pt x="1" y="89"/>
                    <a:pt x="15" y="103"/>
                  </a:cubicBezTo>
                  <a:lnTo>
                    <a:pt x="124" y="212"/>
                  </a:lnTo>
                  <a:cubicBezTo>
                    <a:pt x="124" y="212"/>
                    <a:pt x="151" y="226"/>
                    <a:pt x="165" y="226"/>
                  </a:cubicBezTo>
                  <a:cubicBezTo>
                    <a:pt x="178" y="226"/>
                    <a:pt x="192" y="212"/>
                    <a:pt x="206" y="212"/>
                  </a:cubicBezTo>
                  <a:cubicBezTo>
                    <a:pt x="219" y="185"/>
                    <a:pt x="219" y="144"/>
                    <a:pt x="206" y="117"/>
                  </a:cubicBezTo>
                  <a:lnTo>
                    <a:pt x="110" y="21"/>
                  </a:lnTo>
                  <a:cubicBezTo>
                    <a:pt x="97" y="7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1"/>
            <p:cNvSpPr/>
            <p:nvPr/>
          </p:nvSpPr>
          <p:spPr>
            <a:xfrm flipH="1">
              <a:off x="8080126" y="312525"/>
              <a:ext cx="32705" cy="18670"/>
            </a:xfrm>
            <a:custGeom>
              <a:avLst/>
              <a:gdLst/>
              <a:ahLst/>
              <a:cxnLst/>
              <a:rect l="l" t="t" r="r" b="b"/>
              <a:pathLst>
                <a:path w="247" h="141" extrusionOk="0">
                  <a:moveTo>
                    <a:pt x="62" y="0"/>
                  </a:moveTo>
                  <a:cubicBezTo>
                    <a:pt x="33" y="0"/>
                    <a:pt x="15" y="22"/>
                    <a:pt x="15" y="45"/>
                  </a:cubicBezTo>
                  <a:cubicBezTo>
                    <a:pt x="1" y="86"/>
                    <a:pt x="28" y="113"/>
                    <a:pt x="55" y="127"/>
                  </a:cubicBezTo>
                  <a:lnTo>
                    <a:pt x="178" y="140"/>
                  </a:lnTo>
                  <a:lnTo>
                    <a:pt x="192" y="140"/>
                  </a:lnTo>
                  <a:cubicBezTo>
                    <a:pt x="219" y="140"/>
                    <a:pt x="247" y="127"/>
                    <a:pt x="247" y="99"/>
                  </a:cubicBezTo>
                  <a:cubicBezTo>
                    <a:pt x="247" y="58"/>
                    <a:pt x="233" y="31"/>
                    <a:pt x="192" y="31"/>
                  </a:cubicBezTo>
                  <a:lnTo>
                    <a:pt x="83" y="4"/>
                  </a:lnTo>
                  <a:cubicBezTo>
                    <a:pt x="75" y="1"/>
                    <a:pt x="68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1"/>
            <p:cNvSpPr/>
            <p:nvPr/>
          </p:nvSpPr>
          <p:spPr>
            <a:xfrm flipH="1">
              <a:off x="7915538" y="428120"/>
              <a:ext cx="52567" cy="29527"/>
            </a:xfrm>
            <a:custGeom>
              <a:avLst/>
              <a:gdLst/>
              <a:ahLst/>
              <a:cxnLst/>
              <a:rect l="l" t="t" r="r" b="b"/>
              <a:pathLst>
                <a:path w="397" h="223" extrusionOk="0">
                  <a:moveTo>
                    <a:pt x="330" y="1"/>
                  </a:moveTo>
                  <a:cubicBezTo>
                    <a:pt x="325" y="1"/>
                    <a:pt x="319" y="2"/>
                    <a:pt x="314" y="5"/>
                  </a:cubicBezTo>
                  <a:lnTo>
                    <a:pt x="41" y="114"/>
                  </a:lnTo>
                  <a:cubicBezTo>
                    <a:pt x="14" y="127"/>
                    <a:pt x="0" y="155"/>
                    <a:pt x="0" y="196"/>
                  </a:cubicBezTo>
                  <a:cubicBezTo>
                    <a:pt x="14" y="209"/>
                    <a:pt x="41" y="223"/>
                    <a:pt x="68" y="223"/>
                  </a:cubicBezTo>
                  <a:lnTo>
                    <a:pt x="82" y="223"/>
                  </a:lnTo>
                  <a:lnTo>
                    <a:pt x="355" y="114"/>
                  </a:lnTo>
                  <a:cubicBezTo>
                    <a:pt x="382" y="114"/>
                    <a:pt x="396" y="73"/>
                    <a:pt x="396" y="46"/>
                  </a:cubicBezTo>
                  <a:cubicBezTo>
                    <a:pt x="385" y="23"/>
                    <a:pt x="356" y="1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31"/>
            <p:cNvSpPr/>
            <p:nvPr/>
          </p:nvSpPr>
          <p:spPr>
            <a:xfrm flipH="1">
              <a:off x="7595644" y="825488"/>
              <a:ext cx="858811" cy="508984"/>
            </a:xfrm>
            <a:custGeom>
              <a:avLst/>
              <a:gdLst/>
              <a:ahLst/>
              <a:cxnLst/>
              <a:rect l="l" t="t" r="r" b="b"/>
              <a:pathLst>
                <a:path w="6486" h="3844" extrusionOk="0">
                  <a:moveTo>
                    <a:pt x="3076" y="0"/>
                  </a:moveTo>
                  <a:cubicBezTo>
                    <a:pt x="2888" y="0"/>
                    <a:pt x="2704" y="35"/>
                    <a:pt x="2554" y="130"/>
                  </a:cubicBezTo>
                  <a:cubicBezTo>
                    <a:pt x="2417" y="226"/>
                    <a:pt x="2294" y="294"/>
                    <a:pt x="2130" y="294"/>
                  </a:cubicBezTo>
                  <a:cubicBezTo>
                    <a:pt x="2085" y="294"/>
                    <a:pt x="2036" y="291"/>
                    <a:pt x="1987" y="291"/>
                  </a:cubicBezTo>
                  <a:cubicBezTo>
                    <a:pt x="1889" y="291"/>
                    <a:pt x="1789" y="303"/>
                    <a:pt x="1707" y="376"/>
                  </a:cubicBezTo>
                  <a:cubicBezTo>
                    <a:pt x="1611" y="444"/>
                    <a:pt x="1571" y="567"/>
                    <a:pt x="1502" y="663"/>
                  </a:cubicBezTo>
                  <a:cubicBezTo>
                    <a:pt x="1393" y="813"/>
                    <a:pt x="1202" y="895"/>
                    <a:pt x="1065" y="1004"/>
                  </a:cubicBezTo>
                  <a:cubicBezTo>
                    <a:pt x="942" y="1113"/>
                    <a:pt x="820" y="1168"/>
                    <a:pt x="683" y="1250"/>
                  </a:cubicBezTo>
                  <a:cubicBezTo>
                    <a:pt x="506" y="1345"/>
                    <a:pt x="396" y="1523"/>
                    <a:pt x="314" y="1700"/>
                  </a:cubicBezTo>
                  <a:cubicBezTo>
                    <a:pt x="151" y="2014"/>
                    <a:pt x="0" y="2465"/>
                    <a:pt x="164" y="2820"/>
                  </a:cubicBezTo>
                  <a:cubicBezTo>
                    <a:pt x="273" y="3038"/>
                    <a:pt x="656" y="3229"/>
                    <a:pt x="874" y="3325"/>
                  </a:cubicBezTo>
                  <a:cubicBezTo>
                    <a:pt x="1052" y="3407"/>
                    <a:pt x="1229" y="3434"/>
                    <a:pt x="1420" y="3475"/>
                  </a:cubicBezTo>
                  <a:cubicBezTo>
                    <a:pt x="1598" y="3516"/>
                    <a:pt x="1680" y="3707"/>
                    <a:pt x="1857" y="3735"/>
                  </a:cubicBezTo>
                  <a:cubicBezTo>
                    <a:pt x="2067" y="3771"/>
                    <a:pt x="2379" y="3844"/>
                    <a:pt x="2649" y="3844"/>
                  </a:cubicBezTo>
                  <a:cubicBezTo>
                    <a:pt x="2784" y="3844"/>
                    <a:pt x="2909" y="3826"/>
                    <a:pt x="3004" y="3776"/>
                  </a:cubicBezTo>
                  <a:cubicBezTo>
                    <a:pt x="3108" y="3729"/>
                    <a:pt x="3212" y="3644"/>
                    <a:pt x="3333" y="3644"/>
                  </a:cubicBezTo>
                  <a:cubicBezTo>
                    <a:pt x="3355" y="3644"/>
                    <a:pt x="3377" y="3646"/>
                    <a:pt x="3400" y="3653"/>
                  </a:cubicBezTo>
                  <a:cubicBezTo>
                    <a:pt x="3605" y="3721"/>
                    <a:pt x="3700" y="3830"/>
                    <a:pt x="3933" y="3830"/>
                  </a:cubicBezTo>
                  <a:cubicBezTo>
                    <a:pt x="4301" y="3803"/>
                    <a:pt x="4615" y="3694"/>
                    <a:pt x="4957" y="3571"/>
                  </a:cubicBezTo>
                  <a:cubicBezTo>
                    <a:pt x="5091" y="3522"/>
                    <a:pt x="5214" y="3473"/>
                    <a:pt x="5356" y="3473"/>
                  </a:cubicBezTo>
                  <a:cubicBezTo>
                    <a:pt x="5373" y="3473"/>
                    <a:pt x="5390" y="3474"/>
                    <a:pt x="5407" y="3475"/>
                  </a:cubicBezTo>
                  <a:cubicBezTo>
                    <a:pt x="5480" y="3485"/>
                    <a:pt x="5543" y="3493"/>
                    <a:pt x="5602" y="3493"/>
                  </a:cubicBezTo>
                  <a:cubicBezTo>
                    <a:pt x="5707" y="3493"/>
                    <a:pt x="5798" y="3467"/>
                    <a:pt x="5912" y="3380"/>
                  </a:cubicBezTo>
                  <a:cubicBezTo>
                    <a:pt x="6172" y="3188"/>
                    <a:pt x="6431" y="2915"/>
                    <a:pt x="6458" y="2574"/>
                  </a:cubicBezTo>
                  <a:cubicBezTo>
                    <a:pt x="6486" y="2205"/>
                    <a:pt x="6281" y="1932"/>
                    <a:pt x="6267" y="1591"/>
                  </a:cubicBezTo>
                  <a:cubicBezTo>
                    <a:pt x="6254" y="1263"/>
                    <a:pt x="5981" y="1004"/>
                    <a:pt x="5721" y="826"/>
                  </a:cubicBezTo>
                  <a:cubicBezTo>
                    <a:pt x="5421" y="608"/>
                    <a:pt x="5038" y="349"/>
                    <a:pt x="4670" y="280"/>
                  </a:cubicBezTo>
                  <a:cubicBezTo>
                    <a:pt x="4328" y="212"/>
                    <a:pt x="3960" y="171"/>
                    <a:pt x="3619" y="76"/>
                  </a:cubicBezTo>
                  <a:cubicBezTo>
                    <a:pt x="3455" y="35"/>
                    <a:pt x="3264" y="0"/>
                    <a:pt x="307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31"/>
            <p:cNvSpPr/>
            <p:nvPr/>
          </p:nvSpPr>
          <p:spPr>
            <a:xfrm flipH="1">
              <a:off x="7803518" y="1104744"/>
              <a:ext cx="68853" cy="60644"/>
            </a:xfrm>
            <a:custGeom>
              <a:avLst/>
              <a:gdLst/>
              <a:ahLst/>
              <a:cxnLst/>
              <a:rect l="l" t="t" r="r" b="b"/>
              <a:pathLst>
                <a:path w="520" h="458" extrusionOk="0">
                  <a:moveTo>
                    <a:pt x="328" y="1"/>
                  </a:moveTo>
                  <a:cubicBezTo>
                    <a:pt x="247" y="1"/>
                    <a:pt x="165" y="42"/>
                    <a:pt x="96" y="96"/>
                  </a:cubicBezTo>
                  <a:cubicBezTo>
                    <a:pt x="42" y="151"/>
                    <a:pt x="1" y="219"/>
                    <a:pt x="14" y="301"/>
                  </a:cubicBezTo>
                  <a:cubicBezTo>
                    <a:pt x="28" y="342"/>
                    <a:pt x="55" y="370"/>
                    <a:pt x="83" y="397"/>
                  </a:cubicBezTo>
                  <a:cubicBezTo>
                    <a:pt x="137" y="433"/>
                    <a:pt x="204" y="458"/>
                    <a:pt x="271" y="458"/>
                  </a:cubicBezTo>
                  <a:cubicBezTo>
                    <a:pt x="304" y="458"/>
                    <a:pt x="338" y="451"/>
                    <a:pt x="369" y="438"/>
                  </a:cubicBezTo>
                  <a:cubicBezTo>
                    <a:pt x="451" y="397"/>
                    <a:pt x="520" y="301"/>
                    <a:pt x="506" y="192"/>
                  </a:cubicBezTo>
                  <a:cubicBezTo>
                    <a:pt x="506" y="96"/>
                    <a:pt x="424" y="15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1"/>
            <p:cNvSpPr/>
            <p:nvPr/>
          </p:nvSpPr>
          <p:spPr>
            <a:xfrm flipH="1">
              <a:off x="7857806" y="1088590"/>
              <a:ext cx="43430" cy="22510"/>
            </a:xfrm>
            <a:custGeom>
              <a:avLst/>
              <a:gdLst/>
              <a:ahLst/>
              <a:cxnLst/>
              <a:rect l="l" t="t" r="r" b="b"/>
              <a:pathLst>
                <a:path w="328" h="170" extrusionOk="0">
                  <a:moveTo>
                    <a:pt x="191" y="0"/>
                  </a:moveTo>
                  <a:cubicBezTo>
                    <a:pt x="123" y="14"/>
                    <a:pt x="69" y="27"/>
                    <a:pt x="14" y="55"/>
                  </a:cubicBezTo>
                  <a:cubicBezTo>
                    <a:pt x="0" y="82"/>
                    <a:pt x="0" y="96"/>
                    <a:pt x="14" y="123"/>
                  </a:cubicBezTo>
                  <a:cubicBezTo>
                    <a:pt x="28" y="137"/>
                    <a:pt x="55" y="137"/>
                    <a:pt x="69" y="150"/>
                  </a:cubicBezTo>
                  <a:cubicBezTo>
                    <a:pt x="107" y="160"/>
                    <a:pt x="153" y="169"/>
                    <a:pt x="195" y="169"/>
                  </a:cubicBezTo>
                  <a:cubicBezTo>
                    <a:pt x="213" y="169"/>
                    <a:pt x="230" y="168"/>
                    <a:pt x="246" y="164"/>
                  </a:cubicBezTo>
                  <a:cubicBezTo>
                    <a:pt x="301" y="137"/>
                    <a:pt x="328" y="55"/>
                    <a:pt x="273" y="14"/>
                  </a:cubicBezTo>
                  <a:cubicBezTo>
                    <a:pt x="246" y="0"/>
                    <a:pt x="219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1"/>
            <p:cNvSpPr/>
            <p:nvPr/>
          </p:nvSpPr>
          <p:spPr>
            <a:xfrm flipH="1">
              <a:off x="7843241" y="1029269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217" y="0"/>
                  </a:moveTo>
                  <a:cubicBezTo>
                    <a:pt x="164" y="0"/>
                    <a:pt x="112" y="26"/>
                    <a:pt x="82" y="66"/>
                  </a:cubicBezTo>
                  <a:cubicBezTo>
                    <a:pt x="28" y="120"/>
                    <a:pt x="0" y="202"/>
                    <a:pt x="55" y="257"/>
                  </a:cubicBezTo>
                  <a:cubicBezTo>
                    <a:pt x="75" y="277"/>
                    <a:pt x="102" y="290"/>
                    <a:pt x="131" y="290"/>
                  </a:cubicBezTo>
                  <a:cubicBezTo>
                    <a:pt x="142" y="290"/>
                    <a:pt x="153" y="288"/>
                    <a:pt x="164" y="284"/>
                  </a:cubicBezTo>
                  <a:cubicBezTo>
                    <a:pt x="232" y="271"/>
                    <a:pt x="301" y="243"/>
                    <a:pt x="328" y="175"/>
                  </a:cubicBezTo>
                  <a:cubicBezTo>
                    <a:pt x="355" y="120"/>
                    <a:pt x="328" y="38"/>
                    <a:pt x="273" y="11"/>
                  </a:cubicBezTo>
                  <a:cubicBezTo>
                    <a:pt x="255" y="4"/>
                    <a:pt x="236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1"/>
            <p:cNvSpPr/>
            <p:nvPr/>
          </p:nvSpPr>
          <p:spPr>
            <a:xfrm flipH="1">
              <a:off x="7919246" y="1083161"/>
              <a:ext cx="61571" cy="70575"/>
            </a:xfrm>
            <a:custGeom>
              <a:avLst/>
              <a:gdLst/>
              <a:ahLst/>
              <a:cxnLst/>
              <a:rect l="l" t="t" r="r" b="b"/>
              <a:pathLst>
                <a:path w="465" h="533" extrusionOk="0">
                  <a:moveTo>
                    <a:pt x="260" y="0"/>
                  </a:moveTo>
                  <a:cubicBezTo>
                    <a:pt x="205" y="41"/>
                    <a:pt x="1" y="191"/>
                    <a:pt x="1" y="259"/>
                  </a:cubicBezTo>
                  <a:cubicBezTo>
                    <a:pt x="1" y="328"/>
                    <a:pt x="28" y="410"/>
                    <a:pt x="82" y="464"/>
                  </a:cubicBezTo>
                  <a:cubicBezTo>
                    <a:pt x="123" y="505"/>
                    <a:pt x="192" y="533"/>
                    <a:pt x="260" y="533"/>
                  </a:cubicBezTo>
                  <a:cubicBezTo>
                    <a:pt x="328" y="533"/>
                    <a:pt x="397" y="505"/>
                    <a:pt x="424" y="437"/>
                  </a:cubicBezTo>
                  <a:cubicBezTo>
                    <a:pt x="465" y="382"/>
                    <a:pt x="465" y="300"/>
                    <a:pt x="451" y="232"/>
                  </a:cubicBezTo>
                  <a:cubicBezTo>
                    <a:pt x="424" y="137"/>
                    <a:pt x="369" y="27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1"/>
            <p:cNvSpPr/>
            <p:nvPr/>
          </p:nvSpPr>
          <p:spPr>
            <a:xfrm flipH="1">
              <a:off x="7931824" y="1019736"/>
              <a:ext cx="21715" cy="30984"/>
            </a:xfrm>
            <a:custGeom>
              <a:avLst/>
              <a:gdLst/>
              <a:ahLst/>
              <a:cxnLst/>
              <a:rect l="l" t="t" r="r" b="b"/>
              <a:pathLst>
                <a:path w="164" h="234" extrusionOk="0">
                  <a:moveTo>
                    <a:pt x="38" y="1"/>
                  </a:moveTo>
                  <a:cubicBezTo>
                    <a:pt x="12" y="1"/>
                    <a:pt x="0" y="206"/>
                    <a:pt x="27" y="220"/>
                  </a:cubicBezTo>
                  <a:cubicBezTo>
                    <a:pt x="40" y="229"/>
                    <a:pt x="54" y="234"/>
                    <a:pt x="69" y="234"/>
                  </a:cubicBezTo>
                  <a:cubicBezTo>
                    <a:pt x="116" y="234"/>
                    <a:pt x="163" y="190"/>
                    <a:pt x="163" y="138"/>
                  </a:cubicBezTo>
                  <a:cubicBezTo>
                    <a:pt x="163" y="69"/>
                    <a:pt x="109" y="15"/>
                    <a:pt x="40" y="1"/>
                  </a:cubicBezTo>
                  <a:cubicBezTo>
                    <a:pt x="39" y="1"/>
                    <a:pt x="39" y="1"/>
                    <a:pt x="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1"/>
            <p:cNvSpPr/>
            <p:nvPr/>
          </p:nvSpPr>
          <p:spPr>
            <a:xfrm flipH="1">
              <a:off x="7977110" y="1046880"/>
              <a:ext cx="65146" cy="48992"/>
            </a:xfrm>
            <a:custGeom>
              <a:avLst/>
              <a:gdLst/>
              <a:ahLst/>
              <a:cxnLst/>
              <a:rect l="l" t="t" r="r" b="b"/>
              <a:pathLst>
                <a:path w="492" h="370" extrusionOk="0">
                  <a:moveTo>
                    <a:pt x="355" y="1"/>
                  </a:moveTo>
                  <a:cubicBezTo>
                    <a:pt x="328" y="1"/>
                    <a:pt x="301" y="1"/>
                    <a:pt x="273" y="15"/>
                  </a:cubicBezTo>
                  <a:cubicBezTo>
                    <a:pt x="205" y="15"/>
                    <a:pt x="137" y="42"/>
                    <a:pt x="82" y="83"/>
                  </a:cubicBezTo>
                  <a:cubicBezTo>
                    <a:pt x="41" y="124"/>
                    <a:pt x="0" y="192"/>
                    <a:pt x="14" y="260"/>
                  </a:cubicBezTo>
                  <a:cubicBezTo>
                    <a:pt x="41" y="342"/>
                    <a:pt x="151" y="370"/>
                    <a:pt x="246" y="370"/>
                  </a:cubicBezTo>
                  <a:cubicBezTo>
                    <a:pt x="328" y="356"/>
                    <a:pt x="424" y="301"/>
                    <a:pt x="465" y="219"/>
                  </a:cubicBezTo>
                  <a:cubicBezTo>
                    <a:pt x="492" y="138"/>
                    <a:pt x="451" y="28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1"/>
            <p:cNvSpPr/>
            <p:nvPr/>
          </p:nvSpPr>
          <p:spPr>
            <a:xfrm flipH="1">
              <a:off x="8024116" y="1015763"/>
              <a:ext cx="21715" cy="22112"/>
            </a:xfrm>
            <a:custGeom>
              <a:avLst/>
              <a:gdLst/>
              <a:ahLst/>
              <a:cxnLst/>
              <a:rect l="l" t="t" r="r" b="b"/>
              <a:pathLst>
                <a:path w="164" h="167" extrusionOk="0">
                  <a:moveTo>
                    <a:pt x="84" y="0"/>
                  </a:moveTo>
                  <a:cubicBezTo>
                    <a:pt x="79" y="0"/>
                    <a:pt x="73" y="1"/>
                    <a:pt x="68" y="4"/>
                  </a:cubicBezTo>
                  <a:cubicBezTo>
                    <a:pt x="55" y="4"/>
                    <a:pt x="41" y="18"/>
                    <a:pt x="41" y="31"/>
                  </a:cubicBezTo>
                  <a:cubicBezTo>
                    <a:pt x="14" y="58"/>
                    <a:pt x="0" y="113"/>
                    <a:pt x="41" y="140"/>
                  </a:cubicBezTo>
                  <a:cubicBezTo>
                    <a:pt x="53" y="159"/>
                    <a:pt x="71" y="166"/>
                    <a:pt x="90" y="166"/>
                  </a:cubicBezTo>
                  <a:cubicBezTo>
                    <a:pt x="112" y="166"/>
                    <a:pt x="135" y="155"/>
                    <a:pt x="150" y="140"/>
                  </a:cubicBezTo>
                  <a:cubicBezTo>
                    <a:pt x="164" y="99"/>
                    <a:pt x="164" y="72"/>
                    <a:pt x="150" y="45"/>
                  </a:cubicBezTo>
                  <a:cubicBezTo>
                    <a:pt x="139" y="23"/>
                    <a:pt x="110" y="0"/>
                    <a:pt x="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1"/>
            <p:cNvSpPr/>
            <p:nvPr/>
          </p:nvSpPr>
          <p:spPr>
            <a:xfrm flipH="1">
              <a:off x="8045700" y="1070449"/>
              <a:ext cx="72561" cy="80373"/>
            </a:xfrm>
            <a:custGeom>
              <a:avLst/>
              <a:gdLst/>
              <a:ahLst/>
              <a:cxnLst/>
              <a:rect l="l" t="t" r="r" b="b"/>
              <a:pathLst>
                <a:path w="548" h="607" extrusionOk="0">
                  <a:moveTo>
                    <a:pt x="206" y="0"/>
                  </a:moveTo>
                  <a:cubicBezTo>
                    <a:pt x="165" y="14"/>
                    <a:pt x="124" y="41"/>
                    <a:pt x="110" y="82"/>
                  </a:cubicBezTo>
                  <a:cubicBezTo>
                    <a:pt x="56" y="110"/>
                    <a:pt x="28" y="164"/>
                    <a:pt x="28" y="233"/>
                  </a:cubicBezTo>
                  <a:cubicBezTo>
                    <a:pt x="1" y="369"/>
                    <a:pt x="83" y="506"/>
                    <a:pt x="192" y="574"/>
                  </a:cubicBezTo>
                  <a:cubicBezTo>
                    <a:pt x="232" y="594"/>
                    <a:pt x="279" y="607"/>
                    <a:pt x="323" y="607"/>
                  </a:cubicBezTo>
                  <a:cubicBezTo>
                    <a:pt x="339" y="607"/>
                    <a:pt x="355" y="605"/>
                    <a:pt x="370" y="601"/>
                  </a:cubicBezTo>
                  <a:cubicBezTo>
                    <a:pt x="438" y="588"/>
                    <a:pt x="492" y="560"/>
                    <a:pt x="520" y="506"/>
                  </a:cubicBezTo>
                  <a:cubicBezTo>
                    <a:pt x="533" y="465"/>
                    <a:pt x="547" y="424"/>
                    <a:pt x="547" y="383"/>
                  </a:cubicBezTo>
                  <a:cubicBezTo>
                    <a:pt x="547" y="233"/>
                    <a:pt x="465" y="96"/>
                    <a:pt x="329" y="28"/>
                  </a:cubicBezTo>
                  <a:cubicBezTo>
                    <a:pt x="288" y="14"/>
                    <a:pt x="247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1"/>
            <p:cNvSpPr/>
            <p:nvPr/>
          </p:nvSpPr>
          <p:spPr>
            <a:xfrm flipH="1">
              <a:off x="8009550" y="1110173"/>
              <a:ext cx="21848" cy="28733"/>
            </a:xfrm>
            <a:custGeom>
              <a:avLst/>
              <a:gdLst/>
              <a:ahLst/>
              <a:cxnLst/>
              <a:rect l="l" t="t" r="r" b="b"/>
              <a:pathLst>
                <a:path w="165" h="217" extrusionOk="0">
                  <a:moveTo>
                    <a:pt x="82" y="1"/>
                  </a:moveTo>
                  <a:cubicBezTo>
                    <a:pt x="55" y="1"/>
                    <a:pt x="41" y="28"/>
                    <a:pt x="28" y="55"/>
                  </a:cubicBezTo>
                  <a:cubicBezTo>
                    <a:pt x="14" y="83"/>
                    <a:pt x="14" y="110"/>
                    <a:pt x="0" y="124"/>
                  </a:cubicBezTo>
                  <a:cubicBezTo>
                    <a:pt x="0" y="151"/>
                    <a:pt x="0" y="165"/>
                    <a:pt x="14" y="192"/>
                  </a:cubicBezTo>
                  <a:cubicBezTo>
                    <a:pt x="25" y="209"/>
                    <a:pt x="44" y="217"/>
                    <a:pt x="64" y="217"/>
                  </a:cubicBezTo>
                  <a:cubicBezTo>
                    <a:pt x="91" y="217"/>
                    <a:pt x="121" y="202"/>
                    <a:pt x="137" y="178"/>
                  </a:cubicBezTo>
                  <a:cubicBezTo>
                    <a:pt x="164" y="137"/>
                    <a:pt x="150" y="83"/>
                    <a:pt x="123" y="42"/>
                  </a:cubicBezTo>
                  <a:cubicBezTo>
                    <a:pt x="109" y="28"/>
                    <a:pt x="96" y="14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1"/>
            <p:cNvSpPr/>
            <p:nvPr/>
          </p:nvSpPr>
          <p:spPr>
            <a:xfrm flipH="1">
              <a:off x="7955394" y="962004"/>
              <a:ext cx="47138" cy="45946"/>
            </a:xfrm>
            <a:custGeom>
              <a:avLst/>
              <a:gdLst/>
              <a:ahLst/>
              <a:cxnLst/>
              <a:rect l="l" t="t" r="r" b="b"/>
              <a:pathLst>
                <a:path w="356" h="347" extrusionOk="0">
                  <a:moveTo>
                    <a:pt x="217" y="0"/>
                  </a:moveTo>
                  <a:cubicBezTo>
                    <a:pt x="192" y="0"/>
                    <a:pt x="165" y="7"/>
                    <a:pt x="137" y="14"/>
                  </a:cubicBezTo>
                  <a:cubicBezTo>
                    <a:pt x="110" y="28"/>
                    <a:pt x="83" y="28"/>
                    <a:pt x="69" y="41"/>
                  </a:cubicBezTo>
                  <a:cubicBezTo>
                    <a:pt x="55" y="41"/>
                    <a:pt x="28" y="41"/>
                    <a:pt x="28" y="55"/>
                  </a:cubicBezTo>
                  <a:cubicBezTo>
                    <a:pt x="1" y="82"/>
                    <a:pt x="1" y="123"/>
                    <a:pt x="1" y="150"/>
                  </a:cubicBezTo>
                  <a:cubicBezTo>
                    <a:pt x="1" y="191"/>
                    <a:pt x="1" y="232"/>
                    <a:pt x="14" y="260"/>
                  </a:cubicBezTo>
                  <a:cubicBezTo>
                    <a:pt x="43" y="316"/>
                    <a:pt x="103" y="347"/>
                    <a:pt x="161" y="347"/>
                  </a:cubicBezTo>
                  <a:cubicBezTo>
                    <a:pt x="187" y="347"/>
                    <a:pt x="212" y="341"/>
                    <a:pt x="233" y="328"/>
                  </a:cubicBezTo>
                  <a:cubicBezTo>
                    <a:pt x="315" y="287"/>
                    <a:pt x="356" y="191"/>
                    <a:pt x="342" y="109"/>
                  </a:cubicBezTo>
                  <a:cubicBezTo>
                    <a:pt x="328" y="82"/>
                    <a:pt x="315" y="41"/>
                    <a:pt x="287" y="28"/>
                  </a:cubicBezTo>
                  <a:cubicBezTo>
                    <a:pt x="267" y="7"/>
                    <a:pt x="243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1"/>
            <p:cNvSpPr/>
            <p:nvPr/>
          </p:nvSpPr>
          <p:spPr>
            <a:xfrm flipH="1">
              <a:off x="7848669" y="978026"/>
              <a:ext cx="29130" cy="19597"/>
            </a:xfrm>
            <a:custGeom>
              <a:avLst/>
              <a:gdLst/>
              <a:ahLst/>
              <a:cxnLst/>
              <a:rect l="l" t="t" r="r" b="b"/>
              <a:pathLst>
                <a:path w="220" h="148" extrusionOk="0">
                  <a:moveTo>
                    <a:pt x="137" y="0"/>
                  </a:moveTo>
                  <a:cubicBezTo>
                    <a:pt x="116" y="0"/>
                    <a:pt x="93" y="8"/>
                    <a:pt x="69" y="16"/>
                  </a:cubicBezTo>
                  <a:cubicBezTo>
                    <a:pt x="55" y="29"/>
                    <a:pt x="28" y="29"/>
                    <a:pt x="14" y="57"/>
                  </a:cubicBezTo>
                  <a:cubicBezTo>
                    <a:pt x="1" y="70"/>
                    <a:pt x="1" y="98"/>
                    <a:pt x="14" y="125"/>
                  </a:cubicBezTo>
                  <a:cubicBezTo>
                    <a:pt x="14" y="125"/>
                    <a:pt x="28" y="139"/>
                    <a:pt x="55" y="139"/>
                  </a:cubicBezTo>
                  <a:cubicBezTo>
                    <a:pt x="72" y="144"/>
                    <a:pt x="89" y="148"/>
                    <a:pt x="105" y="148"/>
                  </a:cubicBezTo>
                  <a:cubicBezTo>
                    <a:pt x="128" y="148"/>
                    <a:pt x="149" y="141"/>
                    <a:pt x="165" y="125"/>
                  </a:cubicBezTo>
                  <a:cubicBezTo>
                    <a:pt x="206" y="98"/>
                    <a:pt x="219" y="43"/>
                    <a:pt x="178" y="16"/>
                  </a:cubicBezTo>
                  <a:cubicBezTo>
                    <a:pt x="167" y="4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1"/>
            <p:cNvSpPr/>
            <p:nvPr/>
          </p:nvSpPr>
          <p:spPr>
            <a:xfrm flipH="1">
              <a:off x="7796234" y="1041584"/>
              <a:ext cx="29130" cy="29263"/>
            </a:xfrm>
            <a:custGeom>
              <a:avLst/>
              <a:gdLst/>
              <a:ahLst/>
              <a:cxnLst/>
              <a:rect l="l" t="t" r="r" b="b"/>
              <a:pathLst>
                <a:path w="220" h="221" extrusionOk="0">
                  <a:moveTo>
                    <a:pt x="137" y="0"/>
                  </a:moveTo>
                  <a:cubicBezTo>
                    <a:pt x="83" y="55"/>
                    <a:pt x="1" y="205"/>
                    <a:pt x="69" y="218"/>
                  </a:cubicBezTo>
                  <a:cubicBezTo>
                    <a:pt x="76" y="220"/>
                    <a:pt x="83" y="221"/>
                    <a:pt x="90" y="221"/>
                  </a:cubicBezTo>
                  <a:cubicBezTo>
                    <a:pt x="151" y="221"/>
                    <a:pt x="206" y="170"/>
                    <a:pt x="206" y="109"/>
                  </a:cubicBezTo>
                  <a:cubicBezTo>
                    <a:pt x="219" y="55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31"/>
            <p:cNvSpPr/>
            <p:nvPr/>
          </p:nvSpPr>
          <p:spPr>
            <a:xfrm flipH="1">
              <a:off x="8090985" y="996299"/>
              <a:ext cx="70575" cy="54685"/>
            </a:xfrm>
            <a:custGeom>
              <a:avLst/>
              <a:gdLst/>
              <a:ahLst/>
              <a:cxnLst/>
              <a:rect l="l" t="t" r="r" b="b"/>
              <a:pathLst>
                <a:path w="533" h="413" extrusionOk="0">
                  <a:moveTo>
                    <a:pt x="383" y="1"/>
                  </a:moveTo>
                  <a:cubicBezTo>
                    <a:pt x="301" y="1"/>
                    <a:pt x="219" y="28"/>
                    <a:pt x="150" y="55"/>
                  </a:cubicBezTo>
                  <a:cubicBezTo>
                    <a:pt x="123" y="69"/>
                    <a:pt x="96" y="96"/>
                    <a:pt x="68" y="124"/>
                  </a:cubicBezTo>
                  <a:cubicBezTo>
                    <a:pt x="0" y="192"/>
                    <a:pt x="28" y="315"/>
                    <a:pt x="96" y="369"/>
                  </a:cubicBezTo>
                  <a:cubicBezTo>
                    <a:pt x="140" y="399"/>
                    <a:pt x="191" y="412"/>
                    <a:pt x="243" y="412"/>
                  </a:cubicBezTo>
                  <a:cubicBezTo>
                    <a:pt x="287" y="412"/>
                    <a:pt x="331" y="402"/>
                    <a:pt x="369" y="383"/>
                  </a:cubicBezTo>
                  <a:cubicBezTo>
                    <a:pt x="464" y="328"/>
                    <a:pt x="533" y="192"/>
                    <a:pt x="505" y="83"/>
                  </a:cubicBezTo>
                  <a:cubicBezTo>
                    <a:pt x="492" y="55"/>
                    <a:pt x="478" y="28"/>
                    <a:pt x="451" y="14"/>
                  </a:cubicBezTo>
                  <a:cubicBezTo>
                    <a:pt x="437" y="1"/>
                    <a:pt x="410" y="1"/>
                    <a:pt x="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31"/>
            <p:cNvSpPr/>
            <p:nvPr/>
          </p:nvSpPr>
          <p:spPr>
            <a:xfrm flipH="1">
              <a:off x="8145141" y="1095740"/>
              <a:ext cx="39988" cy="29130"/>
            </a:xfrm>
            <a:custGeom>
              <a:avLst/>
              <a:gdLst/>
              <a:ahLst/>
              <a:cxnLst/>
              <a:rect l="l" t="t" r="r" b="b"/>
              <a:pathLst>
                <a:path w="302" h="220" extrusionOk="0">
                  <a:moveTo>
                    <a:pt x="145" y="0"/>
                  </a:moveTo>
                  <a:cubicBezTo>
                    <a:pt x="123" y="0"/>
                    <a:pt x="102" y="5"/>
                    <a:pt x="83" y="14"/>
                  </a:cubicBezTo>
                  <a:cubicBezTo>
                    <a:pt x="69" y="28"/>
                    <a:pt x="55" y="28"/>
                    <a:pt x="42" y="42"/>
                  </a:cubicBezTo>
                  <a:cubicBezTo>
                    <a:pt x="1" y="69"/>
                    <a:pt x="14" y="137"/>
                    <a:pt x="42" y="164"/>
                  </a:cubicBezTo>
                  <a:cubicBezTo>
                    <a:pt x="69" y="205"/>
                    <a:pt x="124" y="219"/>
                    <a:pt x="178" y="219"/>
                  </a:cubicBezTo>
                  <a:cubicBezTo>
                    <a:pt x="206" y="219"/>
                    <a:pt x="233" y="219"/>
                    <a:pt x="260" y="205"/>
                  </a:cubicBezTo>
                  <a:cubicBezTo>
                    <a:pt x="301" y="164"/>
                    <a:pt x="301" y="83"/>
                    <a:pt x="260" y="42"/>
                  </a:cubicBezTo>
                  <a:cubicBezTo>
                    <a:pt x="225" y="15"/>
                    <a:pt x="184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31"/>
            <p:cNvSpPr/>
            <p:nvPr/>
          </p:nvSpPr>
          <p:spPr>
            <a:xfrm flipH="1">
              <a:off x="7964399" y="1161681"/>
              <a:ext cx="77857" cy="73090"/>
            </a:xfrm>
            <a:custGeom>
              <a:avLst/>
              <a:gdLst/>
              <a:ahLst/>
              <a:cxnLst/>
              <a:rect l="l" t="t" r="r" b="b"/>
              <a:pathLst>
                <a:path w="588" h="552" extrusionOk="0">
                  <a:moveTo>
                    <a:pt x="240" y="0"/>
                  </a:moveTo>
                  <a:cubicBezTo>
                    <a:pt x="208" y="0"/>
                    <a:pt x="178" y="3"/>
                    <a:pt x="151" y="8"/>
                  </a:cubicBezTo>
                  <a:cubicBezTo>
                    <a:pt x="110" y="21"/>
                    <a:pt x="82" y="35"/>
                    <a:pt x="69" y="49"/>
                  </a:cubicBezTo>
                  <a:cubicBezTo>
                    <a:pt x="28" y="90"/>
                    <a:pt x="0" y="144"/>
                    <a:pt x="0" y="199"/>
                  </a:cubicBezTo>
                  <a:cubicBezTo>
                    <a:pt x="0" y="240"/>
                    <a:pt x="0" y="281"/>
                    <a:pt x="14" y="322"/>
                  </a:cubicBezTo>
                  <a:cubicBezTo>
                    <a:pt x="28" y="404"/>
                    <a:pt x="110" y="472"/>
                    <a:pt x="191" y="513"/>
                  </a:cubicBezTo>
                  <a:cubicBezTo>
                    <a:pt x="239" y="537"/>
                    <a:pt x="291" y="551"/>
                    <a:pt x="340" y="551"/>
                  </a:cubicBezTo>
                  <a:cubicBezTo>
                    <a:pt x="375" y="551"/>
                    <a:pt x="409" y="544"/>
                    <a:pt x="437" y="527"/>
                  </a:cubicBezTo>
                  <a:cubicBezTo>
                    <a:pt x="533" y="486"/>
                    <a:pt x="587" y="376"/>
                    <a:pt x="587" y="281"/>
                  </a:cubicBezTo>
                  <a:cubicBezTo>
                    <a:pt x="574" y="185"/>
                    <a:pt x="519" y="90"/>
                    <a:pt x="424" y="49"/>
                  </a:cubicBezTo>
                  <a:cubicBezTo>
                    <a:pt x="369" y="12"/>
                    <a:pt x="302" y="0"/>
                    <a:pt x="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31"/>
            <p:cNvSpPr/>
            <p:nvPr/>
          </p:nvSpPr>
          <p:spPr>
            <a:xfrm flipH="1">
              <a:off x="8054836" y="1175319"/>
              <a:ext cx="34427" cy="24231"/>
            </a:xfrm>
            <a:custGeom>
              <a:avLst/>
              <a:gdLst/>
              <a:ahLst/>
              <a:cxnLst/>
              <a:rect l="l" t="t" r="r" b="b"/>
              <a:pathLst>
                <a:path w="260" h="183" extrusionOk="0">
                  <a:moveTo>
                    <a:pt x="192" y="0"/>
                  </a:moveTo>
                  <a:cubicBezTo>
                    <a:pt x="164" y="0"/>
                    <a:pt x="137" y="0"/>
                    <a:pt x="110" y="14"/>
                  </a:cubicBezTo>
                  <a:cubicBezTo>
                    <a:pt x="55" y="28"/>
                    <a:pt x="0" y="69"/>
                    <a:pt x="28" y="123"/>
                  </a:cubicBezTo>
                  <a:cubicBezTo>
                    <a:pt x="28" y="151"/>
                    <a:pt x="55" y="164"/>
                    <a:pt x="82" y="178"/>
                  </a:cubicBezTo>
                  <a:cubicBezTo>
                    <a:pt x="96" y="181"/>
                    <a:pt x="110" y="183"/>
                    <a:pt x="123" y="183"/>
                  </a:cubicBezTo>
                  <a:cubicBezTo>
                    <a:pt x="162" y="183"/>
                    <a:pt x="198" y="168"/>
                    <a:pt x="219" y="137"/>
                  </a:cubicBezTo>
                  <a:cubicBezTo>
                    <a:pt x="260" y="96"/>
                    <a:pt x="232" y="14"/>
                    <a:pt x="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31"/>
            <p:cNvSpPr/>
            <p:nvPr/>
          </p:nvSpPr>
          <p:spPr>
            <a:xfrm flipH="1">
              <a:off x="8108992" y="1161416"/>
              <a:ext cx="41577" cy="39988"/>
            </a:xfrm>
            <a:custGeom>
              <a:avLst/>
              <a:gdLst/>
              <a:ahLst/>
              <a:cxnLst/>
              <a:rect l="l" t="t" r="r" b="b"/>
              <a:pathLst>
                <a:path w="314" h="302" extrusionOk="0">
                  <a:moveTo>
                    <a:pt x="144" y="1"/>
                  </a:moveTo>
                  <a:cubicBezTo>
                    <a:pt x="131" y="1"/>
                    <a:pt x="174" y="27"/>
                    <a:pt x="122" y="37"/>
                  </a:cubicBezTo>
                  <a:cubicBezTo>
                    <a:pt x="81" y="51"/>
                    <a:pt x="54" y="64"/>
                    <a:pt x="26" y="92"/>
                  </a:cubicBezTo>
                  <a:cubicBezTo>
                    <a:pt x="26" y="105"/>
                    <a:pt x="13" y="119"/>
                    <a:pt x="13" y="146"/>
                  </a:cubicBezTo>
                  <a:cubicBezTo>
                    <a:pt x="1" y="218"/>
                    <a:pt x="84" y="301"/>
                    <a:pt x="160" y="301"/>
                  </a:cubicBezTo>
                  <a:cubicBezTo>
                    <a:pt x="170" y="301"/>
                    <a:pt x="181" y="300"/>
                    <a:pt x="190" y="297"/>
                  </a:cubicBezTo>
                  <a:cubicBezTo>
                    <a:pt x="286" y="269"/>
                    <a:pt x="313" y="133"/>
                    <a:pt x="259" y="64"/>
                  </a:cubicBezTo>
                  <a:cubicBezTo>
                    <a:pt x="231" y="37"/>
                    <a:pt x="204" y="23"/>
                    <a:pt x="177" y="10"/>
                  </a:cubicBezTo>
                  <a:cubicBezTo>
                    <a:pt x="157" y="3"/>
                    <a:pt x="148" y="1"/>
                    <a:pt x="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31"/>
            <p:cNvSpPr/>
            <p:nvPr/>
          </p:nvSpPr>
          <p:spPr>
            <a:xfrm flipH="1">
              <a:off x="7886672" y="1166315"/>
              <a:ext cx="50713" cy="50183"/>
            </a:xfrm>
            <a:custGeom>
              <a:avLst/>
              <a:gdLst/>
              <a:ahLst/>
              <a:cxnLst/>
              <a:rect l="l" t="t" r="r" b="b"/>
              <a:pathLst>
                <a:path w="383" h="379" extrusionOk="0">
                  <a:moveTo>
                    <a:pt x="219" y="0"/>
                  </a:moveTo>
                  <a:cubicBezTo>
                    <a:pt x="150" y="14"/>
                    <a:pt x="69" y="55"/>
                    <a:pt x="41" y="109"/>
                  </a:cubicBezTo>
                  <a:cubicBezTo>
                    <a:pt x="0" y="178"/>
                    <a:pt x="0" y="260"/>
                    <a:pt x="41" y="328"/>
                  </a:cubicBezTo>
                  <a:cubicBezTo>
                    <a:pt x="74" y="361"/>
                    <a:pt x="122" y="379"/>
                    <a:pt x="170" y="379"/>
                  </a:cubicBezTo>
                  <a:cubicBezTo>
                    <a:pt x="202" y="379"/>
                    <a:pt x="233" y="371"/>
                    <a:pt x="260" y="355"/>
                  </a:cubicBezTo>
                  <a:cubicBezTo>
                    <a:pt x="328" y="328"/>
                    <a:pt x="369" y="246"/>
                    <a:pt x="383" y="164"/>
                  </a:cubicBezTo>
                  <a:cubicBezTo>
                    <a:pt x="383" y="109"/>
                    <a:pt x="355" y="27"/>
                    <a:pt x="287" y="14"/>
                  </a:cubicBezTo>
                  <a:cubicBezTo>
                    <a:pt x="273" y="0"/>
                    <a:pt x="246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31"/>
            <p:cNvSpPr/>
            <p:nvPr/>
          </p:nvSpPr>
          <p:spPr>
            <a:xfrm flipH="1">
              <a:off x="8163282" y="1132550"/>
              <a:ext cx="54421" cy="43563"/>
            </a:xfrm>
            <a:custGeom>
              <a:avLst/>
              <a:gdLst/>
              <a:ahLst/>
              <a:cxnLst/>
              <a:rect l="l" t="t" r="r" b="b"/>
              <a:pathLst>
                <a:path w="411" h="329" extrusionOk="0">
                  <a:moveTo>
                    <a:pt x="205" y="0"/>
                  </a:moveTo>
                  <a:cubicBezTo>
                    <a:pt x="183" y="0"/>
                    <a:pt x="160" y="4"/>
                    <a:pt x="138" y="9"/>
                  </a:cubicBezTo>
                  <a:cubicBezTo>
                    <a:pt x="97" y="23"/>
                    <a:pt x="56" y="50"/>
                    <a:pt x="28" y="91"/>
                  </a:cubicBezTo>
                  <a:cubicBezTo>
                    <a:pt x="1" y="160"/>
                    <a:pt x="42" y="255"/>
                    <a:pt x="110" y="296"/>
                  </a:cubicBezTo>
                  <a:cubicBezTo>
                    <a:pt x="140" y="319"/>
                    <a:pt x="179" y="329"/>
                    <a:pt x="216" y="329"/>
                  </a:cubicBezTo>
                  <a:cubicBezTo>
                    <a:pt x="247" y="329"/>
                    <a:pt x="277" y="322"/>
                    <a:pt x="301" y="310"/>
                  </a:cubicBezTo>
                  <a:cubicBezTo>
                    <a:pt x="370" y="282"/>
                    <a:pt x="411" y="214"/>
                    <a:pt x="397" y="146"/>
                  </a:cubicBezTo>
                  <a:cubicBezTo>
                    <a:pt x="383" y="91"/>
                    <a:pt x="342" y="50"/>
                    <a:pt x="301" y="23"/>
                  </a:cubicBezTo>
                  <a:cubicBezTo>
                    <a:pt x="269" y="7"/>
                    <a:pt x="237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31"/>
            <p:cNvSpPr/>
            <p:nvPr/>
          </p:nvSpPr>
          <p:spPr>
            <a:xfrm flipH="1">
              <a:off x="7852377" y="1194784"/>
              <a:ext cx="18140" cy="16816"/>
            </a:xfrm>
            <a:custGeom>
              <a:avLst/>
              <a:gdLst/>
              <a:ahLst/>
              <a:cxnLst/>
              <a:rect l="l" t="t" r="r" b="b"/>
              <a:pathLst>
                <a:path w="137" h="127" extrusionOk="0">
                  <a:moveTo>
                    <a:pt x="71" y="1"/>
                  </a:moveTo>
                  <a:cubicBezTo>
                    <a:pt x="66" y="1"/>
                    <a:pt x="61" y="2"/>
                    <a:pt x="55" y="4"/>
                  </a:cubicBezTo>
                  <a:cubicBezTo>
                    <a:pt x="14" y="17"/>
                    <a:pt x="0" y="85"/>
                    <a:pt x="28" y="113"/>
                  </a:cubicBezTo>
                  <a:cubicBezTo>
                    <a:pt x="37" y="122"/>
                    <a:pt x="50" y="126"/>
                    <a:pt x="65" y="126"/>
                  </a:cubicBezTo>
                  <a:cubicBezTo>
                    <a:pt x="94" y="126"/>
                    <a:pt x="128" y="108"/>
                    <a:pt x="137" y="72"/>
                  </a:cubicBezTo>
                  <a:cubicBezTo>
                    <a:pt x="137" y="36"/>
                    <a:pt x="10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31"/>
            <p:cNvSpPr/>
            <p:nvPr/>
          </p:nvSpPr>
          <p:spPr>
            <a:xfrm flipH="1">
              <a:off x="8056557" y="1216897"/>
              <a:ext cx="50845" cy="39988"/>
            </a:xfrm>
            <a:custGeom>
              <a:avLst/>
              <a:gdLst/>
              <a:ahLst/>
              <a:cxnLst/>
              <a:rect l="l" t="t" r="r" b="b"/>
              <a:pathLst>
                <a:path w="384" h="302" extrusionOk="0">
                  <a:moveTo>
                    <a:pt x="124" y="0"/>
                  </a:moveTo>
                  <a:cubicBezTo>
                    <a:pt x="96" y="0"/>
                    <a:pt x="55" y="0"/>
                    <a:pt x="28" y="28"/>
                  </a:cubicBezTo>
                  <a:cubicBezTo>
                    <a:pt x="1" y="55"/>
                    <a:pt x="14" y="110"/>
                    <a:pt x="28" y="137"/>
                  </a:cubicBezTo>
                  <a:cubicBezTo>
                    <a:pt x="55" y="192"/>
                    <a:pt x="96" y="246"/>
                    <a:pt x="151" y="273"/>
                  </a:cubicBezTo>
                  <a:cubicBezTo>
                    <a:pt x="185" y="290"/>
                    <a:pt x="219" y="302"/>
                    <a:pt x="252" y="302"/>
                  </a:cubicBezTo>
                  <a:cubicBezTo>
                    <a:pt x="273" y="302"/>
                    <a:pt x="294" y="298"/>
                    <a:pt x="315" y="287"/>
                  </a:cubicBezTo>
                  <a:cubicBezTo>
                    <a:pt x="329" y="287"/>
                    <a:pt x="342" y="273"/>
                    <a:pt x="356" y="273"/>
                  </a:cubicBezTo>
                  <a:cubicBezTo>
                    <a:pt x="356" y="260"/>
                    <a:pt x="369" y="246"/>
                    <a:pt x="369" y="232"/>
                  </a:cubicBezTo>
                  <a:cubicBezTo>
                    <a:pt x="383" y="178"/>
                    <a:pt x="369" y="123"/>
                    <a:pt x="329" y="82"/>
                  </a:cubicBezTo>
                  <a:cubicBezTo>
                    <a:pt x="274" y="28"/>
                    <a:pt x="192" y="14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31"/>
            <p:cNvSpPr/>
            <p:nvPr/>
          </p:nvSpPr>
          <p:spPr>
            <a:xfrm flipH="1">
              <a:off x="8118129" y="1214381"/>
              <a:ext cx="70575" cy="59584"/>
            </a:xfrm>
            <a:custGeom>
              <a:avLst/>
              <a:gdLst/>
              <a:ahLst/>
              <a:cxnLst/>
              <a:rect l="l" t="t" r="r" b="b"/>
              <a:pathLst>
                <a:path w="533" h="450" extrusionOk="0">
                  <a:moveTo>
                    <a:pt x="255" y="1"/>
                  </a:moveTo>
                  <a:cubicBezTo>
                    <a:pt x="181" y="1"/>
                    <a:pt x="112" y="31"/>
                    <a:pt x="55" y="88"/>
                  </a:cubicBezTo>
                  <a:cubicBezTo>
                    <a:pt x="41" y="115"/>
                    <a:pt x="28" y="142"/>
                    <a:pt x="14" y="170"/>
                  </a:cubicBezTo>
                  <a:cubicBezTo>
                    <a:pt x="0" y="224"/>
                    <a:pt x="28" y="279"/>
                    <a:pt x="69" y="320"/>
                  </a:cubicBezTo>
                  <a:cubicBezTo>
                    <a:pt x="110" y="361"/>
                    <a:pt x="164" y="388"/>
                    <a:pt x="205" y="415"/>
                  </a:cubicBezTo>
                  <a:cubicBezTo>
                    <a:pt x="257" y="433"/>
                    <a:pt x="309" y="450"/>
                    <a:pt x="357" y="450"/>
                  </a:cubicBezTo>
                  <a:cubicBezTo>
                    <a:pt x="385" y="450"/>
                    <a:pt x="412" y="444"/>
                    <a:pt x="437" y="429"/>
                  </a:cubicBezTo>
                  <a:cubicBezTo>
                    <a:pt x="506" y="402"/>
                    <a:pt x="533" y="320"/>
                    <a:pt x="533" y="251"/>
                  </a:cubicBezTo>
                  <a:cubicBezTo>
                    <a:pt x="519" y="156"/>
                    <a:pt x="451" y="47"/>
                    <a:pt x="355" y="19"/>
                  </a:cubicBezTo>
                  <a:cubicBezTo>
                    <a:pt x="322" y="7"/>
                    <a:pt x="288" y="1"/>
                    <a:pt x="2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31"/>
            <p:cNvSpPr/>
            <p:nvPr/>
          </p:nvSpPr>
          <p:spPr>
            <a:xfrm flipH="1">
              <a:off x="8181289" y="1193327"/>
              <a:ext cx="23701" cy="22245"/>
            </a:xfrm>
            <a:custGeom>
              <a:avLst/>
              <a:gdLst/>
              <a:ahLst/>
              <a:cxnLst/>
              <a:rect l="l" t="t" r="r" b="b"/>
              <a:pathLst>
                <a:path w="179" h="168" extrusionOk="0">
                  <a:moveTo>
                    <a:pt x="69" y="1"/>
                  </a:moveTo>
                  <a:cubicBezTo>
                    <a:pt x="28" y="15"/>
                    <a:pt x="1" y="42"/>
                    <a:pt x="1" y="83"/>
                  </a:cubicBezTo>
                  <a:cubicBezTo>
                    <a:pt x="1" y="130"/>
                    <a:pt x="42" y="167"/>
                    <a:pt x="88" y="167"/>
                  </a:cubicBezTo>
                  <a:cubicBezTo>
                    <a:pt x="95" y="167"/>
                    <a:pt x="103" y="167"/>
                    <a:pt x="110" y="165"/>
                  </a:cubicBezTo>
                  <a:cubicBezTo>
                    <a:pt x="164" y="137"/>
                    <a:pt x="178" y="69"/>
                    <a:pt x="137" y="28"/>
                  </a:cubicBezTo>
                  <a:cubicBezTo>
                    <a:pt x="123" y="15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31"/>
            <p:cNvSpPr/>
            <p:nvPr/>
          </p:nvSpPr>
          <p:spPr>
            <a:xfrm flipH="1">
              <a:off x="7980685" y="1248278"/>
              <a:ext cx="45284" cy="43166"/>
            </a:xfrm>
            <a:custGeom>
              <a:avLst/>
              <a:gdLst/>
              <a:ahLst/>
              <a:cxnLst/>
              <a:rect l="l" t="t" r="r" b="b"/>
              <a:pathLst>
                <a:path w="342" h="326" extrusionOk="0">
                  <a:moveTo>
                    <a:pt x="217" y="0"/>
                  </a:moveTo>
                  <a:cubicBezTo>
                    <a:pt x="196" y="0"/>
                    <a:pt x="173" y="3"/>
                    <a:pt x="150" y="9"/>
                  </a:cubicBezTo>
                  <a:cubicBezTo>
                    <a:pt x="123" y="23"/>
                    <a:pt x="82" y="36"/>
                    <a:pt x="68" y="64"/>
                  </a:cubicBezTo>
                  <a:cubicBezTo>
                    <a:pt x="41" y="77"/>
                    <a:pt x="28" y="105"/>
                    <a:pt x="28" y="118"/>
                  </a:cubicBezTo>
                  <a:cubicBezTo>
                    <a:pt x="0" y="187"/>
                    <a:pt x="14" y="241"/>
                    <a:pt x="55" y="282"/>
                  </a:cubicBezTo>
                  <a:cubicBezTo>
                    <a:pt x="84" y="311"/>
                    <a:pt x="121" y="325"/>
                    <a:pt x="158" y="325"/>
                  </a:cubicBezTo>
                  <a:cubicBezTo>
                    <a:pt x="189" y="325"/>
                    <a:pt x="221" y="315"/>
                    <a:pt x="246" y="296"/>
                  </a:cubicBezTo>
                  <a:cubicBezTo>
                    <a:pt x="301" y="269"/>
                    <a:pt x="328" y="200"/>
                    <a:pt x="342" y="132"/>
                  </a:cubicBezTo>
                  <a:cubicBezTo>
                    <a:pt x="342" y="91"/>
                    <a:pt x="328" y="50"/>
                    <a:pt x="301" y="23"/>
                  </a:cubicBezTo>
                  <a:cubicBezTo>
                    <a:pt x="277" y="7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31"/>
            <p:cNvSpPr/>
            <p:nvPr/>
          </p:nvSpPr>
          <p:spPr>
            <a:xfrm flipH="1">
              <a:off x="7897530" y="1235302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147" y="0"/>
                  </a:moveTo>
                  <a:cubicBezTo>
                    <a:pt x="137" y="0"/>
                    <a:pt x="126" y="4"/>
                    <a:pt x="110" y="12"/>
                  </a:cubicBezTo>
                  <a:cubicBezTo>
                    <a:pt x="55" y="39"/>
                    <a:pt x="1" y="93"/>
                    <a:pt x="14" y="148"/>
                  </a:cubicBezTo>
                  <a:cubicBezTo>
                    <a:pt x="14" y="203"/>
                    <a:pt x="69" y="244"/>
                    <a:pt x="124" y="257"/>
                  </a:cubicBezTo>
                  <a:cubicBezTo>
                    <a:pt x="153" y="277"/>
                    <a:pt x="191" y="290"/>
                    <a:pt x="225" y="290"/>
                  </a:cubicBezTo>
                  <a:cubicBezTo>
                    <a:pt x="237" y="290"/>
                    <a:pt x="249" y="288"/>
                    <a:pt x="260" y="285"/>
                  </a:cubicBezTo>
                  <a:cubicBezTo>
                    <a:pt x="315" y="285"/>
                    <a:pt x="356" y="244"/>
                    <a:pt x="356" y="189"/>
                  </a:cubicBezTo>
                  <a:cubicBezTo>
                    <a:pt x="356" y="162"/>
                    <a:pt x="342" y="148"/>
                    <a:pt x="328" y="121"/>
                  </a:cubicBezTo>
                  <a:cubicBezTo>
                    <a:pt x="287" y="93"/>
                    <a:pt x="260" y="66"/>
                    <a:pt x="219" y="39"/>
                  </a:cubicBezTo>
                  <a:cubicBezTo>
                    <a:pt x="180" y="20"/>
                    <a:pt x="169" y="0"/>
                    <a:pt x="1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31"/>
            <p:cNvSpPr/>
            <p:nvPr/>
          </p:nvSpPr>
          <p:spPr>
            <a:xfrm flipH="1">
              <a:off x="7789084" y="1184058"/>
              <a:ext cx="30852" cy="27939"/>
            </a:xfrm>
            <a:custGeom>
              <a:avLst/>
              <a:gdLst/>
              <a:ahLst/>
              <a:cxnLst/>
              <a:rect l="l" t="t" r="r" b="b"/>
              <a:pathLst>
                <a:path w="233" h="211" extrusionOk="0">
                  <a:moveTo>
                    <a:pt x="123" y="0"/>
                  </a:moveTo>
                  <a:cubicBezTo>
                    <a:pt x="114" y="0"/>
                    <a:pt x="105" y="1"/>
                    <a:pt x="96" y="3"/>
                  </a:cubicBezTo>
                  <a:cubicBezTo>
                    <a:pt x="42" y="3"/>
                    <a:pt x="1" y="85"/>
                    <a:pt x="14" y="139"/>
                  </a:cubicBezTo>
                  <a:cubicBezTo>
                    <a:pt x="34" y="178"/>
                    <a:pt x="82" y="210"/>
                    <a:pt x="127" y="210"/>
                  </a:cubicBezTo>
                  <a:cubicBezTo>
                    <a:pt x="145" y="210"/>
                    <a:pt x="163" y="205"/>
                    <a:pt x="178" y="194"/>
                  </a:cubicBezTo>
                  <a:cubicBezTo>
                    <a:pt x="192" y="194"/>
                    <a:pt x="206" y="166"/>
                    <a:pt x="219" y="153"/>
                  </a:cubicBezTo>
                  <a:cubicBezTo>
                    <a:pt x="233" y="139"/>
                    <a:pt x="233" y="112"/>
                    <a:pt x="233" y="98"/>
                  </a:cubicBezTo>
                  <a:cubicBezTo>
                    <a:pt x="233" y="39"/>
                    <a:pt x="181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31"/>
            <p:cNvSpPr/>
            <p:nvPr/>
          </p:nvSpPr>
          <p:spPr>
            <a:xfrm flipH="1">
              <a:off x="7836090" y="1230138"/>
              <a:ext cx="32573" cy="24099"/>
            </a:xfrm>
            <a:custGeom>
              <a:avLst/>
              <a:gdLst/>
              <a:ahLst/>
              <a:cxnLst/>
              <a:rect l="l" t="t" r="r" b="b"/>
              <a:pathLst>
                <a:path w="246" h="182" extrusionOk="0">
                  <a:moveTo>
                    <a:pt x="148" y="1"/>
                  </a:moveTo>
                  <a:cubicBezTo>
                    <a:pt x="134" y="1"/>
                    <a:pt x="121" y="4"/>
                    <a:pt x="109" y="10"/>
                  </a:cubicBezTo>
                  <a:cubicBezTo>
                    <a:pt x="82" y="23"/>
                    <a:pt x="55" y="51"/>
                    <a:pt x="41" y="78"/>
                  </a:cubicBezTo>
                  <a:cubicBezTo>
                    <a:pt x="14" y="105"/>
                    <a:pt x="0" y="132"/>
                    <a:pt x="14" y="160"/>
                  </a:cubicBezTo>
                  <a:cubicBezTo>
                    <a:pt x="27" y="173"/>
                    <a:pt x="41" y="173"/>
                    <a:pt x="55" y="173"/>
                  </a:cubicBezTo>
                  <a:cubicBezTo>
                    <a:pt x="75" y="178"/>
                    <a:pt x="95" y="182"/>
                    <a:pt x="114" y="182"/>
                  </a:cubicBezTo>
                  <a:cubicBezTo>
                    <a:pt x="147" y="182"/>
                    <a:pt x="179" y="172"/>
                    <a:pt x="205" y="146"/>
                  </a:cubicBezTo>
                  <a:cubicBezTo>
                    <a:pt x="232" y="119"/>
                    <a:pt x="246" y="51"/>
                    <a:pt x="205" y="23"/>
                  </a:cubicBezTo>
                  <a:cubicBezTo>
                    <a:pt x="189" y="7"/>
                    <a:pt x="168" y="1"/>
                    <a:pt x="1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31"/>
            <p:cNvSpPr/>
            <p:nvPr/>
          </p:nvSpPr>
          <p:spPr>
            <a:xfrm flipH="1">
              <a:off x="8083701" y="949822"/>
              <a:ext cx="23701" cy="14035"/>
            </a:xfrm>
            <a:custGeom>
              <a:avLst/>
              <a:gdLst/>
              <a:ahLst/>
              <a:cxnLst/>
              <a:rect l="l" t="t" r="r" b="b"/>
              <a:pathLst>
                <a:path w="179" h="106" extrusionOk="0">
                  <a:moveTo>
                    <a:pt x="76" y="0"/>
                  </a:moveTo>
                  <a:cubicBezTo>
                    <a:pt x="59" y="0"/>
                    <a:pt x="42" y="4"/>
                    <a:pt x="28" y="10"/>
                  </a:cubicBezTo>
                  <a:cubicBezTo>
                    <a:pt x="28" y="24"/>
                    <a:pt x="14" y="24"/>
                    <a:pt x="14" y="38"/>
                  </a:cubicBezTo>
                  <a:cubicBezTo>
                    <a:pt x="1" y="51"/>
                    <a:pt x="1" y="79"/>
                    <a:pt x="14" y="92"/>
                  </a:cubicBezTo>
                  <a:cubicBezTo>
                    <a:pt x="42" y="106"/>
                    <a:pt x="55" y="106"/>
                    <a:pt x="83" y="106"/>
                  </a:cubicBezTo>
                  <a:cubicBezTo>
                    <a:pt x="110" y="106"/>
                    <a:pt x="137" y="106"/>
                    <a:pt x="165" y="92"/>
                  </a:cubicBezTo>
                  <a:cubicBezTo>
                    <a:pt x="178" y="65"/>
                    <a:pt x="165" y="24"/>
                    <a:pt x="124" y="10"/>
                  </a:cubicBezTo>
                  <a:cubicBezTo>
                    <a:pt x="110" y="4"/>
                    <a:pt x="93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31"/>
            <p:cNvSpPr/>
            <p:nvPr/>
          </p:nvSpPr>
          <p:spPr>
            <a:xfrm flipH="1">
              <a:off x="8181289" y="1028872"/>
              <a:ext cx="21848" cy="23834"/>
            </a:xfrm>
            <a:custGeom>
              <a:avLst/>
              <a:gdLst/>
              <a:ahLst/>
              <a:cxnLst/>
              <a:rect l="l" t="t" r="r" b="b"/>
              <a:pathLst>
                <a:path w="165" h="180" extrusionOk="0">
                  <a:moveTo>
                    <a:pt x="96" y="0"/>
                  </a:moveTo>
                  <a:cubicBezTo>
                    <a:pt x="55" y="14"/>
                    <a:pt x="28" y="41"/>
                    <a:pt x="14" y="69"/>
                  </a:cubicBezTo>
                  <a:cubicBezTo>
                    <a:pt x="0" y="110"/>
                    <a:pt x="28" y="151"/>
                    <a:pt x="55" y="164"/>
                  </a:cubicBezTo>
                  <a:cubicBezTo>
                    <a:pt x="65" y="175"/>
                    <a:pt x="78" y="179"/>
                    <a:pt x="91" y="179"/>
                  </a:cubicBezTo>
                  <a:cubicBezTo>
                    <a:pt x="111" y="179"/>
                    <a:pt x="134" y="168"/>
                    <a:pt x="150" y="151"/>
                  </a:cubicBezTo>
                  <a:cubicBezTo>
                    <a:pt x="164" y="96"/>
                    <a:pt x="137" y="41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31"/>
            <p:cNvSpPr/>
            <p:nvPr/>
          </p:nvSpPr>
          <p:spPr>
            <a:xfrm flipH="1">
              <a:off x="7886672" y="935257"/>
              <a:ext cx="25423" cy="17875"/>
            </a:xfrm>
            <a:custGeom>
              <a:avLst/>
              <a:gdLst/>
              <a:ahLst/>
              <a:cxnLst/>
              <a:rect l="l" t="t" r="r" b="b"/>
              <a:pathLst>
                <a:path w="192" h="135" extrusionOk="0">
                  <a:moveTo>
                    <a:pt x="116" y="1"/>
                  </a:moveTo>
                  <a:cubicBezTo>
                    <a:pt x="99" y="1"/>
                    <a:pt x="82" y="4"/>
                    <a:pt x="69" y="11"/>
                  </a:cubicBezTo>
                  <a:cubicBezTo>
                    <a:pt x="28" y="25"/>
                    <a:pt x="0" y="52"/>
                    <a:pt x="0" y="79"/>
                  </a:cubicBezTo>
                  <a:cubicBezTo>
                    <a:pt x="14" y="120"/>
                    <a:pt x="55" y="134"/>
                    <a:pt x="82" y="134"/>
                  </a:cubicBezTo>
                  <a:cubicBezTo>
                    <a:pt x="123" y="134"/>
                    <a:pt x="151" y="134"/>
                    <a:pt x="164" y="107"/>
                  </a:cubicBezTo>
                  <a:cubicBezTo>
                    <a:pt x="192" y="79"/>
                    <a:pt x="192" y="38"/>
                    <a:pt x="164" y="11"/>
                  </a:cubicBezTo>
                  <a:cubicBezTo>
                    <a:pt x="151" y="4"/>
                    <a:pt x="134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31"/>
            <p:cNvSpPr/>
            <p:nvPr/>
          </p:nvSpPr>
          <p:spPr>
            <a:xfrm flipH="1">
              <a:off x="7765514" y="1075878"/>
              <a:ext cx="21848" cy="21450"/>
            </a:xfrm>
            <a:custGeom>
              <a:avLst/>
              <a:gdLst/>
              <a:ahLst/>
              <a:cxnLst/>
              <a:rect l="l" t="t" r="r" b="b"/>
              <a:pathLst>
                <a:path w="165" h="162" extrusionOk="0">
                  <a:moveTo>
                    <a:pt x="96" y="0"/>
                  </a:moveTo>
                  <a:cubicBezTo>
                    <a:pt x="69" y="28"/>
                    <a:pt x="41" y="41"/>
                    <a:pt x="28" y="69"/>
                  </a:cubicBezTo>
                  <a:cubicBezTo>
                    <a:pt x="0" y="96"/>
                    <a:pt x="0" y="123"/>
                    <a:pt x="14" y="151"/>
                  </a:cubicBezTo>
                  <a:cubicBezTo>
                    <a:pt x="26" y="159"/>
                    <a:pt x="39" y="162"/>
                    <a:pt x="53" y="162"/>
                  </a:cubicBezTo>
                  <a:cubicBezTo>
                    <a:pt x="85" y="162"/>
                    <a:pt x="118" y="143"/>
                    <a:pt x="137" y="123"/>
                  </a:cubicBezTo>
                  <a:cubicBezTo>
                    <a:pt x="164" y="82"/>
                    <a:pt x="137" y="14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31"/>
            <p:cNvSpPr/>
            <p:nvPr/>
          </p:nvSpPr>
          <p:spPr>
            <a:xfrm flipH="1">
              <a:off x="7908387" y="894209"/>
              <a:ext cx="32705" cy="31778"/>
            </a:xfrm>
            <a:custGeom>
              <a:avLst/>
              <a:gdLst/>
              <a:ahLst/>
              <a:cxnLst/>
              <a:rect l="l" t="t" r="r" b="b"/>
              <a:pathLst>
                <a:path w="247" h="240" extrusionOk="0">
                  <a:moveTo>
                    <a:pt x="185" y="0"/>
                  </a:moveTo>
                  <a:cubicBezTo>
                    <a:pt x="168" y="0"/>
                    <a:pt x="151" y="7"/>
                    <a:pt x="137" y="21"/>
                  </a:cubicBezTo>
                  <a:lnTo>
                    <a:pt x="15" y="144"/>
                  </a:lnTo>
                  <a:cubicBezTo>
                    <a:pt x="1" y="171"/>
                    <a:pt x="1" y="198"/>
                    <a:pt x="15" y="226"/>
                  </a:cubicBezTo>
                  <a:cubicBezTo>
                    <a:pt x="28" y="239"/>
                    <a:pt x="42" y="239"/>
                    <a:pt x="69" y="239"/>
                  </a:cubicBezTo>
                  <a:cubicBezTo>
                    <a:pt x="83" y="239"/>
                    <a:pt x="97" y="239"/>
                    <a:pt x="110" y="226"/>
                  </a:cubicBezTo>
                  <a:lnTo>
                    <a:pt x="233" y="103"/>
                  </a:lnTo>
                  <a:cubicBezTo>
                    <a:pt x="247" y="75"/>
                    <a:pt x="247" y="34"/>
                    <a:pt x="233" y="21"/>
                  </a:cubicBezTo>
                  <a:cubicBezTo>
                    <a:pt x="219" y="7"/>
                    <a:pt x="202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31"/>
            <p:cNvSpPr/>
            <p:nvPr/>
          </p:nvSpPr>
          <p:spPr>
            <a:xfrm flipH="1">
              <a:off x="8096413" y="890105"/>
              <a:ext cx="30852" cy="28601"/>
            </a:xfrm>
            <a:custGeom>
              <a:avLst/>
              <a:gdLst/>
              <a:ahLst/>
              <a:cxnLst/>
              <a:rect l="l" t="t" r="r" b="b"/>
              <a:pathLst>
                <a:path w="233" h="216" extrusionOk="0">
                  <a:moveTo>
                    <a:pt x="74" y="1"/>
                  </a:moveTo>
                  <a:cubicBezTo>
                    <a:pt x="59" y="1"/>
                    <a:pt x="42" y="4"/>
                    <a:pt x="28" y="11"/>
                  </a:cubicBezTo>
                  <a:cubicBezTo>
                    <a:pt x="1" y="38"/>
                    <a:pt x="1" y="79"/>
                    <a:pt x="28" y="106"/>
                  </a:cubicBezTo>
                  <a:lnTo>
                    <a:pt x="124" y="202"/>
                  </a:lnTo>
                  <a:cubicBezTo>
                    <a:pt x="137" y="216"/>
                    <a:pt x="151" y="216"/>
                    <a:pt x="164" y="216"/>
                  </a:cubicBezTo>
                  <a:cubicBezTo>
                    <a:pt x="192" y="216"/>
                    <a:pt x="205" y="216"/>
                    <a:pt x="219" y="202"/>
                  </a:cubicBezTo>
                  <a:cubicBezTo>
                    <a:pt x="233" y="175"/>
                    <a:pt x="233" y="134"/>
                    <a:pt x="219" y="120"/>
                  </a:cubicBezTo>
                  <a:lnTo>
                    <a:pt x="110" y="11"/>
                  </a:lnTo>
                  <a:cubicBezTo>
                    <a:pt x="103" y="4"/>
                    <a:pt x="89" y="1"/>
                    <a:pt x="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31"/>
            <p:cNvSpPr/>
            <p:nvPr/>
          </p:nvSpPr>
          <p:spPr>
            <a:xfrm flipH="1">
              <a:off x="8177715" y="928769"/>
              <a:ext cx="65278" cy="36942"/>
            </a:xfrm>
            <a:custGeom>
              <a:avLst/>
              <a:gdLst/>
              <a:ahLst/>
              <a:cxnLst/>
              <a:rect l="l" t="t" r="r" b="b"/>
              <a:pathLst>
                <a:path w="493" h="279" extrusionOk="0">
                  <a:moveTo>
                    <a:pt x="74" y="0"/>
                  </a:moveTo>
                  <a:cubicBezTo>
                    <a:pt x="50" y="0"/>
                    <a:pt x="25" y="16"/>
                    <a:pt x="14" y="46"/>
                  </a:cubicBezTo>
                  <a:cubicBezTo>
                    <a:pt x="1" y="74"/>
                    <a:pt x="14" y="115"/>
                    <a:pt x="55" y="128"/>
                  </a:cubicBezTo>
                  <a:lnTo>
                    <a:pt x="397" y="265"/>
                  </a:lnTo>
                  <a:cubicBezTo>
                    <a:pt x="410" y="279"/>
                    <a:pt x="410" y="279"/>
                    <a:pt x="424" y="279"/>
                  </a:cubicBezTo>
                  <a:cubicBezTo>
                    <a:pt x="451" y="279"/>
                    <a:pt x="465" y="265"/>
                    <a:pt x="479" y="238"/>
                  </a:cubicBezTo>
                  <a:cubicBezTo>
                    <a:pt x="492" y="210"/>
                    <a:pt x="479" y="169"/>
                    <a:pt x="451" y="156"/>
                  </a:cubicBezTo>
                  <a:lnTo>
                    <a:pt x="96" y="6"/>
                  </a:lnTo>
                  <a:cubicBezTo>
                    <a:pt x="90" y="2"/>
                    <a:pt x="82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31"/>
            <p:cNvSpPr/>
            <p:nvPr/>
          </p:nvSpPr>
          <p:spPr>
            <a:xfrm flipH="1">
              <a:off x="8250011" y="1037876"/>
              <a:ext cx="34559" cy="39988"/>
            </a:xfrm>
            <a:custGeom>
              <a:avLst/>
              <a:gdLst/>
              <a:ahLst/>
              <a:cxnLst/>
              <a:rect l="l" t="t" r="r" b="b"/>
              <a:pathLst>
                <a:path w="261" h="302" extrusionOk="0">
                  <a:moveTo>
                    <a:pt x="55" y="1"/>
                  </a:moveTo>
                  <a:cubicBezTo>
                    <a:pt x="28" y="14"/>
                    <a:pt x="1" y="42"/>
                    <a:pt x="1" y="69"/>
                  </a:cubicBezTo>
                  <a:cubicBezTo>
                    <a:pt x="28" y="165"/>
                    <a:pt x="83" y="246"/>
                    <a:pt x="165" y="287"/>
                  </a:cubicBezTo>
                  <a:cubicBezTo>
                    <a:pt x="165" y="301"/>
                    <a:pt x="178" y="301"/>
                    <a:pt x="192" y="301"/>
                  </a:cubicBezTo>
                  <a:cubicBezTo>
                    <a:pt x="206" y="301"/>
                    <a:pt x="233" y="287"/>
                    <a:pt x="247" y="260"/>
                  </a:cubicBezTo>
                  <a:cubicBezTo>
                    <a:pt x="260" y="233"/>
                    <a:pt x="247" y="206"/>
                    <a:pt x="219" y="192"/>
                  </a:cubicBezTo>
                  <a:cubicBezTo>
                    <a:pt x="165" y="165"/>
                    <a:pt x="137" y="110"/>
                    <a:pt x="124" y="55"/>
                  </a:cubicBezTo>
                  <a:cubicBezTo>
                    <a:pt x="124" y="14"/>
                    <a:pt x="83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31"/>
            <p:cNvSpPr/>
            <p:nvPr/>
          </p:nvSpPr>
          <p:spPr>
            <a:xfrm flipH="1">
              <a:off x="8083701" y="1126459"/>
              <a:ext cx="16419" cy="32705"/>
            </a:xfrm>
            <a:custGeom>
              <a:avLst/>
              <a:gdLst/>
              <a:ahLst/>
              <a:cxnLst/>
              <a:rect l="l" t="t" r="r" b="b"/>
              <a:pathLst>
                <a:path w="124" h="247" extrusionOk="0">
                  <a:moveTo>
                    <a:pt x="69" y="1"/>
                  </a:moveTo>
                  <a:cubicBezTo>
                    <a:pt x="28" y="1"/>
                    <a:pt x="0" y="28"/>
                    <a:pt x="0" y="69"/>
                  </a:cubicBezTo>
                  <a:lnTo>
                    <a:pt x="0" y="192"/>
                  </a:lnTo>
                  <a:cubicBezTo>
                    <a:pt x="0" y="219"/>
                    <a:pt x="28" y="246"/>
                    <a:pt x="69" y="246"/>
                  </a:cubicBezTo>
                  <a:cubicBezTo>
                    <a:pt x="96" y="246"/>
                    <a:pt x="123" y="219"/>
                    <a:pt x="123" y="192"/>
                  </a:cubicBezTo>
                  <a:lnTo>
                    <a:pt x="123" y="69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1"/>
            <p:cNvSpPr/>
            <p:nvPr/>
          </p:nvSpPr>
          <p:spPr>
            <a:xfrm flipH="1">
              <a:off x="7977110" y="1009010"/>
              <a:ext cx="66999" cy="28998"/>
            </a:xfrm>
            <a:custGeom>
              <a:avLst/>
              <a:gdLst/>
              <a:ahLst/>
              <a:cxnLst/>
              <a:rect l="l" t="t" r="r" b="b"/>
              <a:pathLst>
                <a:path w="506" h="219" extrusionOk="0">
                  <a:moveTo>
                    <a:pt x="69" y="0"/>
                  </a:moveTo>
                  <a:cubicBezTo>
                    <a:pt x="28" y="0"/>
                    <a:pt x="1" y="28"/>
                    <a:pt x="1" y="55"/>
                  </a:cubicBezTo>
                  <a:cubicBezTo>
                    <a:pt x="1" y="89"/>
                    <a:pt x="19" y="113"/>
                    <a:pt x="49" y="113"/>
                  </a:cubicBezTo>
                  <a:cubicBezTo>
                    <a:pt x="55" y="113"/>
                    <a:pt x="62" y="112"/>
                    <a:pt x="69" y="109"/>
                  </a:cubicBezTo>
                  <a:cubicBezTo>
                    <a:pt x="178" y="109"/>
                    <a:pt x="301" y="150"/>
                    <a:pt x="410" y="205"/>
                  </a:cubicBezTo>
                  <a:cubicBezTo>
                    <a:pt x="410" y="219"/>
                    <a:pt x="424" y="219"/>
                    <a:pt x="438" y="219"/>
                  </a:cubicBezTo>
                  <a:cubicBezTo>
                    <a:pt x="451" y="219"/>
                    <a:pt x="479" y="205"/>
                    <a:pt x="492" y="191"/>
                  </a:cubicBezTo>
                  <a:cubicBezTo>
                    <a:pt x="506" y="164"/>
                    <a:pt x="492" y="123"/>
                    <a:pt x="465" y="109"/>
                  </a:cubicBezTo>
                  <a:cubicBezTo>
                    <a:pt x="342" y="28"/>
                    <a:pt x="20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1"/>
            <p:cNvSpPr/>
            <p:nvPr/>
          </p:nvSpPr>
          <p:spPr>
            <a:xfrm flipH="1">
              <a:off x="7760086" y="1025032"/>
              <a:ext cx="38134" cy="41974"/>
            </a:xfrm>
            <a:custGeom>
              <a:avLst/>
              <a:gdLst/>
              <a:ahLst/>
              <a:cxnLst/>
              <a:rect l="l" t="t" r="r" b="b"/>
              <a:pathLst>
                <a:path w="288" h="317" extrusionOk="0">
                  <a:moveTo>
                    <a:pt x="225" y="1"/>
                  </a:moveTo>
                  <a:cubicBezTo>
                    <a:pt x="205" y="1"/>
                    <a:pt x="186" y="13"/>
                    <a:pt x="178" y="29"/>
                  </a:cubicBezTo>
                  <a:lnTo>
                    <a:pt x="28" y="221"/>
                  </a:lnTo>
                  <a:cubicBezTo>
                    <a:pt x="1" y="248"/>
                    <a:pt x="14" y="289"/>
                    <a:pt x="42" y="303"/>
                  </a:cubicBezTo>
                  <a:cubicBezTo>
                    <a:pt x="55" y="316"/>
                    <a:pt x="55" y="316"/>
                    <a:pt x="69" y="316"/>
                  </a:cubicBezTo>
                  <a:cubicBezTo>
                    <a:pt x="96" y="316"/>
                    <a:pt x="110" y="316"/>
                    <a:pt x="123" y="303"/>
                  </a:cubicBezTo>
                  <a:lnTo>
                    <a:pt x="274" y="98"/>
                  </a:lnTo>
                  <a:cubicBezTo>
                    <a:pt x="287" y="70"/>
                    <a:pt x="287" y="29"/>
                    <a:pt x="260" y="16"/>
                  </a:cubicBezTo>
                  <a:cubicBezTo>
                    <a:pt x="250" y="5"/>
                    <a:pt x="237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1"/>
            <p:cNvSpPr/>
            <p:nvPr/>
          </p:nvSpPr>
          <p:spPr>
            <a:xfrm flipH="1">
              <a:off x="7884818" y="1156384"/>
              <a:ext cx="47138" cy="51640"/>
            </a:xfrm>
            <a:custGeom>
              <a:avLst/>
              <a:gdLst/>
              <a:ahLst/>
              <a:cxnLst/>
              <a:rect l="l" t="t" r="r" b="b"/>
              <a:pathLst>
                <a:path w="356" h="390" extrusionOk="0">
                  <a:moveTo>
                    <a:pt x="74" y="0"/>
                  </a:moveTo>
                  <a:cubicBezTo>
                    <a:pt x="58" y="0"/>
                    <a:pt x="41" y="7"/>
                    <a:pt x="28" y="20"/>
                  </a:cubicBezTo>
                  <a:cubicBezTo>
                    <a:pt x="0" y="34"/>
                    <a:pt x="0" y="75"/>
                    <a:pt x="28" y="102"/>
                  </a:cubicBezTo>
                  <a:lnTo>
                    <a:pt x="246" y="375"/>
                  </a:lnTo>
                  <a:cubicBezTo>
                    <a:pt x="260" y="389"/>
                    <a:pt x="273" y="389"/>
                    <a:pt x="287" y="389"/>
                  </a:cubicBezTo>
                  <a:cubicBezTo>
                    <a:pt x="301" y="389"/>
                    <a:pt x="314" y="389"/>
                    <a:pt x="328" y="375"/>
                  </a:cubicBezTo>
                  <a:cubicBezTo>
                    <a:pt x="355" y="362"/>
                    <a:pt x="355" y="321"/>
                    <a:pt x="342" y="294"/>
                  </a:cubicBezTo>
                  <a:lnTo>
                    <a:pt x="109" y="20"/>
                  </a:lnTo>
                  <a:cubicBezTo>
                    <a:pt x="103" y="7"/>
                    <a:pt x="89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1"/>
            <p:cNvSpPr/>
            <p:nvPr/>
          </p:nvSpPr>
          <p:spPr>
            <a:xfrm flipH="1">
              <a:off x="8009550" y="1222325"/>
              <a:ext cx="30984" cy="27276"/>
            </a:xfrm>
            <a:custGeom>
              <a:avLst/>
              <a:gdLst/>
              <a:ahLst/>
              <a:cxnLst/>
              <a:rect l="l" t="t" r="r" b="b"/>
              <a:pathLst>
                <a:path w="234" h="206" extrusionOk="0">
                  <a:moveTo>
                    <a:pt x="178" y="0"/>
                  </a:moveTo>
                  <a:cubicBezTo>
                    <a:pt x="138" y="0"/>
                    <a:pt x="110" y="28"/>
                    <a:pt x="110" y="55"/>
                  </a:cubicBezTo>
                  <a:cubicBezTo>
                    <a:pt x="97" y="69"/>
                    <a:pt x="83" y="82"/>
                    <a:pt x="69" y="82"/>
                  </a:cubicBezTo>
                  <a:cubicBezTo>
                    <a:pt x="64" y="80"/>
                    <a:pt x="59" y="79"/>
                    <a:pt x="54" y="79"/>
                  </a:cubicBezTo>
                  <a:cubicBezTo>
                    <a:pt x="29" y="79"/>
                    <a:pt x="1" y="103"/>
                    <a:pt x="1" y="137"/>
                  </a:cubicBezTo>
                  <a:cubicBezTo>
                    <a:pt x="1" y="164"/>
                    <a:pt x="28" y="191"/>
                    <a:pt x="56" y="191"/>
                  </a:cubicBezTo>
                  <a:cubicBezTo>
                    <a:pt x="56" y="205"/>
                    <a:pt x="69" y="205"/>
                    <a:pt x="69" y="205"/>
                  </a:cubicBezTo>
                  <a:cubicBezTo>
                    <a:pt x="151" y="205"/>
                    <a:pt x="206" y="151"/>
                    <a:pt x="219" y="69"/>
                  </a:cubicBezTo>
                  <a:cubicBezTo>
                    <a:pt x="233" y="41"/>
                    <a:pt x="206" y="14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1"/>
            <p:cNvSpPr/>
            <p:nvPr/>
          </p:nvSpPr>
          <p:spPr>
            <a:xfrm flipH="1">
              <a:off x="7801663" y="906524"/>
              <a:ext cx="32705" cy="26614"/>
            </a:xfrm>
            <a:custGeom>
              <a:avLst/>
              <a:gdLst/>
              <a:ahLst/>
              <a:cxnLst/>
              <a:rect l="l" t="t" r="r" b="b"/>
              <a:pathLst>
                <a:path w="247" h="201" extrusionOk="0">
                  <a:moveTo>
                    <a:pt x="175" y="1"/>
                  </a:moveTo>
                  <a:cubicBezTo>
                    <a:pt x="162" y="1"/>
                    <a:pt x="148" y="4"/>
                    <a:pt x="137" y="10"/>
                  </a:cubicBezTo>
                  <a:lnTo>
                    <a:pt x="41" y="92"/>
                  </a:lnTo>
                  <a:cubicBezTo>
                    <a:pt x="14" y="105"/>
                    <a:pt x="0" y="146"/>
                    <a:pt x="28" y="174"/>
                  </a:cubicBezTo>
                  <a:cubicBezTo>
                    <a:pt x="41" y="187"/>
                    <a:pt x="55" y="201"/>
                    <a:pt x="69" y="201"/>
                  </a:cubicBezTo>
                  <a:cubicBezTo>
                    <a:pt x="82" y="201"/>
                    <a:pt x="96" y="187"/>
                    <a:pt x="110" y="187"/>
                  </a:cubicBezTo>
                  <a:lnTo>
                    <a:pt x="205" y="105"/>
                  </a:lnTo>
                  <a:cubicBezTo>
                    <a:pt x="233" y="92"/>
                    <a:pt x="246" y="51"/>
                    <a:pt x="219" y="23"/>
                  </a:cubicBezTo>
                  <a:cubicBezTo>
                    <a:pt x="211" y="7"/>
                    <a:pt x="194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1"/>
            <p:cNvSpPr/>
            <p:nvPr/>
          </p:nvSpPr>
          <p:spPr>
            <a:xfrm flipH="1">
              <a:off x="8170564" y="1140230"/>
              <a:ext cx="52434" cy="49654"/>
            </a:xfrm>
            <a:custGeom>
              <a:avLst/>
              <a:gdLst/>
              <a:ahLst/>
              <a:cxnLst/>
              <a:rect l="l" t="t" r="r" b="b"/>
              <a:pathLst>
                <a:path w="396" h="375" extrusionOk="0">
                  <a:moveTo>
                    <a:pt x="319" y="1"/>
                  </a:moveTo>
                  <a:cubicBezTo>
                    <a:pt x="295" y="1"/>
                    <a:pt x="270" y="16"/>
                    <a:pt x="259" y="47"/>
                  </a:cubicBezTo>
                  <a:cubicBezTo>
                    <a:pt x="232" y="142"/>
                    <a:pt x="150" y="224"/>
                    <a:pt x="55" y="252"/>
                  </a:cubicBezTo>
                  <a:cubicBezTo>
                    <a:pt x="27" y="265"/>
                    <a:pt x="0" y="293"/>
                    <a:pt x="14" y="334"/>
                  </a:cubicBezTo>
                  <a:cubicBezTo>
                    <a:pt x="27" y="361"/>
                    <a:pt x="41" y="375"/>
                    <a:pt x="68" y="375"/>
                  </a:cubicBezTo>
                  <a:cubicBezTo>
                    <a:pt x="82" y="375"/>
                    <a:pt x="82" y="375"/>
                    <a:pt x="96" y="361"/>
                  </a:cubicBezTo>
                  <a:cubicBezTo>
                    <a:pt x="218" y="320"/>
                    <a:pt x="328" y="211"/>
                    <a:pt x="382" y="88"/>
                  </a:cubicBezTo>
                  <a:cubicBezTo>
                    <a:pt x="396" y="47"/>
                    <a:pt x="369" y="20"/>
                    <a:pt x="341" y="6"/>
                  </a:cubicBezTo>
                  <a:cubicBezTo>
                    <a:pt x="335" y="3"/>
                    <a:pt x="327" y="1"/>
                    <a:pt x="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1"/>
            <p:cNvSpPr/>
            <p:nvPr/>
          </p:nvSpPr>
          <p:spPr>
            <a:xfrm flipH="1">
              <a:off x="8335047" y="286705"/>
              <a:ext cx="1585610" cy="896548"/>
            </a:xfrm>
            <a:custGeom>
              <a:avLst/>
              <a:gdLst/>
              <a:ahLst/>
              <a:cxnLst/>
              <a:rect l="l" t="t" r="r" b="b"/>
              <a:pathLst>
                <a:path w="11975" h="6771" extrusionOk="0">
                  <a:moveTo>
                    <a:pt x="6512" y="1"/>
                  </a:moveTo>
                  <a:cubicBezTo>
                    <a:pt x="6408" y="1"/>
                    <a:pt x="6303" y="46"/>
                    <a:pt x="6213" y="76"/>
                  </a:cubicBezTo>
                  <a:cubicBezTo>
                    <a:pt x="6076" y="130"/>
                    <a:pt x="5926" y="117"/>
                    <a:pt x="5776" y="130"/>
                  </a:cubicBezTo>
                  <a:cubicBezTo>
                    <a:pt x="5380" y="158"/>
                    <a:pt x="5066" y="199"/>
                    <a:pt x="4697" y="363"/>
                  </a:cubicBezTo>
                  <a:cubicBezTo>
                    <a:pt x="4523" y="434"/>
                    <a:pt x="4310" y="560"/>
                    <a:pt x="4110" y="560"/>
                  </a:cubicBezTo>
                  <a:cubicBezTo>
                    <a:pt x="4044" y="560"/>
                    <a:pt x="3980" y="547"/>
                    <a:pt x="3919" y="513"/>
                  </a:cubicBezTo>
                  <a:cubicBezTo>
                    <a:pt x="3823" y="458"/>
                    <a:pt x="3728" y="390"/>
                    <a:pt x="3619" y="349"/>
                  </a:cubicBezTo>
                  <a:cubicBezTo>
                    <a:pt x="3604" y="345"/>
                    <a:pt x="3589" y="344"/>
                    <a:pt x="3575" y="344"/>
                  </a:cubicBezTo>
                  <a:cubicBezTo>
                    <a:pt x="3426" y="344"/>
                    <a:pt x="3280" y="519"/>
                    <a:pt x="3168" y="581"/>
                  </a:cubicBezTo>
                  <a:cubicBezTo>
                    <a:pt x="2936" y="731"/>
                    <a:pt x="2977" y="950"/>
                    <a:pt x="2813" y="1141"/>
                  </a:cubicBezTo>
                  <a:cubicBezTo>
                    <a:pt x="2770" y="1187"/>
                    <a:pt x="2719" y="1203"/>
                    <a:pt x="2663" y="1203"/>
                  </a:cubicBezTo>
                  <a:cubicBezTo>
                    <a:pt x="2546" y="1203"/>
                    <a:pt x="2409" y="1133"/>
                    <a:pt x="2292" y="1133"/>
                  </a:cubicBezTo>
                  <a:cubicBezTo>
                    <a:pt x="2218" y="1133"/>
                    <a:pt x="2152" y="1160"/>
                    <a:pt x="2103" y="1250"/>
                  </a:cubicBezTo>
                  <a:cubicBezTo>
                    <a:pt x="2035" y="1359"/>
                    <a:pt x="2021" y="1496"/>
                    <a:pt x="1939" y="1591"/>
                  </a:cubicBezTo>
                  <a:cubicBezTo>
                    <a:pt x="1844" y="1701"/>
                    <a:pt x="1680" y="1701"/>
                    <a:pt x="1543" y="1728"/>
                  </a:cubicBezTo>
                  <a:cubicBezTo>
                    <a:pt x="1407" y="1755"/>
                    <a:pt x="1311" y="1851"/>
                    <a:pt x="1175" y="1892"/>
                  </a:cubicBezTo>
                  <a:cubicBezTo>
                    <a:pt x="1025" y="1933"/>
                    <a:pt x="861" y="1974"/>
                    <a:pt x="833" y="2151"/>
                  </a:cubicBezTo>
                  <a:cubicBezTo>
                    <a:pt x="792" y="2438"/>
                    <a:pt x="888" y="2615"/>
                    <a:pt x="560" y="2725"/>
                  </a:cubicBezTo>
                  <a:cubicBezTo>
                    <a:pt x="315" y="2820"/>
                    <a:pt x="1" y="3148"/>
                    <a:pt x="42" y="3435"/>
                  </a:cubicBezTo>
                  <a:cubicBezTo>
                    <a:pt x="82" y="3680"/>
                    <a:pt x="369" y="3762"/>
                    <a:pt x="328" y="4035"/>
                  </a:cubicBezTo>
                  <a:cubicBezTo>
                    <a:pt x="301" y="4186"/>
                    <a:pt x="315" y="4336"/>
                    <a:pt x="315" y="4500"/>
                  </a:cubicBezTo>
                  <a:cubicBezTo>
                    <a:pt x="301" y="4650"/>
                    <a:pt x="178" y="4841"/>
                    <a:pt x="260" y="4991"/>
                  </a:cubicBezTo>
                  <a:cubicBezTo>
                    <a:pt x="383" y="5250"/>
                    <a:pt x="806" y="5455"/>
                    <a:pt x="1038" y="5592"/>
                  </a:cubicBezTo>
                  <a:cubicBezTo>
                    <a:pt x="1366" y="5769"/>
                    <a:pt x="1571" y="6179"/>
                    <a:pt x="1926" y="6302"/>
                  </a:cubicBezTo>
                  <a:cubicBezTo>
                    <a:pt x="1962" y="6314"/>
                    <a:pt x="1998" y="6319"/>
                    <a:pt x="2035" y="6319"/>
                  </a:cubicBezTo>
                  <a:cubicBezTo>
                    <a:pt x="2162" y="6319"/>
                    <a:pt x="2290" y="6261"/>
                    <a:pt x="2417" y="6261"/>
                  </a:cubicBezTo>
                  <a:cubicBezTo>
                    <a:pt x="2424" y="6260"/>
                    <a:pt x="2430" y="6260"/>
                    <a:pt x="2436" y="6260"/>
                  </a:cubicBezTo>
                  <a:cubicBezTo>
                    <a:pt x="2588" y="6260"/>
                    <a:pt x="2667" y="6415"/>
                    <a:pt x="2759" y="6520"/>
                  </a:cubicBezTo>
                  <a:cubicBezTo>
                    <a:pt x="2833" y="6601"/>
                    <a:pt x="2896" y="6631"/>
                    <a:pt x="2954" y="6631"/>
                  </a:cubicBezTo>
                  <a:cubicBezTo>
                    <a:pt x="3132" y="6631"/>
                    <a:pt x="3257" y="6341"/>
                    <a:pt x="3477" y="6341"/>
                  </a:cubicBezTo>
                  <a:cubicBezTo>
                    <a:pt x="3487" y="6341"/>
                    <a:pt x="3498" y="6341"/>
                    <a:pt x="3509" y="6343"/>
                  </a:cubicBezTo>
                  <a:cubicBezTo>
                    <a:pt x="3542" y="6347"/>
                    <a:pt x="3576" y="6349"/>
                    <a:pt x="3611" y="6349"/>
                  </a:cubicBezTo>
                  <a:cubicBezTo>
                    <a:pt x="3698" y="6349"/>
                    <a:pt x="3790" y="6339"/>
                    <a:pt x="3880" y="6339"/>
                  </a:cubicBezTo>
                  <a:cubicBezTo>
                    <a:pt x="3975" y="6339"/>
                    <a:pt x="4068" y="6350"/>
                    <a:pt x="4151" y="6397"/>
                  </a:cubicBezTo>
                  <a:cubicBezTo>
                    <a:pt x="4315" y="6493"/>
                    <a:pt x="4424" y="6588"/>
                    <a:pt x="4615" y="6588"/>
                  </a:cubicBezTo>
                  <a:cubicBezTo>
                    <a:pt x="4664" y="6587"/>
                    <a:pt x="4711" y="6586"/>
                    <a:pt x="4758" y="6586"/>
                  </a:cubicBezTo>
                  <a:cubicBezTo>
                    <a:pt x="5174" y="6586"/>
                    <a:pt x="5536" y="6640"/>
                    <a:pt x="5953" y="6739"/>
                  </a:cubicBezTo>
                  <a:cubicBezTo>
                    <a:pt x="5980" y="6744"/>
                    <a:pt x="6006" y="6747"/>
                    <a:pt x="6032" y="6747"/>
                  </a:cubicBezTo>
                  <a:cubicBezTo>
                    <a:pt x="6187" y="6747"/>
                    <a:pt x="6320" y="6653"/>
                    <a:pt x="6472" y="6629"/>
                  </a:cubicBezTo>
                  <a:cubicBezTo>
                    <a:pt x="6513" y="6619"/>
                    <a:pt x="6554" y="6614"/>
                    <a:pt x="6595" y="6614"/>
                  </a:cubicBezTo>
                  <a:cubicBezTo>
                    <a:pt x="6759" y="6614"/>
                    <a:pt x="6923" y="6684"/>
                    <a:pt x="7087" y="6684"/>
                  </a:cubicBezTo>
                  <a:cubicBezTo>
                    <a:pt x="7281" y="6684"/>
                    <a:pt x="7443" y="6770"/>
                    <a:pt x="7639" y="6770"/>
                  </a:cubicBezTo>
                  <a:cubicBezTo>
                    <a:pt x="7664" y="6770"/>
                    <a:pt x="7689" y="6769"/>
                    <a:pt x="7715" y="6766"/>
                  </a:cubicBezTo>
                  <a:cubicBezTo>
                    <a:pt x="7919" y="6739"/>
                    <a:pt x="8165" y="6725"/>
                    <a:pt x="8329" y="6588"/>
                  </a:cubicBezTo>
                  <a:cubicBezTo>
                    <a:pt x="8538" y="6406"/>
                    <a:pt x="8802" y="6346"/>
                    <a:pt x="9072" y="6346"/>
                  </a:cubicBezTo>
                  <a:cubicBezTo>
                    <a:pt x="9207" y="6346"/>
                    <a:pt x="9344" y="6361"/>
                    <a:pt x="9476" y="6384"/>
                  </a:cubicBezTo>
                  <a:cubicBezTo>
                    <a:pt x="9498" y="6388"/>
                    <a:pt x="9518" y="6389"/>
                    <a:pt x="9538" y="6389"/>
                  </a:cubicBezTo>
                  <a:cubicBezTo>
                    <a:pt x="9826" y="6389"/>
                    <a:pt x="9892" y="5994"/>
                    <a:pt x="10137" y="5994"/>
                  </a:cubicBezTo>
                  <a:cubicBezTo>
                    <a:pt x="10168" y="5994"/>
                    <a:pt x="10203" y="6000"/>
                    <a:pt x="10241" y="6015"/>
                  </a:cubicBezTo>
                  <a:cubicBezTo>
                    <a:pt x="10356" y="6066"/>
                    <a:pt x="10496" y="6166"/>
                    <a:pt x="10626" y="6166"/>
                  </a:cubicBezTo>
                  <a:cubicBezTo>
                    <a:pt x="10634" y="6166"/>
                    <a:pt x="10642" y="6166"/>
                    <a:pt x="10650" y="6165"/>
                  </a:cubicBezTo>
                  <a:cubicBezTo>
                    <a:pt x="10800" y="6165"/>
                    <a:pt x="10923" y="5919"/>
                    <a:pt x="11019" y="5824"/>
                  </a:cubicBezTo>
                  <a:cubicBezTo>
                    <a:pt x="11142" y="5701"/>
                    <a:pt x="11183" y="5619"/>
                    <a:pt x="11224" y="5442"/>
                  </a:cubicBezTo>
                  <a:cubicBezTo>
                    <a:pt x="11265" y="5237"/>
                    <a:pt x="11428" y="5114"/>
                    <a:pt x="11538" y="4950"/>
                  </a:cubicBezTo>
                  <a:cubicBezTo>
                    <a:pt x="11633" y="4786"/>
                    <a:pt x="11770" y="4677"/>
                    <a:pt x="11879" y="4527"/>
                  </a:cubicBezTo>
                  <a:cubicBezTo>
                    <a:pt x="11975" y="4363"/>
                    <a:pt x="11920" y="4117"/>
                    <a:pt x="11920" y="3940"/>
                  </a:cubicBezTo>
                  <a:cubicBezTo>
                    <a:pt x="11920" y="3749"/>
                    <a:pt x="11729" y="3653"/>
                    <a:pt x="11674" y="3476"/>
                  </a:cubicBezTo>
                  <a:cubicBezTo>
                    <a:pt x="11633" y="3312"/>
                    <a:pt x="11811" y="3148"/>
                    <a:pt x="11797" y="2970"/>
                  </a:cubicBezTo>
                  <a:cubicBezTo>
                    <a:pt x="11783" y="2629"/>
                    <a:pt x="11265" y="2260"/>
                    <a:pt x="11019" y="2069"/>
                  </a:cubicBezTo>
                  <a:cubicBezTo>
                    <a:pt x="10664" y="1810"/>
                    <a:pt x="10295" y="1578"/>
                    <a:pt x="9940" y="1318"/>
                  </a:cubicBezTo>
                  <a:cubicBezTo>
                    <a:pt x="9667" y="1114"/>
                    <a:pt x="9380" y="922"/>
                    <a:pt x="9094" y="745"/>
                  </a:cubicBezTo>
                  <a:cubicBezTo>
                    <a:pt x="8930" y="649"/>
                    <a:pt x="8766" y="663"/>
                    <a:pt x="8588" y="636"/>
                  </a:cubicBezTo>
                  <a:cubicBezTo>
                    <a:pt x="8411" y="608"/>
                    <a:pt x="8343" y="472"/>
                    <a:pt x="8247" y="335"/>
                  </a:cubicBezTo>
                  <a:cubicBezTo>
                    <a:pt x="8152" y="212"/>
                    <a:pt x="8042" y="185"/>
                    <a:pt x="7879" y="185"/>
                  </a:cubicBezTo>
                  <a:cubicBezTo>
                    <a:pt x="7779" y="185"/>
                    <a:pt x="7658" y="156"/>
                    <a:pt x="7542" y="156"/>
                  </a:cubicBezTo>
                  <a:cubicBezTo>
                    <a:pt x="7498" y="156"/>
                    <a:pt x="7455" y="160"/>
                    <a:pt x="7414" y="171"/>
                  </a:cubicBezTo>
                  <a:cubicBezTo>
                    <a:pt x="7313" y="194"/>
                    <a:pt x="7202" y="263"/>
                    <a:pt x="7097" y="263"/>
                  </a:cubicBezTo>
                  <a:cubicBezTo>
                    <a:pt x="7075" y="263"/>
                    <a:pt x="7053" y="260"/>
                    <a:pt x="7032" y="253"/>
                  </a:cubicBezTo>
                  <a:cubicBezTo>
                    <a:pt x="6868" y="226"/>
                    <a:pt x="6773" y="90"/>
                    <a:pt x="6622" y="21"/>
                  </a:cubicBezTo>
                  <a:cubicBezTo>
                    <a:pt x="6586" y="7"/>
                    <a:pt x="6549" y="1"/>
                    <a:pt x="651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1"/>
            <p:cNvSpPr/>
            <p:nvPr/>
          </p:nvSpPr>
          <p:spPr>
            <a:xfrm flipH="1">
              <a:off x="8694786" y="773715"/>
              <a:ext cx="137574" cy="119963"/>
            </a:xfrm>
            <a:custGeom>
              <a:avLst/>
              <a:gdLst/>
              <a:ahLst/>
              <a:cxnLst/>
              <a:rect l="l" t="t" r="r" b="b"/>
              <a:pathLst>
                <a:path w="1039" h="906" extrusionOk="0">
                  <a:moveTo>
                    <a:pt x="607" y="1"/>
                  </a:moveTo>
                  <a:cubicBezTo>
                    <a:pt x="457" y="1"/>
                    <a:pt x="320" y="79"/>
                    <a:pt x="206" y="180"/>
                  </a:cubicBezTo>
                  <a:cubicBezTo>
                    <a:pt x="96" y="289"/>
                    <a:pt x="1" y="453"/>
                    <a:pt x="42" y="603"/>
                  </a:cubicBezTo>
                  <a:cubicBezTo>
                    <a:pt x="55" y="671"/>
                    <a:pt x="110" y="740"/>
                    <a:pt x="178" y="781"/>
                  </a:cubicBezTo>
                  <a:cubicBezTo>
                    <a:pt x="275" y="860"/>
                    <a:pt x="401" y="905"/>
                    <a:pt x="529" y="905"/>
                  </a:cubicBezTo>
                  <a:cubicBezTo>
                    <a:pt x="599" y="905"/>
                    <a:pt x="670" y="892"/>
                    <a:pt x="738" y="862"/>
                  </a:cubicBezTo>
                  <a:cubicBezTo>
                    <a:pt x="916" y="781"/>
                    <a:pt x="1039" y="589"/>
                    <a:pt x="1025" y="398"/>
                  </a:cubicBezTo>
                  <a:cubicBezTo>
                    <a:pt x="1011" y="193"/>
                    <a:pt x="847" y="16"/>
                    <a:pt x="643" y="2"/>
                  </a:cubicBezTo>
                  <a:cubicBezTo>
                    <a:pt x="631" y="1"/>
                    <a:pt x="619" y="1"/>
                    <a:pt x="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31"/>
            <p:cNvSpPr/>
            <p:nvPr/>
          </p:nvSpPr>
          <p:spPr>
            <a:xfrm flipH="1">
              <a:off x="8805085" y="740347"/>
              <a:ext cx="86861" cy="45417"/>
            </a:xfrm>
            <a:custGeom>
              <a:avLst/>
              <a:gdLst/>
              <a:ahLst/>
              <a:cxnLst/>
              <a:rect l="l" t="t" r="r" b="b"/>
              <a:pathLst>
                <a:path w="656" h="343" extrusionOk="0">
                  <a:moveTo>
                    <a:pt x="456" y="0"/>
                  </a:moveTo>
                  <a:cubicBezTo>
                    <a:pt x="433" y="0"/>
                    <a:pt x="408" y="4"/>
                    <a:pt x="383" y="9"/>
                  </a:cubicBezTo>
                  <a:cubicBezTo>
                    <a:pt x="260" y="22"/>
                    <a:pt x="137" y="63"/>
                    <a:pt x="28" y="131"/>
                  </a:cubicBezTo>
                  <a:cubicBezTo>
                    <a:pt x="0" y="159"/>
                    <a:pt x="14" y="213"/>
                    <a:pt x="41" y="241"/>
                  </a:cubicBezTo>
                  <a:cubicBezTo>
                    <a:pt x="69" y="268"/>
                    <a:pt x="110" y="282"/>
                    <a:pt x="150" y="295"/>
                  </a:cubicBezTo>
                  <a:cubicBezTo>
                    <a:pt x="222" y="322"/>
                    <a:pt x="304" y="343"/>
                    <a:pt x="380" y="343"/>
                  </a:cubicBezTo>
                  <a:cubicBezTo>
                    <a:pt x="420" y="343"/>
                    <a:pt x="458" y="337"/>
                    <a:pt x="492" y="323"/>
                  </a:cubicBezTo>
                  <a:cubicBezTo>
                    <a:pt x="601" y="268"/>
                    <a:pt x="656" y="104"/>
                    <a:pt x="560" y="36"/>
                  </a:cubicBezTo>
                  <a:cubicBezTo>
                    <a:pt x="534" y="10"/>
                    <a:pt x="497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31"/>
            <p:cNvSpPr/>
            <p:nvPr/>
          </p:nvSpPr>
          <p:spPr>
            <a:xfrm flipH="1">
              <a:off x="8776087" y="620647"/>
              <a:ext cx="92422" cy="78122"/>
            </a:xfrm>
            <a:custGeom>
              <a:avLst/>
              <a:gdLst/>
              <a:ahLst/>
              <a:cxnLst/>
              <a:rect l="l" t="t" r="r" b="b"/>
              <a:pathLst>
                <a:path w="698" h="590" extrusionOk="0">
                  <a:moveTo>
                    <a:pt x="442" y="0"/>
                  </a:moveTo>
                  <a:cubicBezTo>
                    <a:pt x="338" y="0"/>
                    <a:pt x="236" y="66"/>
                    <a:pt x="165" y="148"/>
                  </a:cubicBezTo>
                  <a:cubicBezTo>
                    <a:pt x="69" y="244"/>
                    <a:pt x="1" y="421"/>
                    <a:pt x="110" y="517"/>
                  </a:cubicBezTo>
                  <a:cubicBezTo>
                    <a:pt x="152" y="570"/>
                    <a:pt x="219" y="590"/>
                    <a:pt x="285" y="590"/>
                  </a:cubicBezTo>
                  <a:cubicBezTo>
                    <a:pt x="305" y="590"/>
                    <a:pt x="324" y="588"/>
                    <a:pt x="342" y="585"/>
                  </a:cubicBezTo>
                  <a:cubicBezTo>
                    <a:pt x="465" y="558"/>
                    <a:pt x="602" y="489"/>
                    <a:pt x="656" y="366"/>
                  </a:cubicBezTo>
                  <a:cubicBezTo>
                    <a:pt x="697" y="244"/>
                    <a:pt x="656" y="80"/>
                    <a:pt x="547" y="25"/>
                  </a:cubicBezTo>
                  <a:cubicBezTo>
                    <a:pt x="512" y="8"/>
                    <a:pt x="477" y="0"/>
                    <a:pt x="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1"/>
            <p:cNvSpPr/>
            <p:nvPr/>
          </p:nvSpPr>
          <p:spPr>
            <a:xfrm flipH="1">
              <a:off x="8927964" y="726973"/>
              <a:ext cx="123141" cy="144724"/>
            </a:xfrm>
            <a:custGeom>
              <a:avLst/>
              <a:gdLst/>
              <a:ahLst/>
              <a:cxnLst/>
              <a:rect l="l" t="t" r="r" b="b"/>
              <a:pathLst>
                <a:path w="930" h="1093" extrusionOk="0">
                  <a:moveTo>
                    <a:pt x="533" y="0"/>
                  </a:moveTo>
                  <a:cubicBezTo>
                    <a:pt x="424" y="96"/>
                    <a:pt x="14" y="396"/>
                    <a:pt x="1" y="546"/>
                  </a:cubicBezTo>
                  <a:cubicBezTo>
                    <a:pt x="1" y="683"/>
                    <a:pt x="55" y="833"/>
                    <a:pt x="165" y="942"/>
                  </a:cubicBezTo>
                  <a:cubicBezTo>
                    <a:pt x="247" y="1038"/>
                    <a:pt x="383" y="1093"/>
                    <a:pt x="520" y="1093"/>
                  </a:cubicBezTo>
                  <a:cubicBezTo>
                    <a:pt x="656" y="1093"/>
                    <a:pt x="793" y="1024"/>
                    <a:pt x="861" y="915"/>
                  </a:cubicBezTo>
                  <a:cubicBezTo>
                    <a:pt x="929" y="792"/>
                    <a:pt x="929" y="642"/>
                    <a:pt x="902" y="506"/>
                  </a:cubicBezTo>
                  <a:cubicBezTo>
                    <a:pt x="861" y="287"/>
                    <a:pt x="738" y="82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1"/>
            <p:cNvSpPr/>
            <p:nvPr/>
          </p:nvSpPr>
          <p:spPr>
            <a:xfrm flipH="1">
              <a:off x="8951532" y="600388"/>
              <a:ext cx="45284" cy="64351"/>
            </a:xfrm>
            <a:custGeom>
              <a:avLst/>
              <a:gdLst/>
              <a:ahLst/>
              <a:cxnLst/>
              <a:rect l="l" t="t" r="r" b="b"/>
              <a:pathLst>
                <a:path w="342" h="486" extrusionOk="0">
                  <a:moveTo>
                    <a:pt x="82" y="1"/>
                  </a:moveTo>
                  <a:cubicBezTo>
                    <a:pt x="28" y="1"/>
                    <a:pt x="0" y="424"/>
                    <a:pt x="55" y="465"/>
                  </a:cubicBezTo>
                  <a:cubicBezTo>
                    <a:pt x="78" y="479"/>
                    <a:pt x="104" y="486"/>
                    <a:pt x="130" y="486"/>
                  </a:cubicBezTo>
                  <a:cubicBezTo>
                    <a:pt x="227" y="486"/>
                    <a:pt x="331" y="395"/>
                    <a:pt x="342" y="287"/>
                  </a:cubicBezTo>
                  <a:cubicBezTo>
                    <a:pt x="342" y="151"/>
                    <a:pt x="219" y="28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1"/>
            <p:cNvSpPr/>
            <p:nvPr/>
          </p:nvSpPr>
          <p:spPr>
            <a:xfrm flipH="1">
              <a:off x="9043692" y="657457"/>
              <a:ext cx="130291" cy="97057"/>
            </a:xfrm>
            <a:custGeom>
              <a:avLst/>
              <a:gdLst/>
              <a:ahLst/>
              <a:cxnLst/>
              <a:rect l="l" t="t" r="r" b="b"/>
              <a:pathLst>
                <a:path w="984" h="733" extrusionOk="0">
                  <a:moveTo>
                    <a:pt x="676" y="1"/>
                  </a:moveTo>
                  <a:cubicBezTo>
                    <a:pt x="637" y="1"/>
                    <a:pt x="599" y="11"/>
                    <a:pt x="560" y="20"/>
                  </a:cubicBezTo>
                  <a:cubicBezTo>
                    <a:pt x="424" y="34"/>
                    <a:pt x="287" y="75"/>
                    <a:pt x="178" y="157"/>
                  </a:cubicBezTo>
                  <a:cubicBezTo>
                    <a:pt x="69" y="239"/>
                    <a:pt x="0" y="375"/>
                    <a:pt x="41" y="512"/>
                  </a:cubicBezTo>
                  <a:cubicBezTo>
                    <a:pt x="78" y="672"/>
                    <a:pt x="271" y="732"/>
                    <a:pt x="439" y="732"/>
                  </a:cubicBezTo>
                  <a:cubicBezTo>
                    <a:pt x="457" y="732"/>
                    <a:pt x="475" y="731"/>
                    <a:pt x="492" y="730"/>
                  </a:cubicBezTo>
                  <a:cubicBezTo>
                    <a:pt x="669" y="703"/>
                    <a:pt x="847" y="607"/>
                    <a:pt x="915" y="430"/>
                  </a:cubicBezTo>
                  <a:cubicBezTo>
                    <a:pt x="983" y="266"/>
                    <a:pt x="901" y="34"/>
                    <a:pt x="724" y="7"/>
                  </a:cubicBezTo>
                  <a:cubicBezTo>
                    <a:pt x="708" y="3"/>
                    <a:pt x="692" y="1"/>
                    <a:pt x="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1"/>
            <p:cNvSpPr/>
            <p:nvPr/>
          </p:nvSpPr>
          <p:spPr>
            <a:xfrm flipH="1">
              <a:off x="9137704" y="593900"/>
              <a:ext cx="41709" cy="45019"/>
            </a:xfrm>
            <a:custGeom>
              <a:avLst/>
              <a:gdLst/>
              <a:ahLst/>
              <a:cxnLst/>
              <a:rect l="l" t="t" r="r" b="b"/>
              <a:pathLst>
                <a:path w="315" h="340" extrusionOk="0">
                  <a:moveTo>
                    <a:pt x="167" y="0"/>
                  </a:moveTo>
                  <a:cubicBezTo>
                    <a:pt x="152" y="0"/>
                    <a:pt x="138" y="3"/>
                    <a:pt x="123" y="9"/>
                  </a:cubicBezTo>
                  <a:cubicBezTo>
                    <a:pt x="96" y="9"/>
                    <a:pt x="82" y="36"/>
                    <a:pt x="55" y="50"/>
                  </a:cubicBezTo>
                  <a:cubicBezTo>
                    <a:pt x="0" y="118"/>
                    <a:pt x="0" y="227"/>
                    <a:pt x="55" y="295"/>
                  </a:cubicBezTo>
                  <a:cubicBezTo>
                    <a:pt x="85" y="325"/>
                    <a:pt x="124" y="339"/>
                    <a:pt x="163" y="339"/>
                  </a:cubicBezTo>
                  <a:cubicBezTo>
                    <a:pt x="214" y="339"/>
                    <a:pt x="264" y="315"/>
                    <a:pt x="287" y="268"/>
                  </a:cubicBezTo>
                  <a:cubicBezTo>
                    <a:pt x="314" y="213"/>
                    <a:pt x="314" y="145"/>
                    <a:pt x="287" y="91"/>
                  </a:cubicBezTo>
                  <a:cubicBezTo>
                    <a:pt x="266" y="37"/>
                    <a:pt x="219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1"/>
            <p:cNvSpPr/>
            <p:nvPr/>
          </p:nvSpPr>
          <p:spPr>
            <a:xfrm flipH="1">
              <a:off x="9181137" y="704728"/>
              <a:ext cx="144724" cy="161143"/>
            </a:xfrm>
            <a:custGeom>
              <a:avLst/>
              <a:gdLst/>
              <a:ahLst/>
              <a:cxnLst/>
              <a:rect l="l" t="t" r="r" b="b"/>
              <a:pathLst>
                <a:path w="1093" h="1217" extrusionOk="0">
                  <a:moveTo>
                    <a:pt x="454" y="1"/>
                  </a:moveTo>
                  <a:cubicBezTo>
                    <a:pt x="439" y="1"/>
                    <a:pt x="425" y="2"/>
                    <a:pt x="410" y="5"/>
                  </a:cubicBezTo>
                  <a:cubicBezTo>
                    <a:pt x="328" y="5"/>
                    <a:pt x="246" y="73"/>
                    <a:pt x="219" y="155"/>
                  </a:cubicBezTo>
                  <a:cubicBezTo>
                    <a:pt x="110" y="209"/>
                    <a:pt x="55" y="332"/>
                    <a:pt x="28" y="455"/>
                  </a:cubicBezTo>
                  <a:cubicBezTo>
                    <a:pt x="0" y="728"/>
                    <a:pt x="137" y="1015"/>
                    <a:pt x="383" y="1151"/>
                  </a:cubicBezTo>
                  <a:cubicBezTo>
                    <a:pt x="463" y="1191"/>
                    <a:pt x="557" y="1217"/>
                    <a:pt x="645" y="1217"/>
                  </a:cubicBezTo>
                  <a:cubicBezTo>
                    <a:pt x="677" y="1217"/>
                    <a:pt x="709" y="1213"/>
                    <a:pt x="738" y="1206"/>
                  </a:cubicBezTo>
                  <a:cubicBezTo>
                    <a:pt x="861" y="1192"/>
                    <a:pt x="984" y="1110"/>
                    <a:pt x="1038" y="1001"/>
                  </a:cubicBezTo>
                  <a:cubicBezTo>
                    <a:pt x="1079" y="933"/>
                    <a:pt x="1093" y="851"/>
                    <a:pt x="1093" y="769"/>
                  </a:cubicBezTo>
                  <a:cubicBezTo>
                    <a:pt x="1093" y="469"/>
                    <a:pt x="915" y="196"/>
                    <a:pt x="656" y="59"/>
                  </a:cubicBezTo>
                  <a:cubicBezTo>
                    <a:pt x="588" y="25"/>
                    <a:pt x="521" y="1"/>
                    <a:pt x="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1"/>
            <p:cNvSpPr/>
            <p:nvPr/>
          </p:nvSpPr>
          <p:spPr>
            <a:xfrm flipH="1">
              <a:off x="9108838" y="786294"/>
              <a:ext cx="41709" cy="55480"/>
            </a:xfrm>
            <a:custGeom>
              <a:avLst/>
              <a:gdLst/>
              <a:ahLst/>
              <a:cxnLst/>
              <a:rect l="l" t="t" r="r" b="b"/>
              <a:pathLst>
                <a:path w="315" h="419" extrusionOk="0">
                  <a:moveTo>
                    <a:pt x="134" y="1"/>
                  </a:moveTo>
                  <a:cubicBezTo>
                    <a:pt x="88" y="1"/>
                    <a:pt x="54" y="50"/>
                    <a:pt x="42" y="98"/>
                  </a:cubicBezTo>
                  <a:cubicBezTo>
                    <a:pt x="15" y="139"/>
                    <a:pt x="1" y="194"/>
                    <a:pt x="1" y="235"/>
                  </a:cubicBezTo>
                  <a:cubicBezTo>
                    <a:pt x="1" y="276"/>
                    <a:pt x="1" y="331"/>
                    <a:pt x="15" y="358"/>
                  </a:cubicBezTo>
                  <a:cubicBezTo>
                    <a:pt x="39" y="400"/>
                    <a:pt x="82" y="418"/>
                    <a:pt x="127" y="418"/>
                  </a:cubicBezTo>
                  <a:cubicBezTo>
                    <a:pt x="184" y="418"/>
                    <a:pt x="244" y="390"/>
                    <a:pt x="274" y="344"/>
                  </a:cubicBezTo>
                  <a:cubicBezTo>
                    <a:pt x="315" y="249"/>
                    <a:pt x="288" y="139"/>
                    <a:pt x="233" y="58"/>
                  </a:cubicBezTo>
                  <a:cubicBezTo>
                    <a:pt x="219" y="30"/>
                    <a:pt x="192" y="3"/>
                    <a:pt x="151" y="3"/>
                  </a:cubicBezTo>
                  <a:cubicBezTo>
                    <a:pt x="145" y="1"/>
                    <a:pt x="140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1"/>
            <p:cNvSpPr/>
            <p:nvPr/>
          </p:nvSpPr>
          <p:spPr>
            <a:xfrm flipH="1">
              <a:off x="9000261" y="486249"/>
              <a:ext cx="95997" cy="92157"/>
            </a:xfrm>
            <a:custGeom>
              <a:avLst/>
              <a:gdLst/>
              <a:ahLst/>
              <a:cxnLst/>
              <a:rect l="l" t="t" r="r" b="b"/>
              <a:pathLst>
                <a:path w="725" h="696" extrusionOk="0">
                  <a:moveTo>
                    <a:pt x="466" y="1"/>
                  </a:moveTo>
                  <a:cubicBezTo>
                    <a:pt x="408" y="1"/>
                    <a:pt x="346" y="15"/>
                    <a:pt x="287" y="30"/>
                  </a:cubicBezTo>
                  <a:lnTo>
                    <a:pt x="137" y="71"/>
                  </a:lnTo>
                  <a:cubicBezTo>
                    <a:pt x="110" y="84"/>
                    <a:pt x="82" y="98"/>
                    <a:pt x="55" y="112"/>
                  </a:cubicBezTo>
                  <a:cubicBezTo>
                    <a:pt x="0" y="153"/>
                    <a:pt x="0" y="235"/>
                    <a:pt x="0" y="303"/>
                  </a:cubicBezTo>
                  <a:cubicBezTo>
                    <a:pt x="14" y="385"/>
                    <a:pt x="14" y="453"/>
                    <a:pt x="41" y="521"/>
                  </a:cubicBezTo>
                  <a:cubicBezTo>
                    <a:pt x="98" y="634"/>
                    <a:pt x="213" y="695"/>
                    <a:pt x="333" y="695"/>
                  </a:cubicBezTo>
                  <a:cubicBezTo>
                    <a:pt x="387" y="695"/>
                    <a:pt x="441" y="683"/>
                    <a:pt x="492" y="658"/>
                  </a:cubicBezTo>
                  <a:cubicBezTo>
                    <a:pt x="642" y="576"/>
                    <a:pt x="724" y="398"/>
                    <a:pt x="697" y="221"/>
                  </a:cubicBezTo>
                  <a:cubicBezTo>
                    <a:pt x="683" y="153"/>
                    <a:pt x="656" y="84"/>
                    <a:pt x="601" y="43"/>
                  </a:cubicBezTo>
                  <a:cubicBezTo>
                    <a:pt x="563" y="12"/>
                    <a:pt x="516" y="1"/>
                    <a:pt x="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1"/>
            <p:cNvSpPr/>
            <p:nvPr/>
          </p:nvSpPr>
          <p:spPr>
            <a:xfrm flipH="1">
              <a:off x="8786944" y="517895"/>
              <a:ext cx="57996" cy="39855"/>
            </a:xfrm>
            <a:custGeom>
              <a:avLst/>
              <a:gdLst/>
              <a:ahLst/>
              <a:cxnLst/>
              <a:rect l="l" t="t" r="r" b="b"/>
              <a:pathLst>
                <a:path w="438" h="301" extrusionOk="0">
                  <a:moveTo>
                    <a:pt x="280" y="1"/>
                  </a:moveTo>
                  <a:cubicBezTo>
                    <a:pt x="238" y="1"/>
                    <a:pt x="194" y="15"/>
                    <a:pt x="150" y="37"/>
                  </a:cubicBezTo>
                  <a:cubicBezTo>
                    <a:pt x="110" y="50"/>
                    <a:pt x="69" y="77"/>
                    <a:pt x="41" y="105"/>
                  </a:cubicBezTo>
                  <a:cubicBezTo>
                    <a:pt x="14" y="146"/>
                    <a:pt x="0" y="200"/>
                    <a:pt x="28" y="241"/>
                  </a:cubicBezTo>
                  <a:cubicBezTo>
                    <a:pt x="55" y="269"/>
                    <a:pt x="82" y="282"/>
                    <a:pt x="110" y="282"/>
                  </a:cubicBezTo>
                  <a:cubicBezTo>
                    <a:pt x="143" y="294"/>
                    <a:pt x="180" y="300"/>
                    <a:pt x="215" y="300"/>
                  </a:cubicBezTo>
                  <a:cubicBezTo>
                    <a:pt x="266" y="300"/>
                    <a:pt x="315" y="287"/>
                    <a:pt x="355" y="255"/>
                  </a:cubicBezTo>
                  <a:cubicBezTo>
                    <a:pt x="424" y="200"/>
                    <a:pt x="437" y="91"/>
                    <a:pt x="383" y="37"/>
                  </a:cubicBezTo>
                  <a:cubicBezTo>
                    <a:pt x="351" y="11"/>
                    <a:pt x="316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31"/>
            <p:cNvSpPr/>
            <p:nvPr/>
          </p:nvSpPr>
          <p:spPr>
            <a:xfrm flipH="1">
              <a:off x="8680352" y="647262"/>
              <a:ext cx="57996" cy="56936"/>
            </a:xfrm>
            <a:custGeom>
              <a:avLst/>
              <a:gdLst/>
              <a:ahLst/>
              <a:cxnLst/>
              <a:rect l="l" t="t" r="r" b="b"/>
              <a:pathLst>
                <a:path w="438" h="430" extrusionOk="0">
                  <a:moveTo>
                    <a:pt x="288" y="1"/>
                  </a:moveTo>
                  <a:cubicBezTo>
                    <a:pt x="284" y="1"/>
                    <a:pt x="279" y="1"/>
                    <a:pt x="274" y="2"/>
                  </a:cubicBezTo>
                  <a:cubicBezTo>
                    <a:pt x="178" y="97"/>
                    <a:pt x="1" y="398"/>
                    <a:pt x="137" y="425"/>
                  </a:cubicBezTo>
                  <a:cubicBezTo>
                    <a:pt x="152" y="428"/>
                    <a:pt x="166" y="429"/>
                    <a:pt x="180" y="429"/>
                  </a:cubicBezTo>
                  <a:cubicBezTo>
                    <a:pt x="301" y="429"/>
                    <a:pt x="412" y="327"/>
                    <a:pt x="424" y="193"/>
                  </a:cubicBezTo>
                  <a:cubicBezTo>
                    <a:pt x="437" y="115"/>
                    <a:pt x="376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31"/>
            <p:cNvSpPr/>
            <p:nvPr/>
          </p:nvSpPr>
          <p:spPr>
            <a:xfrm flipH="1">
              <a:off x="9271442" y="554044"/>
              <a:ext cx="141149" cy="111622"/>
            </a:xfrm>
            <a:custGeom>
              <a:avLst/>
              <a:gdLst/>
              <a:ahLst/>
              <a:cxnLst/>
              <a:rect l="l" t="t" r="r" b="b"/>
              <a:pathLst>
                <a:path w="1066" h="843" extrusionOk="0">
                  <a:moveTo>
                    <a:pt x="818" y="0"/>
                  </a:moveTo>
                  <a:cubicBezTo>
                    <a:pt x="796" y="0"/>
                    <a:pt x="774" y="4"/>
                    <a:pt x="751" y="9"/>
                  </a:cubicBezTo>
                  <a:cubicBezTo>
                    <a:pt x="587" y="9"/>
                    <a:pt x="423" y="64"/>
                    <a:pt x="287" y="132"/>
                  </a:cubicBezTo>
                  <a:cubicBezTo>
                    <a:pt x="232" y="159"/>
                    <a:pt x="164" y="187"/>
                    <a:pt x="123" y="241"/>
                  </a:cubicBezTo>
                  <a:cubicBezTo>
                    <a:pt x="0" y="378"/>
                    <a:pt x="41" y="637"/>
                    <a:pt x="191" y="747"/>
                  </a:cubicBezTo>
                  <a:cubicBezTo>
                    <a:pt x="271" y="812"/>
                    <a:pt x="370" y="842"/>
                    <a:pt x="470" y="842"/>
                  </a:cubicBezTo>
                  <a:cubicBezTo>
                    <a:pt x="558" y="842"/>
                    <a:pt x="647" y="819"/>
                    <a:pt x="724" y="774"/>
                  </a:cubicBezTo>
                  <a:cubicBezTo>
                    <a:pt x="929" y="651"/>
                    <a:pt x="1065" y="392"/>
                    <a:pt x="997" y="159"/>
                  </a:cubicBezTo>
                  <a:cubicBezTo>
                    <a:pt x="983" y="105"/>
                    <a:pt x="956" y="50"/>
                    <a:pt x="901" y="23"/>
                  </a:cubicBezTo>
                  <a:cubicBezTo>
                    <a:pt x="877" y="7"/>
                    <a:pt x="849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1"/>
            <p:cNvSpPr/>
            <p:nvPr/>
          </p:nvSpPr>
          <p:spPr>
            <a:xfrm flipH="1">
              <a:off x="9380019" y="755972"/>
              <a:ext cx="79578" cy="57863"/>
            </a:xfrm>
            <a:custGeom>
              <a:avLst/>
              <a:gdLst/>
              <a:ahLst/>
              <a:cxnLst/>
              <a:rect l="l" t="t" r="r" b="b"/>
              <a:pathLst>
                <a:path w="601" h="437" extrusionOk="0">
                  <a:moveTo>
                    <a:pt x="299" y="0"/>
                  </a:moveTo>
                  <a:cubicBezTo>
                    <a:pt x="248" y="0"/>
                    <a:pt x="196" y="10"/>
                    <a:pt x="150" y="27"/>
                  </a:cubicBezTo>
                  <a:cubicBezTo>
                    <a:pt x="123" y="41"/>
                    <a:pt x="96" y="54"/>
                    <a:pt x="68" y="68"/>
                  </a:cubicBezTo>
                  <a:cubicBezTo>
                    <a:pt x="0" y="136"/>
                    <a:pt x="14" y="259"/>
                    <a:pt x="68" y="341"/>
                  </a:cubicBezTo>
                  <a:cubicBezTo>
                    <a:pt x="137" y="409"/>
                    <a:pt x="232" y="437"/>
                    <a:pt x="341" y="437"/>
                  </a:cubicBezTo>
                  <a:cubicBezTo>
                    <a:pt x="396" y="437"/>
                    <a:pt x="451" y="423"/>
                    <a:pt x="492" y="396"/>
                  </a:cubicBezTo>
                  <a:cubicBezTo>
                    <a:pt x="601" y="327"/>
                    <a:pt x="587" y="150"/>
                    <a:pt x="492" y="68"/>
                  </a:cubicBezTo>
                  <a:cubicBezTo>
                    <a:pt x="444" y="20"/>
                    <a:pt x="372" y="0"/>
                    <a:pt x="2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1"/>
            <p:cNvSpPr/>
            <p:nvPr/>
          </p:nvSpPr>
          <p:spPr>
            <a:xfrm flipH="1">
              <a:off x="9018402" y="887324"/>
              <a:ext cx="157435" cy="147108"/>
            </a:xfrm>
            <a:custGeom>
              <a:avLst/>
              <a:gdLst/>
              <a:ahLst/>
              <a:cxnLst/>
              <a:rect l="l" t="t" r="r" b="b"/>
              <a:pathLst>
                <a:path w="1189" h="1111" extrusionOk="0">
                  <a:moveTo>
                    <a:pt x="522" y="1"/>
                  </a:moveTo>
                  <a:cubicBezTo>
                    <a:pt x="447" y="1"/>
                    <a:pt x="372" y="11"/>
                    <a:pt x="301" y="32"/>
                  </a:cubicBezTo>
                  <a:cubicBezTo>
                    <a:pt x="246" y="45"/>
                    <a:pt x="192" y="73"/>
                    <a:pt x="151" y="114"/>
                  </a:cubicBezTo>
                  <a:cubicBezTo>
                    <a:pt x="69" y="182"/>
                    <a:pt x="28" y="291"/>
                    <a:pt x="14" y="400"/>
                  </a:cubicBezTo>
                  <a:cubicBezTo>
                    <a:pt x="1" y="482"/>
                    <a:pt x="14" y="564"/>
                    <a:pt x="28" y="646"/>
                  </a:cubicBezTo>
                  <a:cubicBezTo>
                    <a:pt x="83" y="824"/>
                    <a:pt x="219" y="960"/>
                    <a:pt x="397" y="1042"/>
                  </a:cubicBezTo>
                  <a:cubicBezTo>
                    <a:pt x="478" y="1086"/>
                    <a:pt x="575" y="1111"/>
                    <a:pt x="671" y="1111"/>
                  </a:cubicBezTo>
                  <a:cubicBezTo>
                    <a:pt x="753" y="1111"/>
                    <a:pt x="833" y="1093"/>
                    <a:pt x="902" y="1056"/>
                  </a:cubicBezTo>
                  <a:cubicBezTo>
                    <a:pt x="1079" y="974"/>
                    <a:pt x="1189" y="769"/>
                    <a:pt x="1189" y="578"/>
                  </a:cubicBezTo>
                  <a:cubicBezTo>
                    <a:pt x="1175" y="373"/>
                    <a:pt x="1052" y="196"/>
                    <a:pt x="875" y="100"/>
                  </a:cubicBezTo>
                  <a:cubicBezTo>
                    <a:pt x="772" y="31"/>
                    <a:pt x="647" y="1"/>
                    <a:pt x="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1"/>
            <p:cNvSpPr/>
            <p:nvPr/>
          </p:nvSpPr>
          <p:spPr>
            <a:xfrm flipH="1">
              <a:off x="9200997" y="914733"/>
              <a:ext cx="66999" cy="48727"/>
            </a:xfrm>
            <a:custGeom>
              <a:avLst/>
              <a:gdLst/>
              <a:ahLst/>
              <a:cxnLst/>
              <a:rect l="l" t="t" r="r" b="b"/>
              <a:pathLst>
                <a:path w="506" h="368" extrusionOk="0">
                  <a:moveTo>
                    <a:pt x="305" y="0"/>
                  </a:moveTo>
                  <a:cubicBezTo>
                    <a:pt x="277" y="0"/>
                    <a:pt x="250" y="8"/>
                    <a:pt x="219" y="16"/>
                  </a:cubicBezTo>
                  <a:cubicBezTo>
                    <a:pt x="110" y="57"/>
                    <a:pt x="0" y="139"/>
                    <a:pt x="41" y="248"/>
                  </a:cubicBezTo>
                  <a:cubicBezTo>
                    <a:pt x="55" y="303"/>
                    <a:pt x="110" y="344"/>
                    <a:pt x="164" y="357"/>
                  </a:cubicBezTo>
                  <a:cubicBezTo>
                    <a:pt x="188" y="364"/>
                    <a:pt x="214" y="368"/>
                    <a:pt x="240" y="368"/>
                  </a:cubicBezTo>
                  <a:cubicBezTo>
                    <a:pt x="318" y="368"/>
                    <a:pt x="400" y="337"/>
                    <a:pt x="451" y="275"/>
                  </a:cubicBezTo>
                  <a:cubicBezTo>
                    <a:pt x="506" y="180"/>
                    <a:pt x="465" y="43"/>
                    <a:pt x="369" y="16"/>
                  </a:cubicBezTo>
                  <a:cubicBezTo>
                    <a:pt x="346" y="4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1"/>
            <p:cNvSpPr/>
            <p:nvPr/>
          </p:nvSpPr>
          <p:spPr>
            <a:xfrm flipH="1">
              <a:off x="9307589" y="886927"/>
              <a:ext cx="84742" cy="78387"/>
            </a:xfrm>
            <a:custGeom>
              <a:avLst/>
              <a:gdLst/>
              <a:ahLst/>
              <a:cxnLst/>
              <a:rect l="l" t="t" r="r" b="b"/>
              <a:pathLst>
                <a:path w="640" h="592" extrusionOk="0">
                  <a:moveTo>
                    <a:pt x="281" y="1"/>
                  </a:moveTo>
                  <a:cubicBezTo>
                    <a:pt x="272" y="1"/>
                    <a:pt x="353" y="46"/>
                    <a:pt x="243" y="76"/>
                  </a:cubicBezTo>
                  <a:cubicBezTo>
                    <a:pt x="175" y="103"/>
                    <a:pt x="107" y="117"/>
                    <a:pt x="66" y="171"/>
                  </a:cubicBezTo>
                  <a:cubicBezTo>
                    <a:pt x="38" y="212"/>
                    <a:pt x="25" y="240"/>
                    <a:pt x="25" y="281"/>
                  </a:cubicBezTo>
                  <a:cubicBezTo>
                    <a:pt x="1" y="446"/>
                    <a:pt x="152" y="592"/>
                    <a:pt x="308" y="592"/>
                  </a:cubicBezTo>
                  <a:cubicBezTo>
                    <a:pt x="332" y="592"/>
                    <a:pt x="356" y="588"/>
                    <a:pt x="380" y="581"/>
                  </a:cubicBezTo>
                  <a:cubicBezTo>
                    <a:pt x="571" y="540"/>
                    <a:pt x="639" y="281"/>
                    <a:pt x="530" y="130"/>
                  </a:cubicBezTo>
                  <a:cubicBezTo>
                    <a:pt x="475" y="76"/>
                    <a:pt x="407" y="48"/>
                    <a:pt x="339" y="21"/>
                  </a:cubicBezTo>
                  <a:cubicBezTo>
                    <a:pt x="299" y="7"/>
                    <a:pt x="284" y="1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1"/>
            <p:cNvSpPr/>
            <p:nvPr/>
          </p:nvSpPr>
          <p:spPr>
            <a:xfrm flipH="1">
              <a:off x="8861095" y="897387"/>
              <a:ext cx="101426" cy="100234"/>
            </a:xfrm>
            <a:custGeom>
              <a:avLst/>
              <a:gdLst/>
              <a:ahLst/>
              <a:cxnLst/>
              <a:rect l="l" t="t" r="r" b="b"/>
              <a:pathLst>
                <a:path w="766" h="757" extrusionOk="0">
                  <a:moveTo>
                    <a:pt x="506" y="0"/>
                  </a:moveTo>
                  <a:cubicBezTo>
                    <a:pt x="482" y="0"/>
                    <a:pt x="458" y="4"/>
                    <a:pt x="438" y="10"/>
                  </a:cubicBezTo>
                  <a:cubicBezTo>
                    <a:pt x="288" y="24"/>
                    <a:pt x="151" y="106"/>
                    <a:pt x="69" y="229"/>
                  </a:cubicBezTo>
                  <a:cubicBezTo>
                    <a:pt x="1" y="352"/>
                    <a:pt x="1" y="529"/>
                    <a:pt x="96" y="638"/>
                  </a:cubicBezTo>
                  <a:cubicBezTo>
                    <a:pt x="158" y="717"/>
                    <a:pt x="259" y="757"/>
                    <a:pt x="359" y="757"/>
                  </a:cubicBezTo>
                  <a:cubicBezTo>
                    <a:pt x="415" y="757"/>
                    <a:pt x="471" y="745"/>
                    <a:pt x="520" y="720"/>
                  </a:cubicBezTo>
                  <a:cubicBezTo>
                    <a:pt x="656" y="652"/>
                    <a:pt x="752" y="502"/>
                    <a:pt x="752" y="338"/>
                  </a:cubicBezTo>
                  <a:cubicBezTo>
                    <a:pt x="765" y="202"/>
                    <a:pt x="711" y="51"/>
                    <a:pt x="574" y="10"/>
                  </a:cubicBezTo>
                  <a:cubicBezTo>
                    <a:pt x="554" y="4"/>
                    <a:pt x="530" y="0"/>
                    <a:pt x="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1"/>
            <p:cNvSpPr/>
            <p:nvPr/>
          </p:nvSpPr>
          <p:spPr>
            <a:xfrm flipH="1">
              <a:off x="9419743" y="830387"/>
              <a:ext cx="108576" cy="87258"/>
            </a:xfrm>
            <a:custGeom>
              <a:avLst/>
              <a:gdLst/>
              <a:ahLst/>
              <a:cxnLst/>
              <a:rect l="l" t="t" r="r" b="b"/>
              <a:pathLst>
                <a:path w="820" h="659" extrusionOk="0">
                  <a:moveTo>
                    <a:pt x="424" y="0"/>
                  </a:moveTo>
                  <a:cubicBezTo>
                    <a:pt x="379" y="0"/>
                    <a:pt x="333" y="8"/>
                    <a:pt x="287" y="25"/>
                  </a:cubicBezTo>
                  <a:cubicBezTo>
                    <a:pt x="205" y="39"/>
                    <a:pt x="123" y="93"/>
                    <a:pt x="82" y="175"/>
                  </a:cubicBezTo>
                  <a:cubicBezTo>
                    <a:pt x="0" y="312"/>
                    <a:pt x="82" y="503"/>
                    <a:pt x="219" y="585"/>
                  </a:cubicBezTo>
                  <a:cubicBezTo>
                    <a:pt x="293" y="634"/>
                    <a:pt x="376" y="658"/>
                    <a:pt x="458" y="658"/>
                  </a:cubicBezTo>
                  <a:cubicBezTo>
                    <a:pt x="512" y="658"/>
                    <a:pt x="566" y="647"/>
                    <a:pt x="615" y="626"/>
                  </a:cubicBezTo>
                  <a:cubicBezTo>
                    <a:pt x="738" y="557"/>
                    <a:pt x="820" y="421"/>
                    <a:pt x="806" y="284"/>
                  </a:cubicBezTo>
                  <a:cubicBezTo>
                    <a:pt x="792" y="175"/>
                    <a:pt x="710" y="80"/>
                    <a:pt x="615" y="39"/>
                  </a:cubicBezTo>
                  <a:cubicBezTo>
                    <a:pt x="551" y="15"/>
                    <a:pt x="488" y="0"/>
                    <a:pt x="4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1"/>
            <p:cNvSpPr/>
            <p:nvPr/>
          </p:nvSpPr>
          <p:spPr>
            <a:xfrm flipH="1">
              <a:off x="8790783" y="954059"/>
              <a:ext cx="39723" cy="34294"/>
            </a:xfrm>
            <a:custGeom>
              <a:avLst/>
              <a:gdLst/>
              <a:ahLst/>
              <a:cxnLst/>
              <a:rect l="l" t="t" r="r" b="b"/>
              <a:pathLst>
                <a:path w="300" h="259" extrusionOk="0">
                  <a:moveTo>
                    <a:pt x="143" y="0"/>
                  </a:moveTo>
                  <a:cubicBezTo>
                    <a:pt x="132" y="0"/>
                    <a:pt x="121" y="2"/>
                    <a:pt x="110" y="6"/>
                  </a:cubicBezTo>
                  <a:cubicBezTo>
                    <a:pt x="28" y="33"/>
                    <a:pt x="1" y="156"/>
                    <a:pt x="69" y="224"/>
                  </a:cubicBezTo>
                  <a:cubicBezTo>
                    <a:pt x="87" y="247"/>
                    <a:pt x="116" y="258"/>
                    <a:pt x="146" y="258"/>
                  </a:cubicBezTo>
                  <a:cubicBezTo>
                    <a:pt x="204" y="258"/>
                    <a:pt x="269" y="219"/>
                    <a:pt x="287" y="156"/>
                  </a:cubicBezTo>
                  <a:cubicBezTo>
                    <a:pt x="299" y="73"/>
                    <a:pt x="218" y="0"/>
                    <a:pt x="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31"/>
            <p:cNvSpPr/>
            <p:nvPr/>
          </p:nvSpPr>
          <p:spPr>
            <a:xfrm flipH="1">
              <a:off x="9202852" y="998152"/>
              <a:ext cx="103147" cy="80903"/>
            </a:xfrm>
            <a:custGeom>
              <a:avLst/>
              <a:gdLst/>
              <a:ahLst/>
              <a:cxnLst/>
              <a:rect l="l" t="t" r="r" b="b"/>
              <a:pathLst>
                <a:path w="779" h="611" extrusionOk="0">
                  <a:moveTo>
                    <a:pt x="260" y="0"/>
                  </a:moveTo>
                  <a:cubicBezTo>
                    <a:pt x="192" y="0"/>
                    <a:pt x="110" y="0"/>
                    <a:pt x="69" y="55"/>
                  </a:cubicBezTo>
                  <a:cubicBezTo>
                    <a:pt x="1" y="110"/>
                    <a:pt x="28" y="219"/>
                    <a:pt x="69" y="287"/>
                  </a:cubicBezTo>
                  <a:cubicBezTo>
                    <a:pt x="124" y="396"/>
                    <a:pt x="205" y="492"/>
                    <a:pt x="301" y="546"/>
                  </a:cubicBezTo>
                  <a:cubicBezTo>
                    <a:pt x="369" y="589"/>
                    <a:pt x="443" y="610"/>
                    <a:pt x="515" y="610"/>
                  </a:cubicBezTo>
                  <a:cubicBezTo>
                    <a:pt x="559" y="610"/>
                    <a:pt x="601" y="603"/>
                    <a:pt x="642" y="587"/>
                  </a:cubicBezTo>
                  <a:cubicBezTo>
                    <a:pt x="670" y="574"/>
                    <a:pt x="697" y="574"/>
                    <a:pt x="711" y="546"/>
                  </a:cubicBezTo>
                  <a:cubicBezTo>
                    <a:pt x="738" y="519"/>
                    <a:pt x="752" y="492"/>
                    <a:pt x="752" y="465"/>
                  </a:cubicBezTo>
                  <a:cubicBezTo>
                    <a:pt x="779" y="355"/>
                    <a:pt x="738" y="246"/>
                    <a:pt x="670" y="164"/>
                  </a:cubicBezTo>
                  <a:cubicBezTo>
                    <a:pt x="574" y="55"/>
                    <a:pt x="410" y="14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31"/>
            <p:cNvSpPr/>
            <p:nvPr/>
          </p:nvSpPr>
          <p:spPr>
            <a:xfrm flipH="1">
              <a:off x="9327585" y="993518"/>
              <a:ext cx="141149" cy="120493"/>
            </a:xfrm>
            <a:custGeom>
              <a:avLst/>
              <a:gdLst/>
              <a:ahLst/>
              <a:cxnLst/>
              <a:rect l="l" t="t" r="r" b="b"/>
              <a:pathLst>
                <a:path w="1066" h="910" extrusionOk="0">
                  <a:moveTo>
                    <a:pt x="520" y="0"/>
                  </a:moveTo>
                  <a:cubicBezTo>
                    <a:pt x="372" y="0"/>
                    <a:pt x="220" y="66"/>
                    <a:pt x="124" y="172"/>
                  </a:cubicBezTo>
                  <a:cubicBezTo>
                    <a:pt x="83" y="226"/>
                    <a:pt x="42" y="281"/>
                    <a:pt x="28" y="336"/>
                  </a:cubicBezTo>
                  <a:cubicBezTo>
                    <a:pt x="1" y="445"/>
                    <a:pt x="56" y="568"/>
                    <a:pt x="137" y="650"/>
                  </a:cubicBezTo>
                  <a:cubicBezTo>
                    <a:pt x="219" y="732"/>
                    <a:pt x="315" y="786"/>
                    <a:pt x="424" y="827"/>
                  </a:cubicBezTo>
                  <a:cubicBezTo>
                    <a:pt x="521" y="871"/>
                    <a:pt x="628" y="909"/>
                    <a:pt x="729" y="909"/>
                  </a:cubicBezTo>
                  <a:cubicBezTo>
                    <a:pt x="785" y="909"/>
                    <a:pt x="840" y="897"/>
                    <a:pt x="888" y="868"/>
                  </a:cubicBezTo>
                  <a:cubicBezTo>
                    <a:pt x="1011" y="800"/>
                    <a:pt x="1066" y="650"/>
                    <a:pt x="1052" y="513"/>
                  </a:cubicBezTo>
                  <a:cubicBezTo>
                    <a:pt x="1052" y="308"/>
                    <a:pt x="902" y="104"/>
                    <a:pt x="697" y="35"/>
                  </a:cubicBezTo>
                  <a:cubicBezTo>
                    <a:pt x="641" y="11"/>
                    <a:pt x="581" y="0"/>
                    <a:pt x="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1"/>
            <p:cNvSpPr/>
            <p:nvPr/>
          </p:nvSpPr>
          <p:spPr>
            <a:xfrm flipH="1">
              <a:off x="9454037" y="952338"/>
              <a:ext cx="47138" cy="41974"/>
            </a:xfrm>
            <a:custGeom>
              <a:avLst/>
              <a:gdLst/>
              <a:ahLst/>
              <a:cxnLst/>
              <a:rect l="l" t="t" r="r" b="b"/>
              <a:pathLst>
                <a:path w="356" h="317" extrusionOk="0">
                  <a:moveTo>
                    <a:pt x="163" y="0"/>
                  </a:moveTo>
                  <a:cubicBezTo>
                    <a:pt x="150" y="0"/>
                    <a:pt x="136" y="2"/>
                    <a:pt x="123" y="5"/>
                  </a:cubicBezTo>
                  <a:cubicBezTo>
                    <a:pt x="55" y="19"/>
                    <a:pt x="0" y="87"/>
                    <a:pt x="0" y="169"/>
                  </a:cubicBezTo>
                  <a:cubicBezTo>
                    <a:pt x="0" y="247"/>
                    <a:pt x="82" y="316"/>
                    <a:pt x="165" y="316"/>
                  </a:cubicBezTo>
                  <a:cubicBezTo>
                    <a:pt x="183" y="316"/>
                    <a:pt x="201" y="313"/>
                    <a:pt x="219" y="305"/>
                  </a:cubicBezTo>
                  <a:cubicBezTo>
                    <a:pt x="314" y="278"/>
                    <a:pt x="355" y="128"/>
                    <a:pt x="287" y="60"/>
                  </a:cubicBezTo>
                  <a:cubicBezTo>
                    <a:pt x="256" y="18"/>
                    <a:pt x="20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1"/>
            <p:cNvSpPr/>
            <p:nvPr/>
          </p:nvSpPr>
          <p:spPr>
            <a:xfrm flipH="1">
              <a:off x="9050974" y="1062240"/>
              <a:ext cx="88715" cy="86464"/>
            </a:xfrm>
            <a:custGeom>
              <a:avLst/>
              <a:gdLst/>
              <a:ahLst/>
              <a:cxnLst/>
              <a:rect l="l" t="t" r="r" b="b"/>
              <a:pathLst>
                <a:path w="670" h="653" extrusionOk="0">
                  <a:moveTo>
                    <a:pt x="433" y="0"/>
                  </a:moveTo>
                  <a:cubicBezTo>
                    <a:pt x="385" y="0"/>
                    <a:pt x="335" y="10"/>
                    <a:pt x="288" y="22"/>
                  </a:cubicBezTo>
                  <a:cubicBezTo>
                    <a:pt x="233" y="49"/>
                    <a:pt x="165" y="62"/>
                    <a:pt x="110" y="117"/>
                  </a:cubicBezTo>
                  <a:cubicBezTo>
                    <a:pt x="69" y="144"/>
                    <a:pt x="42" y="199"/>
                    <a:pt x="28" y="254"/>
                  </a:cubicBezTo>
                  <a:cubicBezTo>
                    <a:pt x="1" y="363"/>
                    <a:pt x="14" y="499"/>
                    <a:pt x="110" y="581"/>
                  </a:cubicBezTo>
                  <a:cubicBezTo>
                    <a:pt x="164" y="628"/>
                    <a:pt x="241" y="652"/>
                    <a:pt x="316" y="652"/>
                  </a:cubicBezTo>
                  <a:cubicBezTo>
                    <a:pt x="374" y="652"/>
                    <a:pt x="431" y="638"/>
                    <a:pt x="479" y="609"/>
                  </a:cubicBezTo>
                  <a:cubicBezTo>
                    <a:pt x="588" y="527"/>
                    <a:pt x="656" y="404"/>
                    <a:pt x="670" y="267"/>
                  </a:cubicBezTo>
                  <a:cubicBezTo>
                    <a:pt x="670" y="185"/>
                    <a:pt x="656" y="103"/>
                    <a:pt x="602" y="62"/>
                  </a:cubicBezTo>
                  <a:cubicBezTo>
                    <a:pt x="555" y="16"/>
                    <a:pt x="496" y="0"/>
                    <a:pt x="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1"/>
            <p:cNvSpPr/>
            <p:nvPr/>
          </p:nvSpPr>
          <p:spPr>
            <a:xfrm flipH="1">
              <a:off x="8882811" y="1035228"/>
              <a:ext cx="94144" cy="79049"/>
            </a:xfrm>
            <a:custGeom>
              <a:avLst/>
              <a:gdLst/>
              <a:ahLst/>
              <a:cxnLst/>
              <a:rect l="l" t="t" r="r" b="b"/>
              <a:pathLst>
                <a:path w="711" h="597" extrusionOk="0">
                  <a:moveTo>
                    <a:pt x="284" y="1"/>
                  </a:moveTo>
                  <a:cubicBezTo>
                    <a:pt x="267" y="1"/>
                    <a:pt x="247" y="7"/>
                    <a:pt x="219" y="21"/>
                  </a:cubicBezTo>
                  <a:cubicBezTo>
                    <a:pt x="110" y="75"/>
                    <a:pt x="1" y="185"/>
                    <a:pt x="14" y="307"/>
                  </a:cubicBezTo>
                  <a:cubicBezTo>
                    <a:pt x="28" y="417"/>
                    <a:pt x="137" y="485"/>
                    <a:pt x="233" y="526"/>
                  </a:cubicBezTo>
                  <a:cubicBezTo>
                    <a:pt x="304" y="561"/>
                    <a:pt x="395" y="597"/>
                    <a:pt x="480" y="597"/>
                  </a:cubicBezTo>
                  <a:cubicBezTo>
                    <a:pt x="494" y="597"/>
                    <a:pt x="507" y="596"/>
                    <a:pt x="519" y="594"/>
                  </a:cubicBezTo>
                  <a:cubicBezTo>
                    <a:pt x="615" y="567"/>
                    <a:pt x="711" y="485"/>
                    <a:pt x="697" y="376"/>
                  </a:cubicBezTo>
                  <a:cubicBezTo>
                    <a:pt x="697" y="335"/>
                    <a:pt x="670" y="294"/>
                    <a:pt x="642" y="253"/>
                  </a:cubicBezTo>
                  <a:cubicBezTo>
                    <a:pt x="588" y="185"/>
                    <a:pt x="506" y="130"/>
                    <a:pt x="424" y="89"/>
                  </a:cubicBezTo>
                  <a:cubicBezTo>
                    <a:pt x="343" y="49"/>
                    <a:pt x="329" y="1"/>
                    <a:pt x="2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1"/>
            <p:cNvSpPr/>
            <p:nvPr/>
          </p:nvSpPr>
          <p:spPr>
            <a:xfrm flipH="1">
              <a:off x="8665919" y="930623"/>
              <a:ext cx="61571" cy="57731"/>
            </a:xfrm>
            <a:custGeom>
              <a:avLst/>
              <a:gdLst/>
              <a:ahLst/>
              <a:cxnLst/>
              <a:rect l="l" t="t" r="r" b="b"/>
              <a:pathLst>
                <a:path w="465" h="436" extrusionOk="0">
                  <a:moveTo>
                    <a:pt x="245" y="1"/>
                  </a:moveTo>
                  <a:cubicBezTo>
                    <a:pt x="231" y="1"/>
                    <a:pt x="218" y="2"/>
                    <a:pt x="206" y="5"/>
                  </a:cubicBezTo>
                  <a:cubicBezTo>
                    <a:pt x="83" y="32"/>
                    <a:pt x="1" y="183"/>
                    <a:pt x="42" y="292"/>
                  </a:cubicBezTo>
                  <a:cubicBezTo>
                    <a:pt x="72" y="382"/>
                    <a:pt x="169" y="436"/>
                    <a:pt x="261" y="436"/>
                  </a:cubicBezTo>
                  <a:cubicBezTo>
                    <a:pt x="295" y="436"/>
                    <a:pt x="327" y="429"/>
                    <a:pt x="356" y="415"/>
                  </a:cubicBezTo>
                  <a:cubicBezTo>
                    <a:pt x="397" y="387"/>
                    <a:pt x="424" y="360"/>
                    <a:pt x="451" y="319"/>
                  </a:cubicBezTo>
                  <a:cubicBezTo>
                    <a:pt x="465" y="278"/>
                    <a:pt x="465" y="251"/>
                    <a:pt x="465" y="210"/>
                  </a:cubicBezTo>
                  <a:cubicBezTo>
                    <a:pt x="465" y="100"/>
                    <a:pt x="356" y="1"/>
                    <a:pt x="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31"/>
            <p:cNvSpPr/>
            <p:nvPr/>
          </p:nvSpPr>
          <p:spPr>
            <a:xfrm flipH="1">
              <a:off x="8759932" y="1026356"/>
              <a:ext cx="65146" cy="48462"/>
            </a:xfrm>
            <a:custGeom>
              <a:avLst/>
              <a:gdLst/>
              <a:ahLst/>
              <a:cxnLst/>
              <a:rect l="l" t="t" r="r" b="b"/>
              <a:pathLst>
                <a:path w="492" h="366" extrusionOk="0">
                  <a:moveTo>
                    <a:pt x="316" y="0"/>
                  </a:moveTo>
                  <a:cubicBezTo>
                    <a:pt x="283" y="0"/>
                    <a:pt x="250" y="7"/>
                    <a:pt x="219" y="19"/>
                  </a:cubicBezTo>
                  <a:cubicBezTo>
                    <a:pt x="164" y="47"/>
                    <a:pt x="123" y="101"/>
                    <a:pt x="69" y="156"/>
                  </a:cubicBezTo>
                  <a:cubicBezTo>
                    <a:pt x="41" y="197"/>
                    <a:pt x="0" y="265"/>
                    <a:pt x="28" y="320"/>
                  </a:cubicBezTo>
                  <a:cubicBezTo>
                    <a:pt x="55" y="333"/>
                    <a:pt x="82" y="347"/>
                    <a:pt x="123" y="361"/>
                  </a:cubicBezTo>
                  <a:cubicBezTo>
                    <a:pt x="145" y="364"/>
                    <a:pt x="167" y="366"/>
                    <a:pt x="189" y="366"/>
                  </a:cubicBezTo>
                  <a:cubicBezTo>
                    <a:pt x="267" y="366"/>
                    <a:pt x="347" y="345"/>
                    <a:pt x="410" y="293"/>
                  </a:cubicBezTo>
                  <a:cubicBezTo>
                    <a:pt x="478" y="224"/>
                    <a:pt x="492" y="88"/>
                    <a:pt x="424" y="33"/>
                  </a:cubicBezTo>
                  <a:cubicBezTo>
                    <a:pt x="394" y="11"/>
                    <a:pt x="355" y="0"/>
                    <a:pt x="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31"/>
            <p:cNvSpPr/>
            <p:nvPr/>
          </p:nvSpPr>
          <p:spPr>
            <a:xfrm flipH="1">
              <a:off x="9257007" y="462282"/>
              <a:ext cx="48992" cy="27939"/>
            </a:xfrm>
            <a:custGeom>
              <a:avLst/>
              <a:gdLst/>
              <a:ahLst/>
              <a:cxnLst/>
              <a:rect l="l" t="t" r="r" b="b"/>
              <a:pathLst>
                <a:path w="370" h="211" extrusionOk="0">
                  <a:moveTo>
                    <a:pt x="182" y="1"/>
                  </a:moveTo>
                  <a:cubicBezTo>
                    <a:pt x="144" y="1"/>
                    <a:pt x="107" y="11"/>
                    <a:pt x="69" y="33"/>
                  </a:cubicBezTo>
                  <a:cubicBezTo>
                    <a:pt x="55" y="33"/>
                    <a:pt x="42" y="47"/>
                    <a:pt x="28" y="61"/>
                  </a:cubicBezTo>
                  <a:cubicBezTo>
                    <a:pt x="1" y="88"/>
                    <a:pt x="14" y="142"/>
                    <a:pt x="42" y="170"/>
                  </a:cubicBezTo>
                  <a:cubicBezTo>
                    <a:pt x="83" y="197"/>
                    <a:pt x="124" y="211"/>
                    <a:pt x="165" y="211"/>
                  </a:cubicBezTo>
                  <a:cubicBezTo>
                    <a:pt x="219" y="211"/>
                    <a:pt x="287" y="211"/>
                    <a:pt x="342" y="183"/>
                  </a:cubicBezTo>
                  <a:cubicBezTo>
                    <a:pt x="369" y="129"/>
                    <a:pt x="328" y="47"/>
                    <a:pt x="274" y="20"/>
                  </a:cubicBezTo>
                  <a:cubicBezTo>
                    <a:pt x="243" y="7"/>
                    <a:pt x="212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31"/>
            <p:cNvSpPr/>
            <p:nvPr/>
          </p:nvSpPr>
          <p:spPr>
            <a:xfrm flipH="1">
              <a:off x="9455890" y="620250"/>
              <a:ext cx="39855" cy="47668"/>
            </a:xfrm>
            <a:custGeom>
              <a:avLst/>
              <a:gdLst/>
              <a:ahLst/>
              <a:cxnLst/>
              <a:rect l="l" t="t" r="r" b="b"/>
              <a:pathLst>
                <a:path w="301" h="360" extrusionOk="0">
                  <a:moveTo>
                    <a:pt x="164" y="1"/>
                  </a:moveTo>
                  <a:cubicBezTo>
                    <a:pt x="109" y="28"/>
                    <a:pt x="41" y="83"/>
                    <a:pt x="27" y="137"/>
                  </a:cubicBezTo>
                  <a:cubicBezTo>
                    <a:pt x="0" y="206"/>
                    <a:pt x="27" y="301"/>
                    <a:pt x="96" y="342"/>
                  </a:cubicBezTo>
                  <a:cubicBezTo>
                    <a:pt x="117" y="353"/>
                    <a:pt x="144" y="359"/>
                    <a:pt x="172" y="359"/>
                  </a:cubicBezTo>
                  <a:cubicBezTo>
                    <a:pt x="216" y="359"/>
                    <a:pt x="262" y="343"/>
                    <a:pt x="287" y="301"/>
                  </a:cubicBezTo>
                  <a:cubicBezTo>
                    <a:pt x="300" y="192"/>
                    <a:pt x="260" y="69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31"/>
            <p:cNvSpPr/>
            <p:nvPr/>
          </p:nvSpPr>
          <p:spPr>
            <a:xfrm flipH="1">
              <a:off x="8861094" y="433152"/>
              <a:ext cx="48992" cy="35353"/>
            </a:xfrm>
            <a:custGeom>
              <a:avLst/>
              <a:gdLst/>
              <a:ahLst/>
              <a:cxnLst/>
              <a:rect l="l" t="t" r="r" b="b"/>
              <a:pathLst>
                <a:path w="370" h="267" extrusionOk="0">
                  <a:moveTo>
                    <a:pt x="219" y="1"/>
                  </a:moveTo>
                  <a:cubicBezTo>
                    <a:pt x="182" y="1"/>
                    <a:pt x="144" y="8"/>
                    <a:pt x="110" y="21"/>
                  </a:cubicBezTo>
                  <a:cubicBezTo>
                    <a:pt x="55" y="48"/>
                    <a:pt x="1" y="89"/>
                    <a:pt x="1" y="144"/>
                  </a:cubicBezTo>
                  <a:cubicBezTo>
                    <a:pt x="1" y="226"/>
                    <a:pt x="83" y="267"/>
                    <a:pt x="151" y="267"/>
                  </a:cubicBezTo>
                  <a:cubicBezTo>
                    <a:pt x="219" y="267"/>
                    <a:pt x="287" y="253"/>
                    <a:pt x="328" y="199"/>
                  </a:cubicBezTo>
                  <a:cubicBezTo>
                    <a:pt x="369" y="144"/>
                    <a:pt x="369" y="62"/>
                    <a:pt x="328" y="21"/>
                  </a:cubicBezTo>
                  <a:cubicBezTo>
                    <a:pt x="294" y="8"/>
                    <a:pt x="257" y="1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31"/>
            <p:cNvSpPr/>
            <p:nvPr/>
          </p:nvSpPr>
          <p:spPr>
            <a:xfrm flipH="1">
              <a:off x="8618912" y="716116"/>
              <a:ext cx="43430" cy="42371"/>
            </a:xfrm>
            <a:custGeom>
              <a:avLst/>
              <a:gdLst/>
              <a:ahLst/>
              <a:cxnLst/>
              <a:rect l="l" t="t" r="r" b="b"/>
              <a:pathLst>
                <a:path w="328" h="320" extrusionOk="0">
                  <a:moveTo>
                    <a:pt x="191" y="0"/>
                  </a:moveTo>
                  <a:cubicBezTo>
                    <a:pt x="137" y="41"/>
                    <a:pt x="96" y="69"/>
                    <a:pt x="55" y="123"/>
                  </a:cubicBezTo>
                  <a:cubicBezTo>
                    <a:pt x="14" y="178"/>
                    <a:pt x="0" y="246"/>
                    <a:pt x="41" y="301"/>
                  </a:cubicBezTo>
                  <a:cubicBezTo>
                    <a:pt x="67" y="313"/>
                    <a:pt x="95" y="320"/>
                    <a:pt x="123" y="320"/>
                  </a:cubicBezTo>
                  <a:cubicBezTo>
                    <a:pt x="186" y="320"/>
                    <a:pt x="249" y="289"/>
                    <a:pt x="287" y="233"/>
                  </a:cubicBezTo>
                  <a:cubicBezTo>
                    <a:pt x="328" y="151"/>
                    <a:pt x="287" y="28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31"/>
            <p:cNvSpPr/>
            <p:nvPr/>
          </p:nvSpPr>
          <p:spPr>
            <a:xfrm flipH="1">
              <a:off x="8815942" y="410112"/>
              <a:ext cx="41709" cy="40385"/>
            </a:xfrm>
            <a:custGeom>
              <a:avLst/>
              <a:gdLst/>
              <a:ahLst/>
              <a:cxnLst/>
              <a:rect l="l" t="t" r="r" b="b"/>
              <a:pathLst>
                <a:path w="315" h="305" extrusionOk="0">
                  <a:moveTo>
                    <a:pt x="245" y="0"/>
                  </a:moveTo>
                  <a:cubicBezTo>
                    <a:pt x="223" y="0"/>
                    <a:pt x="203" y="23"/>
                    <a:pt x="192" y="45"/>
                  </a:cubicBezTo>
                  <a:cubicBezTo>
                    <a:pt x="178" y="113"/>
                    <a:pt x="124" y="168"/>
                    <a:pt x="55" y="195"/>
                  </a:cubicBezTo>
                  <a:cubicBezTo>
                    <a:pt x="28" y="195"/>
                    <a:pt x="1" y="222"/>
                    <a:pt x="14" y="263"/>
                  </a:cubicBezTo>
                  <a:cubicBezTo>
                    <a:pt x="14" y="291"/>
                    <a:pt x="42" y="304"/>
                    <a:pt x="69" y="304"/>
                  </a:cubicBezTo>
                  <a:lnTo>
                    <a:pt x="83" y="304"/>
                  </a:lnTo>
                  <a:cubicBezTo>
                    <a:pt x="192" y="277"/>
                    <a:pt x="287" y="182"/>
                    <a:pt x="315" y="72"/>
                  </a:cubicBezTo>
                  <a:cubicBezTo>
                    <a:pt x="315" y="45"/>
                    <a:pt x="301" y="4"/>
                    <a:pt x="260" y="4"/>
                  </a:cubicBezTo>
                  <a:cubicBezTo>
                    <a:pt x="255" y="2"/>
                    <a:pt x="250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31"/>
            <p:cNvSpPr/>
            <p:nvPr/>
          </p:nvSpPr>
          <p:spPr>
            <a:xfrm flipH="1">
              <a:off x="9031111" y="334638"/>
              <a:ext cx="23569" cy="52567"/>
            </a:xfrm>
            <a:custGeom>
              <a:avLst/>
              <a:gdLst/>
              <a:ahLst/>
              <a:cxnLst/>
              <a:rect l="l" t="t" r="r" b="b"/>
              <a:pathLst>
                <a:path w="178" h="397" extrusionOk="0">
                  <a:moveTo>
                    <a:pt x="55" y="1"/>
                  </a:moveTo>
                  <a:cubicBezTo>
                    <a:pt x="14" y="14"/>
                    <a:pt x="0" y="42"/>
                    <a:pt x="0" y="69"/>
                  </a:cubicBezTo>
                  <a:lnTo>
                    <a:pt x="55" y="342"/>
                  </a:lnTo>
                  <a:cubicBezTo>
                    <a:pt x="55" y="369"/>
                    <a:pt x="82" y="397"/>
                    <a:pt x="110" y="397"/>
                  </a:cubicBezTo>
                  <a:lnTo>
                    <a:pt x="123" y="397"/>
                  </a:lnTo>
                  <a:cubicBezTo>
                    <a:pt x="151" y="383"/>
                    <a:pt x="178" y="356"/>
                    <a:pt x="164" y="328"/>
                  </a:cubicBezTo>
                  <a:lnTo>
                    <a:pt x="123" y="55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31"/>
            <p:cNvSpPr/>
            <p:nvPr/>
          </p:nvSpPr>
          <p:spPr>
            <a:xfrm flipH="1">
              <a:off x="9190139" y="367873"/>
              <a:ext cx="47138" cy="35618"/>
            </a:xfrm>
            <a:custGeom>
              <a:avLst/>
              <a:gdLst/>
              <a:ahLst/>
              <a:cxnLst/>
              <a:rect l="l" t="t" r="r" b="b"/>
              <a:pathLst>
                <a:path w="356" h="269" extrusionOk="0">
                  <a:moveTo>
                    <a:pt x="67" y="0"/>
                  </a:moveTo>
                  <a:cubicBezTo>
                    <a:pt x="53" y="0"/>
                    <a:pt x="39" y="3"/>
                    <a:pt x="28" y="9"/>
                  </a:cubicBezTo>
                  <a:cubicBezTo>
                    <a:pt x="14" y="36"/>
                    <a:pt x="1" y="64"/>
                    <a:pt x="28" y="91"/>
                  </a:cubicBezTo>
                  <a:cubicBezTo>
                    <a:pt x="82" y="173"/>
                    <a:pt x="178" y="241"/>
                    <a:pt x="274" y="268"/>
                  </a:cubicBezTo>
                  <a:lnTo>
                    <a:pt x="301" y="268"/>
                  </a:lnTo>
                  <a:cubicBezTo>
                    <a:pt x="328" y="268"/>
                    <a:pt x="342" y="255"/>
                    <a:pt x="355" y="227"/>
                  </a:cubicBezTo>
                  <a:cubicBezTo>
                    <a:pt x="355" y="186"/>
                    <a:pt x="342" y="159"/>
                    <a:pt x="315" y="146"/>
                  </a:cubicBezTo>
                  <a:cubicBezTo>
                    <a:pt x="233" y="132"/>
                    <a:pt x="164" y="91"/>
                    <a:pt x="123" y="23"/>
                  </a:cubicBezTo>
                  <a:cubicBezTo>
                    <a:pt x="107" y="7"/>
                    <a:pt x="87" y="0"/>
                    <a:pt x="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31"/>
            <p:cNvSpPr/>
            <p:nvPr/>
          </p:nvSpPr>
          <p:spPr>
            <a:xfrm flipH="1">
              <a:off x="9318447" y="443083"/>
              <a:ext cx="52567" cy="25423"/>
            </a:xfrm>
            <a:custGeom>
              <a:avLst/>
              <a:gdLst/>
              <a:ahLst/>
              <a:cxnLst/>
              <a:rect l="l" t="t" r="r" b="b"/>
              <a:pathLst>
                <a:path w="397" h="192" extrusionOk="0">
                  <a:moveTo>
                    <a:pt x="82" y="1"/>
                  </a:moveTo>
                  <a:cubicBezTo>
                    <a:pt x="41" y="1"/>
                    <a:pt x="14" y="14"/>
                    <a:pt x="0" y="42"/>
                  </a:cubicBezTo>
                  <a:cubicBezTo>
                    <a:pt x="0" y="83"/>
                    <a:pt x="14" y="110"/>
                    <a:pt x="41" y="124"/>
                  </a:cubicBezTo>
                  <a:lnTo>
                    <a:pt x="314" y="192"/>
                  </a:lnTo>
                  <a:lnTo>
                    <a:pt x="328" y="192"/>
                  </a:lnTo>
                  <a:cubicBezTo>
                    <a:pt x="355" y="192"/>
                    <a:pt x="382" y="178"/>
                    <a:pt x="396" y="151"/>
                  </a:cubicBezTo>
                  <a:cubicBezTo>
                    <a:pt x="396" y="124"/>
                    <a:pt x="382" y="83"/>
                    <a:pt x="355" y="83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31"/>
            <p:cNvSpPr/>
            <p:nvPr/>
          </p:nvSpPr>
          <p:spPr>
            <a:xfrm flipH="1">
              <a:off x="8909954" y="627532"/>
              <a:ext cx="23569" cy="56142"/>
            </a:xfrm>
            <a:custGeom>
              <a:avLst/>
              <a:gdLst/>
              <a:ahLst/>
              <a:cxnLst/>
              <a:rect l="l" t="t" r="r" b="b"/>
              <a:pathLst>
                <a:path w="178" h="424" extrusionOk="0">
                  <a:moveTo>
                    <a:pt x="123" y="0"/>
                  </a:moveTo>
                  <a:cubicBezTo>
                    <a:pt x="82" y="0"/>
                    <a:pt x="55" y="14"/>
                    <a:pt x="55" y="55"/>
                  </a:cubicBezTo>
                  <a:lnTo>
                    <a:pt x="0" y="355"/>
                  </a:lnTo>
                  <a:cubicBezTo>
                    <a:pt x="0" y="383"/>
                    <a:pt x="14" y="410"/>
                    <a:pt x="55" y="424"/>
                  </a:cubicBezTo>
                  <a:cubicBezTo>
                    <a:pt x="96" y="424"/>
                    <a:pt x="109" y="396"/>
                    <a:pt x="123" y="369"/>
                  </a:cubicBezTo>
                  <a:lnTo>
                    <a:pt x="164" y="69"/>
                  </a:lnTo>
                  <a:cubicBezTo>
                    <a:pt x="178" y="41"/>
                    <a:pt x="150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31"/>
            <p:cNvSpPr/>
            <p:nvPr/>
          </p:nvSpPr>
          <p:spPr>
            <a:xfrm flipH="1">
              <a:off x="8694784" y="653882"/>
              <a:ext cx="30852" cy="42504"/>
            </a:xfrm>
            <a:custGeom>
              <a:avLst/>
              <a:gdLst/>
              <a:ahLst/>
              <a:cxnLst/>
              <a:rect l="l" t="t" r="r" b="b"/>
              <a:pathLst>
                <a:path w="233" h="321" extrusionOk="0">
                  <a:moveTo>
                    <a:pt x="167" y="1"/>
                  </a:moveTo>
                  <a:cubicBezTo>
                    <a:pt x="144" y="1"/>
                    <a:pt x="120" y="14"/>
                    <a:pt x="110" y="34"/>
                  </a:cubicBezTo>
                  <a:lnTo>
                    <a:pt x="14" y="238"/>
                  </a:lnTo>
                  <a:cubicBezTo>
                    <a:pt x="0" y="266"/>
                    <a:pt x="0" y="307"/>
                    <a:pt x="41" y="320"/>
                  </a:cubicBezTo>
                  <a:lnTo>
                    <a:pt x="69" y="320"/>
                  </a:lnTo>
                  <a:cubicBezTo>
                    <a:pt x="82" y="320"/>
                    <a:pt x="110" y="307"/>
                    <a:pt x="123" y="293"/>
                  </a:cubicBezTo>
                  <a:lnTo>
                    <a:pt x="219" y="88"/>
                  </a:lnTo>
                  <a:cubicBezTo>
                    <a:pt x="233" y="61"/>
                    <a:pt x="219" y="20"/>
                    <a:pt x="192" y="6"/>
                  </a:cubicBezTo>
                  <a:cubicBezTo>
                    <a:pt x="184" y="3"/>
                    <a:pt x="176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31"/>
            <p:cNvSpPr/>
            <p:nvPr/>
          </p:nvSpPr>
          <p:spPr>
            <a:xfrm flipH="1">
              <a:off x="8636920" y="828136"/>
              <a:ext cx="52567" cy="21848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28" y="1"/>
                  </a:moveTo>
                  <a:lnTo>
                    <a:pt x="55" y="56"/>
                  </a:lnTo>
                  <a:cubicBezTo>
                    <a:pt x="14" y="56"/>
                    <a:pt x="0" y="83"/>
                    <a:pt x="0" y="124"/>
                  </a:cubicBezTo>
                  <a:cubicBezTo>
                    <a:pt x="14" y="151"/>
                    <a:pt x="28" y="165"/>
                    <a:pt x="69" y="165"/>
                  </a:cubicBezTo>
                  <a:lnTo>
                    <a:pt x="342" y="124"/>
                  </a:lnTo>
                  <a:cubicBezTo>
                    <a:pt x="383" y="110"/>
                    <a:pt x="396" y="83"/>
                    <a:pt x="396" y="56"/>
                  </a:cubicBezTo>
                  <a:cubicBezTo>
                    <a:pt x="396" y="15"/>
                    <a:pt x="355" y="1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31"/>
            <p:cNvSpPr/>
            <p:nvPr/>
          </p:nvSpPr>
          <p:spPr>
            <a:xfrm flipH="1">
              <a:off x="8852090" y="881365"/>
              <a:ext cx="50713" cy="71766"/>
            </a:xfrm>
            <a:custGeom>
              <a:avLst/>
              <a:gdLst/>
              <a:ahLst/>
              <a:cxnLst/>
              <a:rect l="l" t="t" r="r" b="b"/>
              <a:pathLst>
                <a:path w="383" h="542" extrusionOk="0">
                  <a:moveTo>
                    <a:pt x="61" y="0"/>
                  </a:moveTo>
                  <a:cubicBezTo>
                    <a:pt x="49" y="0"/>
                    <a:pt x="38" y="4"/>
                    <a:pt x="28" y="9"/>
                  </a:cubicBezTo>
                  <a:cubicBezTo>
                    <a:pt x="0" y="22"/>
                    <a:pt x="0" y="63"/>
                    <a:pt x="14" y="90"/>
                  </a:cubicBezTo>
                  <a:lnTo>
                    <a:pt x="260" y="514"/>
                  </a:lnTo>
                  <a:cubicBezTo>
                    <a:pt x="273" y="527"/>
                    <a:pt x="287" y="541"/>
                    <a:pt x="314" y="541"/>
                  </a:cubicBezTo>
                  <a:cubicBezTo>
                    <a:pt x="328" y="541"/>
                    <a:pt x="328" y="541"/>
                    <a:pt x="342" y="527"/>
                  </a:cubicBezTo>
                  <a:cubicBezTo>
                    <a:pt x="369" y="514"/>
                    <a:pt x="383" y="486"/>
                    <a:pt x="369" y="445"/>
                  </a:cubicBezTo>
                  <a:lnTo>
                    <a:pt x="110" y="36"/>
                  </a:lnTo>
                  <a:cubicBezTo>
                    <a:pt x="101" y="10"/>
                    <a:pt x="8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31"/>
            <p:cNvSpPr/>
            <p:nvPr/>
          </p:nvSpPr>
          <p:spPr>
            <a:xfrm flipH="1">
              <a:off x="9067260" y="871567"/>
              <a:ext cx="19994" cy="45284"/>
            </a:xfrm>
            <a:custGeom>
              <a:avLst/>
              <a:gdLst/>
              <a:ahLst/>
              <a:cxnLst/>
              <a:rect l="l" t="t" r="r" b="b"/>
              <a:pathLst>
                <a:path w="151" h="342" extrusionOk="0">
                  <a:moveTo>
                    <a:pt x="83" y="1"/>
                  </a:moveTo>
                  <a:cubicBezTo>
                    <a:pt x="55" y="1"/>
                    <a:pt x="28" y="28"/>
                    <a:pt x="28" y="55"/>
                  </a:cubicBezTo>
                  <a:lnTo>
                    <a:pt x="1" y="274"/>
                  </a:lnTo>
                  <a:cubicBezTo>
                    <a:pt x="1" y="315"/>
                    <a:pt x="14" y="342"/>
                    <a:pt x="55" y="342"/>
                  </a:cubicBezTo>
                  <a:cubicBezTo>
                    <a:pt x="83" y="342"/>
                    <a:pt x="110" y="328"/>
                    <a:pt x="124" y="287"/>
                  </a:cubicBezTo>
                  <a:lnTo>
                    <a:pt x="137" y="69"/>
                  </a:lnTo>
                  <a:cubicBezTo>
                    <a:pt x="151" y="42"/>
                    <a:pt x="124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31"/>
            <p:cNvSpPr/>
            <p:nvPr/>
          </p:nvSpPr>
          <p:spPr>
            <a:xfrm flipH="1">
              <a:off x="9094272" y="614821"/>
              <a:ext cx="20126" cy="36280"/>
            </a:xfrm>
            <a:custGeom>
              <a:avLst/>
              <a:gdLst/>
              <a:ahLst/>
              <a:cxnLst/>
              <a:rect l="l" t="t" r="r" b="b"/>
              <a:pathLst>
                <a:path w="152" h="274" extrusionOk="0">
                  <a:moveTo>
                    <a:pt x="97" y="1"/>
                  </a:moveTo>
                  <a:cubicBezTo>
                    <a:pt x="69" y="1"/>
                    <a:pt x="42" y="14"/>
                    <a:pt x="28" y="55"/>
                  </a:cubicBezTo>
                  <a:lnTo>
                    <a:pt x="15" y="206"/>
                  </a:lnTo>
                  <a:cubicBezTo>
                    <a:pt x="1" y="233"/>
                    <a:pt x="28" y="260"/>
                    <a:pt x="56" y="274"/>
                  </a:cubicBezTo>
                  <a:lnTo>
                    <a:pt x="69" y="274"/>
                  </a:lnTo>
                  <a:cubicBezTo>
                    <a:pt x="97" y="274"/>
                    <a:pt x="124" y="247"/>
                    <a:pt x="124" y="219"/>
                  </a:cubicBezTo>
                  <a:lnTo>
                    <a:pt x="151" y="69"/>
                  </a:lnTo>
                  <a:cubicBezTo>
                    <a:pt x="151" y="42"/>
                    <a:pt x="137" y="1"/>
                    <a:pt x="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31"/>
            <p:cNvSpPr/>
            <p:nvPr/>
          </p:nvSpPr>
          <p:spPr>
            <a:xfrm flipH="1">
              <a:off x="9443179" y="534579"/>
              <a:ext cx="47138" cy="33367"/>
            </a:xfrm>
            <a:custGeom>
              <a:avLst/>
              <a:gdLst/>
              <a:ahLst/>
              <a:cxnLst/>
              <a:rect l="l" t="t" r="r" b="b"/>
              <a:pathLst>
                <a:path w="356" h="252" extrusionOk="0">
                  <a:moveTo>
                    <a:pt x="72" y="1"/>
                  </a:moveTo>
                  <a:cubicBezTo>
                    <a:pt x="48" y="1"/>
                    <a:pt x="24" y="13"/>
                    <a:pt x="14" y="33"/>
                  </a:cubicBezTo>
                  <a:cubicBezTo>
                    <a:pt x="0" y="61"/>
                    <a:pt x="14" y="102"/>
                    <a:pt x="41" y="115"/>
                  </a:cubicBezTo>
                  <a:lnTo>
                    <a:pt x="259" y="238"/>
                  </a:lnTo>
                  <a:cubicBezTo>
                    <a:pt x="273" y="252"/>
                    <a:pt x="287" y="252"/>
                    <a:pt x="287" y="252"/>
                  </a:cubicBezTo>
                  <a:cubicBezTo>
                    <a:pt x="314" y="252"/>
                    <a:pt x="328" y="238"/>
                    <a:pt x="341" y="225"/>
                  </a:cubicBezTo>
                  <a:cubicBezTo>
                    <a:pt x="355" y="184"/>
                    <a:pt x="355" y="156"/>
                    <a:pt x="328" y="143"/>
                  </a:cubicBezTo>
                  <a:lnTo>
                    <a:pt x="96" y="6"/>
                  </a:ln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31"/>
            <p:cNvSpPr/>
            <p:nvPr/>
          </p:nvSpPr>
          <p:spPr>
            <a:xfrm flipH="1">
              <a:off x="9568044" y="585293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0" y="0"/>
                  </a:moveTo>
                  <a:cubicBezTo>
                    <a:pt x="37" y="0"/>
                    <a:pt x="11" y="16"/>
                    <a:pt x="1" y="46"/>
                  </a:cubicBezTo>
                  <a:cubicBezTo>
                    <a:pt x="1" y="74"/>
                    <a:pt x="15" y="101"/>
                    <a:pt x="42" y="115"/>
                  </a:cubicBezTo>
                  <a:lnTo>
                    <a:pt x="274" y="197"/>
                  </a:lnTo>
                  <a:lnTo>
                    <a:pt x="288" y="197"/>
                  </a:lnTo>
                  <a:cubicBezTo>
                    <a:pt x="315" y="197"/>
                    <a:pt x="342" y="183"/>
                    <a:pt x="342" y="156"/>
                  </a:cubicBezTo>
                  <a:cubicBezTo>
                    <a:pt x="356" y="128"/>
                    <a:pt x="342" y="87"/>
                    <a:pt x="301" y="74"/>
                  </a:cubicBezTo>
                  <a:lnTo>
                    <a:pt x="83" y="5"/>
                  </a:lnTo>
                  <a:cubicBezTo>
                    <a:pt x="76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31"/>
            <p:cNvSpPr/>
            <p:nvPr/>
          </p:nvSpPr>
          <p:spPr>
            <a:xfrm flipH="1">
              <a:off x="9692776" y="710554"/>
              <a:ext cx="32573" cy="25555"/>
            </a:xfrm>
            <a:custGeom>
              <a:avLst/>
              <a:gdLst/>
              <a:ahLst/>
              <a:cxnLst/>
              <a:rect l="l" t="t" r="r" b="b"/>
              <a:pathLst>
                <a:path w="246" h="193" extrusionOk="0">
                  <a:moveTo>
                    <a:pt x="74" y="0"/>
                  </a:moveTo>
                  <a:cubicBezTo>
                    <a:pt x="55" y="0"/>
                    <a:pt x="36" y="12"/>
                    <a:pt x="27" y="29"/>
                  </a:cubicBezTo>
                  <a:cubicBezTo>
                    <a:pt x="0" y="42"/>
                    <a:pt x="14" y="83"/>
                    <a:pt x="41" y="111"/>
                  </a:cubicBezTo>
                  <a:lnTo>
                    <a:pt x="137" y="179"/>
                  </a:lnTo>
                  <a:cubicBezTo>
                    <a:pt x="150" y="193"/>
                    <a:pt x="164" y="193"/>
                    <a:pt x="178" y="193"/>
                  </a:cubicBezTo>
                  <a:cubicBezTo>
                    <a:pt x="191" y="193"/>
                    <a:pt x="205" y="179"/>
                    <a:pt x="219" y="165"/>
                  </a:cubicBezTo>
                  <a:cubicBezTo>
                    <a:pt x="246" y="138"/>
                    <a:pt x="232" y="111"/>
                    <a:pt x="205" y="83"/>
                  </a:cubicBezTo>
                  <a:lnTo>
                    <a:pt x="109" y="15"/>
                  </a:lnTo>
                  <a:cubicBezTo>
                    <a:pt x="99" y="5"/>
                    <a:pt x="86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31"/>
            <p:cNvSpPr/>
            <p:nvPr/>
          </p:nvSpPr>
          <p:spPr>
            <a:xfrm flipH="1">
              <a:off x="9578769" y="811982"/>
              <a:ext cx="23701" cy="47138"/>
            </a:xfrm>
            <a:custGeom>
              <a:avLst/>
              <a:gdLst/>
              <a:ahLst/>
              <a:cxnLst/>
              <a:rect l="l" t="t" r="r" b="b"/>
              <a:pathLst>
                <a:path w="179" h="356" extrusionOk="0">
                  <a:moveTo>
                    <a:pt x="123" y="0"/>
                  </a:moveTo>
                  <a:cubicBezTo>
                    <a:pt x="96" y="0"/>
                    <a:pt x="69" y="14"/>
                    <a:pt x="55" y="55"/>
                  </a:cubicBezTo>
                  <a:lnTo>
                    <a:pt x="14" y="273"/>
                  </a:lnTo>
                  <a:cubicBezTo>
                    <a:pt x="1" y="314"/>
                    <a:pt x="28" y="341"/>
                    <a:pt x="55" y="341"/>
                  </a:cubicBezTo>
                  <a:cubicBezTo>
                    <a:pt x="55" y="341"/>
                    <a:pt x="69" y="355"/>
                    <a:pt x="69" y="355"/>
                  </a:cubicBezTo>
                  <a:cubicBezTo>
                    <a:pt x="96" y="355"/>
                    <a:pt x="123" y="328"/>
                    <a:pt x="123" y="300"/>
                  </a:cubicBezTo>
                  <a:lnTo>
                    <a:pt x="178" y="82"/>
                  </a:lnTo>
                  <a:cubicBezTo>
                    <a:pt x="178" y="41"/>
                    <a:pt x="164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31"/>
            <p:cNvSpPr/>
            <p:nvPr/>
          </p:nvSpPr>
          <p:spPr>
            <a:xfrm flipH="1">
              <a:off x="9374589" y="697313"/>
              <a:ext cx="28998" cy="36942"/>
            </a:xfrm>
            <a:custGeom>
              <a:avLst/>
              <a:gdLst/>
              <a:ahLst/>
              <a:cxnLst/>
              <a:rect l="l" t="t" r="r" b="b"/>
              <a:pathLst>
                <a:path w="219" h="279" extrusionOk="0">
                  <a:moveTo>
                    <a:pt x="71" y="1"/>
                  </a:moveTo>
                  <a:cubicBezTo>
                    <a:pt x="62" y="1"/>
                    <a:pt x="52" y="2"/>
                    <a:pt x="41" y="6"/>
                  </a:cubicBezTo>
                  <a:cubicBezTo>
                    <a:pt x="14" y="20"/>
                    <a:pt x="0" y="61"/>
                    <a:pt x="14" y="88"/>
                  </a:cubicBezTo>
                  <a:lnTo>
                    <a:pt x="96" y="238"/>
                  </a:lnTo>
                  <a:cubicBezTo>
                    <a:pt x="110" y="265"/>
                    <a:pt x="123" y="279"/>
                    <a:pt x="151" y="279"/>
                  </a:cubicBezTo>
                  <a:cubicBezTo>
                    <a:pt x="164" y="279"/>
                    <a:pt x="164" y="265"/>
                    <a:pt x="178" y="265"/>
                  </a:cubicBezTo>
                  <a:cubicBezTo>
                    <a:pt x="205" y="252"/>
                    <a:pt x="219" y="211"/>
                    <a:pt x="205" y="183"/>
                  </a:cubicBezTo>
                  <a:lnTo>
                    <a:pt x="123" y="33"/>
                  </a:lnTo>
                  <a:cubicBezTo>
                    <a:pt x="113" y="13"/>
                    <a:pt x="9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31"/>
            <p:cNvSpPr/>
            <p:nvPr/>
          </p:nvSpPr>
          <p:spPr>
            <a:xfrm flipH="1">
              <a:off x="9508326" y="684204"/>
              <a:ext cx="45284" cy="51905"/>
            </a:xfrm>
            <a:custGeom>
              <a:avLst/>
              <a:gdLst/>
              <a:ahLst/>
              <a:cxnLst/>
              <a:rect l="l" t="t" r="r" b="b"/>
              <a:pathLst>
                <a:path w="342" h="392" extrusionOk="0">
                  <a:moveTo>
                    <a:pt x="75" y="0"/>
                  </a:moveTo>
                  <a:cubicBezTo>
                    <a:pt x="64" y="0"/>
                    <a:pt x="52" y="4"/>
                    <a:pt x="41" y="9"/>
                  </a:cubicBezTo>
                  <a:cubicBezTo>
                    <a:pt x="14" y="23"/>
                    <a:pt x="0" y="64"/>
                    <a:pt x="27" y="91"/>
                  </a:cubicBezTo>
                  <a:lnTo>
                    <a:pt x="219" y="364"/>
                  </a:lnTo>
                  <a:cubicBezTo>
                    <a:pt x="232" y="378"/>
                    <a:pt x="246" y="392"/>
                    <a:pt x="273" y="392"/>
                  </a:cubicBezTo>
                  <a:cubicBezTo>
                    <a:pt x="287" y="392"/>
                    <a:pt x="301" y="392"/>
                    <a:pt x="301" y="378"/>
                  </a:cubicBezTo>
                  <a:cubicBezTo>
                    <a:pt x="328" y="364"/>
                    <a:pt x="342" y="323"/>
                    <a:pt x="314" y="296"/>
                  </a:cubicBezTo>
                  <a:lnTo>
                    <a:pt x="123" y="23"/>
                  </a:lnTo>
                  <a:cubicBezTo>
                    <a:pt x="107" y="7"/>
                    <a:pt x="91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31"/>
            <p:cNvSpPr/>
            <p:nvPr/>
          </p:nvSpPr>
          <p:spPr>
            <a:xfrm flipH="1">
              <a:off x="9347445" y="914998"/>
              <a:ext cx="41709" cy="65146"/>
            </a:xfrm>
            <a:custGeom>
              <a:avLst/>
              <a:gdLst/>
              <a:ahLst/>
              <a:cxnLst/>
              <a:rect l="l" t="t" r="r" b="b"/>
              <a:pathLst>
                <a:path w="315" h="492" extrusionOk="0">
                  <a:moveTo>
                    <a:pt x="246" y="0"/>
                  </a:moveTo>
                  <a:cubicBezTo>
                    <a:pt x="219" y="0"/>
                    <a:pt x="192" y="28"/>
                    <a:pt x="192" y="55"/>
                  </a:cubicBezTo>
                  <a:cubicBezTo>
                    <a:pt x="192" y="178"/>
                    <a:pt x="137" y="301"/>
                    <a:pt x="42" y="383"/>
                  </a:cubicBezTo>
                  <a:cubicBezTo>
                    <a:pt x="14" y="410"/>
                    <a:pt x="1" y="437"/>
                    <a:pt x="28" y="464"/>
                  </a:cubicBezTo>
                  <a:cubicBezTo>
                    <a:pt x="42" y="478"/>
                    <a:pt x="55" y="492"/>
                    <a:pt x="69" y="492"/>
                  </a:cubicBezTo>
                  <a:cubicBezTo>
                    <a:pt x="83" y="492"/>
                    <a:pt x="96" y="492"/>
                    <a:pt x="110" y="478"/>
                  </a:cubicBezTo>
                  <a:cubicBezTo>
                    <a:pt x="233" y="369"/>
                    <a:pt x="315" y="219"/>
                    <a:pt x="315" y="55"/>
                  </a:cubicBezTo>
                  <a:cubicBezTo>
                    <a:pt x="315" y="28"/>
                    <a:pt x="287" y="0"/>
                    <a:pt x="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31"/>
            <p:cNvSpPr/>
            <p:nvPr/>
          </p:nvSpPr>
          <p:spPr>
            <a:xfrm flipH="1">
              <a:off x="9468602" y="960812"/>
              <a:ext cx="45284" cy="32043"/>
            </a:xfrm>
            <a:custGeom>
              <a:avLst/>
              <a:gdLst/>
              <a:ahLst/>
              <a:cxnLst/>
              <a:rect l="l" t="t" r="r" b="b"/>
              <a:pathLst>
                <a:path w="342" h="242" extrusionOk="0">
                  <a:moveTo>
                    <a:pt x="62" y="0"/>
                  </a:moveTo>
                  <a:cubicBezTo>
                    <a:pt x="46" y="0"/>
                    <a:pt x="30" y="7"/>
                    <a:pt x="14" y="23"/>
                  </a:cubicBezTo>
                  <a:cubicBezTo>
                    <a:pt x="1" y="50"/>
                    <a:pt x="14" y="91"/>
                    <a:pt x="42" y="105"/>
                  </a:cubicBezTo>
                  <a:lnTo>
                    <a:pt x="233" y="241"/>
                  </a:lnTo>
                  <a:lnTo>
                    <a:pt x="274" y="241"/>
                  </a:lnTo>
                  <a:cubicBezTo>
                    <a:pt x="287" y="241"/>
                    <a:pt x="315" y="228"/>
                    <a:pt x="315" y="214"/>
                  </a:cubicBezTo>
                  <a:cubicBezTo>
                    <a:pt x="342" y="187"/>
                    <a:pt x="328" y="146"/>
                    <a:pt x="301" y="132"/>
                  </a:cubicBezTo>
                  <a:lnTo>
                    <a:pt x="96" y="9"/>
                  </a:lnTo>
                  <a:cubicBezTo>
                    <a:pt x="85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31"/>
            <p:cNvSpPr/>
            <p:nvPr/>
          </p:nvSpPr>
          <p:spPr>
            <a:xfrm flipH="1">
              <a:off x="9182856" y="1036684"/>
              <a:ext cx="30852" cy="42901"/>
            </a:xfrm>
            <a:custGeom>
              <a:avLst/>
              <a:gdLst/>
              <a:ahLst/>
              <a:cxnLst/>
              <a:rect l="l" t="t" r="r" b="b"/>
              <a:pathLst>
                <a:path w="233" h="324" extrusionOk="0">
                  <a:moveTo>
                    <a:pt x="162" y="1"/>
                  </a:moveTo>
                  <a:cubicBezTo>
                    <a:pt x="148" y="1"/>
                    <a:pt x="134" y="4"/>
                    <a:pt x="123" y="10"/>
                  </a:cubicBezTo>
                  <a:cubicBezTo>
                    <a:pt x="55" y="78"/>
                    <a:pt x="14" y="160"/>
                    <a:pt x="14" y="255"/>
                  </a:cubicBezTo>
                  <a:cubicBezTo>
                    <a:pt x="0" y="283"/>
                    <a:pt x="27" y="310"/>
                    <a:pt x="68" y="324"/>
                  </a:cubicBezTo>
                  <a:cubicBezTo>
                    <a:pt x="96" y="324"/>
                    <a:pt x="123" y="296"/>
                    <a:pt x="123" y="255"/>
                  </a:cubicBezTo>
                  <a:cubicBezTo>
                    <a:pt x="137" y="201"/>
                    <a:pt x="164" y="146"/>
                    <a:pt x="205" y="105"/>
                  </a:cubicBezTo>
                  <a:cubicBezTo>
                    <a:pt x="232" y="78"/>
                    <a:pt x="232" y="51"/>
                    <a:pt x="218" y="23"/>
                  </a:cubicBezTo>
                  <a:cubicBezTo>
                    <a:pt x="202" y="7"/>
                    <a:pt x="182" y="1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31"/>
            <p:cNvSpPr/>
            <p:nvPr/>
          </p:nvSpPr>
          <p:spPr>
            <a:xfrm flipH="1">
              <a:off x="8978676" y="1056546"/>
              <a:ext cx="27144" cy="28468"/>
            </a:xfrm>
            <a:custGeom>
              <a:avLst/>
              <a:gdLst/>
              <a:ahLst/>
              <a:cxnLst/>
              <a:rect l="l" t="t" r="r" b="b"/>
              <a:pathLst>
                <a:path w="205" h="215" extrusionOk="0">
                  <a:moveTo>
                    <a:pt x="65" y="1"/>
                  </a:moveTo>
                  <a:cubicBezTo>
                    <a:pt x="52" y="1"/>
                    <a:pt x="39" y="4"/>
                    <a:pt x="27" y="10"/>
                  </a:cubicBezTo>
                  <a:cubicBezTo>
                    <a:pt x="0" y="37"/>
                    <a:pt x="0" y="65"/>
                    <a:pt x="14" y="92"/>
                  </a:cubicBezTo>
                  <a:lnTo>
                    <a:pt x="96" y="187"/>
                  </a:lnTo>
                  <a:cubicBezTo>
                    <a:pt x="109" y="201"/>
                    <a:pt x="123" y="215"/>
                    <a:pt x="137" y="215"/>
                  </a:cubicBezTo>
                  <a:cubicBezTo>
                    <a:pt x="150" y="215"/>
                    <a:pt x="164" y="215"/>
                    <a:pt x="178" y="201"/>
                  </a:cubicBezTo>
                  <a:cubicBezTo>
                    <a:pt x="205" y="187"/>
                    <a:pt x="205" y="146"/>
                    <a:pt x="191" y="119"/>
                  </a:cubicBezTo>
                  <a:lnTo>
                    <a:pt x="109" y="24"/>
                  </a:lnTo>
                  <a:cubicBezTo>
                    <a:pt x="101" y="8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31"/>
            <p:cNvSpPr/>
            <p:nvPr/>
          </p:nvSpPr>
          <p:spPr>
            <a:xfrm flipH="1">
              <a:off x="9229862" y="838596"/>
              <a:ext cx="27276" cy="25820"/>
            </a:xfrm>
            <a:custGeom>
              <a:avLst/>
              <a:gdLst/>
              <a:ahLst/>
              <a:cxnLst/>
              <a:rect l="l" t="t" r="r" b="b"/>
              <a:pathLst>
                <a:path w="206" h="195" extrusionOk="0">
                  <a:moveTo>
                    <a:pt x="144" y="0"/>
                  </a:moveTo>
                  <a:cubicBezTo>
                    <a:pt x="138" y="0"/>
                    <a:pt x="131" y="1"/>
                    <a:pt x="123" y="4"/>
                  </a:cubicBezTo>
                  <a:cubicBezTo>
                    <a:pt x="96" y="18"/>
                    <a:pt x="82" y="45"/>
                    <a:pt x="82" y="72"/>
                  </a:cubicBezTo>
                  <a:cubicBezTo>
                    <a:pt x="55" y="72"/>
                    <a:pt x="14" y="86"/>
                    <a:pt x="14" y="127"/>
                  </a:cubicBezTo>
                  <a:cubicBezTo>
                    <a:pt x="0" y="154"/>
                    <a:pt x="28" y="195"/>
                    <a:pt x="55" y="195"/>
                  </a:cubicBezTo>
                  <a:lnTo>
                    <a:pt x="82" y="195"/>
                  </a:lnTo>
                  <a:cubicBezTo>
                    <a:pt x="110" y="195"/>
                    <a:pt x="151" y="181"/>
                    <a:pt x="164" y="154"/>
                  </a:cubicBezTo>
                  <a:cubicBezTo>
                    <a:pt x="205" y="127"/>
                    <a:pt x="205" y="86"/>
                    <a:pt x="205" y="45"/>
                  </a:cubicBezTo>
                  <a:cubicBezTo>
                    <a:pt x="194" y="23"/>
                    <a:pt x="174" y="0"/>
                    <a:pt x="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31"/>
            <p:cNvSpPr/>
            <p:nvPr/>
          </p:nvSpPr>
          <p:spPr>
            <a:xfrm flipH="1">
              <a:off x="9202851" y="677451"/>
              <a:ext cx="39855" cy="22510"/>
            </a:xfrm>
            <a:custGeom>
              <a:avLst/>
              <a:gdLst/>
              <a:ahLst/>
              <a:cxnLst/>
              <a:rect l="l" t="t" r="r" b="b"/>
              <a:pathLst>
                <a:path w="301" h="170" extrusionOk="0">
                  <a:moveTo>
                    <a:pt x="54" y="1"/>
                  </a:moveTo>
                  <a:cubicBezTo>
                    <a:pt x="29" y="1"/>
                    <a:pt x="11" y="16"/>
                    <a:pt x="1" y="47"/>
                  </a:cubicBezTo>
                  <a:cubicBezTo>
                    <a:pt x="1" y="74"/>
                    <a:pt x="14" y="115"/>
                    <a:pt x="42" y="115"/>
                  </a:cubicBezTo>
                  <a:lnTo>
                    <a:pt x="219" y="170"/>
                  </a:lnTo>
                  <a:lnTo>
                    <a:pt x="233" y="170"/>
                  </a:lnTo>
                  <a:cubicBezTo>
                    <a:pt x="260" y="170"/>
                    <a:pt x="287" y="156"/>
                    <a:pt x="301" y="129"/>
                  </a:cubicBezTo>
                  <a:cubicBezTo>
                    <a:pt x="301" y="101"/>
                    <a:pt x="287" y="60"/>
                    <a:pt x="246" y="47"/>
                  </a:cubicBezTo>
                  <a:lnTo>
                    <a:pt x="82" y="6"/>
                  </a:lnTo>
                  <a:cubicBezTo>
                    <a:pt x="72" y="2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31"/>
            <p:cNvSpPr/>
            <p:nvPr/>
          </p:nvSpPr>
          <p:spPr>
            <a:xfrm flipH="1">
              <a:off x="8638774" y="499755"/>
              <a:ext cx="30852" cy="39326"/>
            </a:xfrm>
            <a:custGeom>
              <a:avLst/>
              <a:gdLst/>
              <a:ahLst/>
              <a:cxnLst/>
              <a:rect l="l" t="t" r="r" b="b"/>
              <a:pathLst>
                <a:path w="233" h="297" extrusionOk="0">
                  <a:moveTo>
                    <a:pt x="154" y="1"/>
                  </a:moveTo>
                  <a:cubicBezTo>
                    <a:pt x="135" y="1"/>
                    <a:pt x="118" y="7"/>
                    <a:pt x="110" y="23"/>
                  </a:cubicBezTo>
                  <a:lnTo>
                    <a:pt x="14" y="201"/>
                  </a:lnTo>
                  <a:cubicBezTo>
                    <a:pt x="1" y="228"/>
                    <a:pt x="1" y="269"/>
                    <a:pt x="28" y="283"/>
                  </a:cubicBezTo>
                  <a:cubicBezTo>
                    <a:pt x="42" y="296"/>
                    <a:pt x="55" y="296"/>
                    <a:pt x="69" y="296"/>
                  </a:cubicBezTo>
                  <a:cubicBezTo>
                    <a:pt x="83" y="296"/>
                    <a:pt x="110" y="283"/>
                    <a:pt x="110" y="269"/>
                  </a:cubicBezTo>
                  <a:lnTo>
                    <a:pt x="219" y="92"/>
                  </a:lnTo>
                  <a:cubicBezTo>
                    <a:pt x="233" y="64"/>
                    <a:pt x="219" y="23"/>
                    <a:pt x="192" y="10"/>
                  </a:cubicBezTo>
                  <a:cubicBezTo>
                    <a:pt x="180" y="4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31"/>
            <p:cNvSpPr/>
            <p:nvPr/>
          </p:nvSpPr>
          <p:spPr>
            <a:xfrm flipH="1">
              <a:off x="8568198" y="641965"/>
              <a:ext cx="14565" cy="21848"/>
            </a:xfrm>
            <a:custGeom>
              <a:avLst/>
              <a:gdLst/>
              <a:ahLst/>
              <a:cxnLst/>
              <a:rect l="l" t="t" r="r" b="b"/>
              <a:pathLst>
                <a:path w="110" h="165" extrusionOk="0">
                  <a:moveTo>
                    <a:pt x="55" y="1"/>
                  </a:moveTo>
                  <a:cubicBezTo>
                    <a:pt x="27" y="1"/>
                    <a:pt x="0" y="28"/>
                    <a:pt x="0" y="55"/>
                  </a:cubicBezTo>
                  <a:lnTo>
                    <a:pt x="0" y="110"/>
                  </a:lnTo>
                  <a:cubicBezTo>
                    <a:pt x="0" y="137"/>
                    <a:pt x="27" y="164"/>
                    <a:pt x="55" y="164"/>
                  </a:cubicBezTo>
                  <a:cubicBezTo>
                    <a:pt x="82" y="164"/>
                    <a:pt x="109" y="137"/>
                    <a:pt x="109" y="110"/>
                  </a:cubicBezTo>
                  <a:lnTo>
                    <a:pt x="109" y="55"/>
                  </a:lnTo>
                  <a:cubicBezTo>
                    <a:pt x="109" y="28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1A56DDD-91DE-429A-7AC0-628313E4C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5302" y="1225155"/>
            <a:ext cx="7821450" cy="3399076"/>
          </a:xfrm>
        </p:spPr>
        <p:txBody>
          <a:bodyPr/>
          <a:lstStyle/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altLang="zh-TW" sz="1600" b="1" dirty="0"/>
              <a:t>HTML5+CSS</a:t>
            </a:r>
          </a:p>
          <a:p>
            <a:r>
              <a:rPr lang="en-US" altLang="zh-TW" sz="1600" b="1" dirty="0">
                <a:solidFill>
                  <a:srgbClr val="0000FF"/>
                </a:solidFill>
              </a:rPr>
              <a:t>&lt;Map&gt; </a:t>
            </a:r>
            <a:r>
              <a:rPr lang="en-US" altLang="zh-TW" sz="1600" dirty="0"/>
              <a:t>with cord setting-HTML5</a:t>
            </a:r>
          </a:p>
          <a:p>
            <a:r>
              <a:rPr lang="en-US" altLang="zh-TW" sz="1600" b="1" dirty="0">
                <a:solidFill>
                  <a:srgbClr val="0000FF"/>
                </a:solidFill>
              </a:rPr>
              <a:t>@media </a:t>
            </a:r>
            <a:r>
              <a:rPr lang="en-US" altLang="zh-TW" sz="1600" dirty="0"/>
              <a:t>for Homepage-CSS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endParaRPr lang="en-US" altLang="zh-TW" sz="1600" dirty="0"/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altLang="zh-TW" sz="1600" b="1" dirty="0" err="1"/>
              <a:t>Javascript</a:t>
            </a:r>
            <a:endParaRPr lang="en-US" altLang="zh-TW" sz="1600" b="1" dirty="0"/>
          </a:p>
          <a:p>
            <a:r>
              <a:rPr lang="en-US" altLang="zh-TW" sz="1600" b="1" dirty="0">
                <a:solidFill>
                  <a:srgbClr val="0000FF"/>
                </a:solidFill>
              </a:rPr>
              <a:t>Simulation table </a:t>
            </a:r>
            <a:r>
              <a:rPr lang="en-US" altLang="zh-TW" sz="1600" dirty="0"/>
              <a:t>for planning and cost analysis</a:t>
            </a:r>
          </a:p>
          <a:p>
            <a:r>
              <a:rPr lang="en-US" altLang="zh-TW" sz="1600" dirty="0"/>
              <a:t>Area information Card display</a:t>
            </a:r>
          </a:p>
          <a:p>
            <a:r>
              <a:rPr lang="en-US" altLang="zh-TW" sz="1600" b="1" dirty="0">
                <a:solidFill>
                  <a:srgbClr val="0000FF"/>
                </a:solidFill>
              </a:rPr>
              <a:t>Chart.js</a:t>
            </a:r>
          </a:p>
          <a:p>
            <a:pPr marL="139700" indent="0">
              <a:buNone/>
            </a:pPr>
            <a:endParaRPr lang="en-US" altLang="zh-TW" sz="1600" dirty="0"/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altLang="zh-TW" sz="1600" b="1" dirty="0" err="1"/>
              <a:t>Jquery</a:t>
            </a:r>
            <a:r>
              <a:rPr lang="en-US" altLang="zh-TW" sz="1600" b="1" dirty="0"/>
              <a:t> import</a:t>
            </a:r>
          </a:p>
          <a:p>
            <a:r>
              <a:rPr lang="en-US" altLang="zh-TW" sz="1600" dirty="0"/>
              <a:t>Map with </a:t>
            </a:r>
            <a:r>
              <a:rPr lang="en-US" altLang="zh-TW" sz="1600" b="1" dirty="0">
                <a:solidFill>
                  <a:srgbClr val="0000FF"/>
                </a:solidFill>
              </a:rPr>
              <a:t>Highlight zone</a:t>
            </a:r>
          </a:p>
          <a:p>
            <a:r>
              <a:rPr lang="en-US" altLang="zh-TW" sz="1600" dirty="0" err="1"/>
              <a:t>ImgRwd</a:t>
            </a:r>
            <a:endParaRPr lang="en-US" altLang="zh-TW" sz="1600" dirty="0"/>
          </a:p>
          <a:p>
            <a:pPr marL="139700" indent="0">
              <a:buNone/>
            </a:pPr>
            <a:r>
              <a:rPr lang="en-US" altLang="zh-TW" sz="1600" dirty="0"/>
              <a:t>3.   </a:t>
            </a:r>
            <a:r>
              <a:rPr lang="en-US" altLang="zh-TW" sz="1600" b="1" dirty="0">
                <a:solidFill>
                  <a:srgbClr val="0000FF"/>
                </a:solidFill>
              </a:rPr>
              <a:t>Snow</a:t>
            </a:r>
            <a:r>
              <a:rPr lang="en-US" altLang="zh-TW" sz="1600" dirty="0"/>
              <a:t> special efficacy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endParaRPr lang="zh-TW" altLang="en-US" dirty="0"/>
          </a:p>
        </p:txBody>
      </p:sp>
      <p:sp>
        <p:nvSpPr>
          <p:cNvPr id="6" name="Google Shape;4956;p31">
            <a:extLst>
              <a:ext uri="{FF2B5EF4-FFF2-40B4-BE49-F238E27FC236}">
                <a16:creationId xmlns:a16="http://schemas.microsoft.com/office/drawing/2014/main" id="{90A7346B-BDB6-558E-99DF-F08EFB1FD8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730" y="364877"/>
            <a:ext cx="7598644" cy="13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dirty="0"/>
              <a:t>Web using function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9442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6" name="Google Shape;4956;p31"/>
          <p:cNvSpPr txBox="1">
            <a:spLocks noGrp="1"/>
          </p:cNvSpPr>
          <p:nvPr>
            <p:ph type="title"/>
          </p:nvPr>
        </p:nvSpPr>
        <p:spPr>
          <a:xfrm>
            <a:off x="719730" y="364877"/>
            <a:ext cx="7598644" cy="13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dirty="0"/>
              <a:t>Web Demo</a:t>
            </a:r>
            <a:endParaRPr dirty="0"/>
          </a:p>
        </p:txBody>
      </p:sp>
      <p:grpSp>
        <p:nvGrpSpPr>
          <p:cNvPr id="4959" name="Google Shape;4959;p31"/>
          <p:cNvGrpSpPr/>
          <p:nvPr/>
        </p:nvGrpSpPr>
        <p:grpSpPr>
          <a:xfrm>
            <a:off x="6941138" y="-338229"/>
            <a:ext cx="2979520" cy="5140428"/>
            <a:chOff x="6941138" y="-475854"/>
            <a:chExt cx="2979520" cy="5140428"/>
          </a:xfrm>
        </p:grpSpPr>
        <p:sp>
          <p:nvSpPr>
            <p:cNvPr id="4960" name="Google Shape;4960;p31"/>
            <p:cNvSpPr/>
            <p:nvPr/>
          </p:nvSpPr>
          <p:spPr>
            <a:xfrm flipH="1">
              <a:off x="7431083" y="41743"/>
              <a:ext cx="2413569" cy="4622830"/>
            </a:xfrm>
            <a:custGeom>
              <a:avLst/>
              <a:gdLst/>
              <a:ahLst/>
              <a:cxnLst/>
              <a:rect l="l" t="t" r="r" b="b"/>
              <a:pathLst>
                <a:path w="18228" h="34913" extrusionOk="0">
                  <a:moveTo>
                    <a:pt x="8356" y="1"/>
                  </a:moveTo>
                  <a:lnTo>
                    <a:pt x="8356" y="1"/>
                  </a:lnTo>
                  <a:cubicBezTo>
                    <a:pt x="8397" y="192"/>
                    <a:pt x="8329" y="397"/>
                    <a:pt x="8233" y="629"/>
                  </a:cubicBezTo>
                  <a:lnTo>
                    <a:pt x="8137" y="834"/>
                  </a:lnTo>
                  <a:cubicBezTo>
                    <a:pt x="8055" y="1052"/>
                    <a:pt x="8001" y="1257"/>
                    <a:pt x="8042" y="1462"/>
                  </a:cubicBezTo>
                  <a:cubicBezTo>
                    <a:pt x="8014" y="1448"/>
                    <a:pt x="7892" y="1393"/>
                    <a:pt x="7864" y="1380"/>
                  </a:cubicBezTo>
                  <a:cubicBezTo>
                    <a:pt x="7578" y="1202"/>
                    <a:pt x="7264" y="984"/>
                    <a:pt x="7100" y="683"/>
                  </a:cubicBezTo>
                  <a:cubicBezTo>
                    <a:pt x="6990" y="492"/>
                    <a:pt x="6950" y="219"/>
                    <a:pt x="7045" y="14"/>
                  </a:cubicBezTo>
                  <a:lnTo>
                    <a:pt x="6881" y="14"/>
                  </a:lnTo>
                  <a:cubicBezTo>
                    <a:pt x="6813" y="287"/>
                    <a:pt x="6827" y="342"/>
                    <a:pt x="6881" y="738"/>
                  </a:cubicBezTo>
                  <a:cubicBezTo>
                    <a:pt x="6881" y="779"/>
                    <a:pt x="6922" y="875"/>
                    <a:pt x="6963" y="956"/>
                  </a:cubicBezTo>
                  <a:cubicBezTo>
                    <a:pt x="6977" y="1011"/>
                    <a:pt x="6950" y="1066"/>
                    <a:pt x="6895" y="1066"/>
                  </a:cubicBezTo>
                  <a:cubicBezTo>
                    <a:pt x="6622" y="1066"/>
                    <a:pt x="6362" y="984"/>
                    <a:pt x="6158" y="601"/>
                  </a:cubicBezTo>
                  <a:cubicBezTo>
                    <a:pt x="6062" y="424"/>
                    <a:pt x="5994" y="219"/>
                    <a:pt x="6021" y="14"/>
                  </a:cubicBezTo>
                  <a:lnTo>
                    <a:pt x="5898" y="14"/>
                  </a:lnTo>
                  <a:cubicBezTo>
                    <a:pt x="5871" y="274"/>
                    <a:pt x="5939" y="547"/>
                    <a:pt x="6076" y="765"/>
                  </a:cubicBezTo>
                  <a:cubicBezTo>
                    <a:pt x="6294" y="1079"/>
                    <a:pt x="6526" y="1271"/>
                    <a:pt x="6909" y="1271"/>
                  </a:cubicBezTo>
                  <a:cubicBezTo>
                    <a:pt x="6990" y="1271"/>
                    <a:pt x="7086" y="1257"/>
                    <a:pt x="7168" y="1230"/>
                  </a:cubicBezTo>
                  <a:lnTo>
                    <a:pt x="7195" y="1230"/>
                  </a:lnTo>
                  <a:cubicBezTo>
                    <a:pt x="7414" y="1434"/>
                    <a:pt x="7673" y="1585"/>
                    <a:pt x="7892" y="1721"/>
                  </a:cubicBezTo>
                  <a:cubicBezTo>
                    <a:pt x="8083" y="1844"/>
                    <a:pt x="8274" y="1953"/>
                    <a:pt x="8451" y="2062"/>
                  </a:cubicBezTo>
                  <a:cubicBezTo>
                    <a:pt x="8267" y="2105"/>
                    <a:pt x="8079" y="2126"/>
                    <a:pt x="7893" y="2126"/>
                  </a:cubicBezTo>
                  <a:cubicBezTo>
                    <a:pt x="7540" y="2126"/>
                    <a:pt x="7189" y="2050"/>
                    <a:pt x="6868" y="1899"/>
                  </a:cubicBezTo>
                  <a:lnTo>
                    <a:pt x="6868" y="1899"/>
                  </a:lnTo>
                  <a:cubicBezTo>
                    <a:pt x="6840" y="1926"/>
                    <a:pt x="6854" y="1980"/>
                    <a:pt x="6895" y="2008"/>
                  </a:cubicBezTo>
                  <a:cubicBezTo>
                    <a:pt x="6922" y="2035"/>
                    <a:pt x="6963" y="2062"/>
                    <a:pt x="7004" y="2076"/>
                  </a:cubicBezTo>
                  <a:cubicBezTo>
                    <a:pt x="7619" y="2281"/>
                    <a:pt x="8301" y="2226"/>
                    <a:pt x="8929" y="2404"/>
                  </a:cubicBezTo>
                  <a:cubicBezTo>
                    <a:pt x="9298" y="2690"/>
                    <a:pt x="9653" y="3004"/>
                    <a:pt x="9994" y="3332"/>
                  </a:cubicBezTo>
                  <a:cubicBezTo>
                    <a:pt x="10759" y="4069"/>
                    <a:pt x="11032" y="4902"/>
                    <a:pt x="10882" y="5708"/>
                  </a:cubicBezTo>
                  <a:cubicBezTo>
                    <a:pt x="10718" y="6609"/>
                    <a:pt x="9981" y="7059"/>
                    <a:pt x="9353" y="7442"/>
                  </a:cubicBezTo>
                  <a:cubicBezTo>
                    <a:pt x="9052" y="7633"/>
                    <a:pt x="8588" y="7838"/>
                    <a:pt x="8274" y="8002"/>
                  </a:cubicBezTo>
                  <a:cubicBezTo>
                    <a:pt x="8042" y="8138"/>
                    <a:pt x="7919" y="8206"/>
                    <a:pt x="7810" y="8288"/>
                  </a:cubicBezTo>
                  <a:cubicBezTo>
                    <a:pt x="7772" y="8314"/>
                    <a:pt x="7732" y="8326"/>
                    <a:pt x="7693" y="8326"/>
                  </a:cubicBezTo>
                  <a:cubicBezTo>
                    <a:pt x="7590" y="8326"/>
                    <a:pt x="7499" y="8243"/>
                    <a:pt x="7509" y="8124"/>
                  </a:cubicBezTo>
                  <a:cubicBezTo>
                    <a:pt x="7550" y="7729"/>
                    <a:pt x="7523" y="7292"/>
                    <a:pt x="7414" y="6814"/>
                  </a:cubicBezTo>
                  <a:lnTo>
                    <a:pt x="7264" y="6814"/>
                  </a:lnTo>
                  <a:cubicBezTo>
                    <a:pt x="7441" y="7606"/>
                    <a:pt x="7100" y="8234"/>
                    <a:pt x="6840" y="8807"/>
                  </a:cubicBezTo>
                  <a:cubicBezTo>
                    <a:pt x="6253" y="9381"/>
                    <a:pt x="5639" y="10227"/>
                    <a:pt x="5557" y="10923"/>
                  </a:cubicBezTo>
                  <a:cubicBezTo>
                    <a:pt x="5543" y="11005"/>
                    <a:pt x="5530" y="11087"/>
                    <a:pt x="5543" y="11183"/>
                  </a:cubicBezTo>
                  <a:cubicBezTo>
                    <a:pt x="5543" y="11196"/>
                    <a:pt x="5543" y="11224"/>
                    <a:pt x="5557" y="11237"/>
                  </a:cubicBezTo>
                  <a:cubicBezTo>
                    <a:pt x="5557" y="11251"/>
                    <a:pt x="5557" y="11265"/>
                    <a:pt x="5557" y="11278"/>
                  </a:cubicBezTo>
                  <a:cubicBezTo>
                    <a:pt x="5598" y="11647"/>
                    <a:pt x="5612" y="11811"/>
                    <a:pt x="5707" y="12111"/>
                  </a:cubicBezTo>
                  <a:cubicBezTo>
                    <a:pt x="5753" y="12262"/>
                    <a:pt x="5643" y="12383"/>
                    <a:pt x="5508" y="12383"/>
                  </a:cubicBezTo>
                  <a:cubicBezTo>
                    <a:pt x="5484" y="12383"/>
                    <a:pt x="5459" y="12379"/>
                    <a:pt x="5434" y="12371"/>
                  </a:cubicBezTo>
                  <a:cubicBezTo>
                    <a:pt x="5420" y="12357"/>
                    <a:pt x="5393" y="12357"/>
                    <a:pt x="5379" y="12343"/>
                  </a:cubicBezTo>
                  <a:cubicBezTo>
                    <a:pt x="5120" y="12261"/>
                    <a:pt x="4970" y="12207"/>
                    <a:pt x="4765" y="12111"/>
                  </a:cubicBezTo>
                  <a:cubicBezTo>
                    <a:pt x="4219" y="11852"/>
                    <a:pt x="4069" y="11934"/>
                    <a:pt x="3741" y="11388"/>
                  </a:cubicBezTo>
                  <a:cubicBezTo>
                    <a:pt x="3441" y="10896"/>
                    <a:pt x="3304" y="10309"/>
                    <a:pt x="3782" y="9954"/>
                  </a:cubicBezTo>
                  <a:cubicBezTo>
                    <a:pt x="3864" y="9899"/>
                    <a:pt x="3823" y="9913"/>
                    <a:pt x="3932" y="9858"/>
                  </a:cubicBezTo>
                  <a:cubicBezTo>
                    <a:pt x="3932" y="9858"/>
                    <a:pt x="4055" y="9722"/>
                    <a:pt x="4055" y="9722"/>
                  </a:cubicBezTo>
                  <a:cubicBezTo>
                    <a:pt x="4055" y="9722"/>
                    <a:pt x="4069" y="9708"/>
                    <a:pt x="4082" y="9708"/>
                  </a:cubicBezTo>
                  <a:cubicBezTo>
                    <a:pt x="4178" y="9695"/>
                    <a:pt x="4260" y="9640"/>
                    <a:pt x="4328" y="9558"/>
                  </a:cubicBezTo>
                  <a:cubicBezTo>
                    <a:pt x="4369" y="9531"/>
                    <a:pt x="4424" y="9503"/>
                    <a:pt x="4465" y="9462"/>
                  </a:cubicBezTo>
                  <a:cubicBezTo>
                    <a:pt x="4738" y="9217"/>
                    <a:pt x="4874" y="8807"/>
                    <a:pt x="4820" y="8370"/>
                  </a:cubicBezTo>
                  <a:cubicBezTo>
                    <a:pt x="4792" y="8070"/>
                    <a:pt x="4588" y="7387"/>
                    <a:pt x="4478" y="7114"/>
                  </a:cubicBezTo>
                  <a:lnTo>
                    <a:pt x="4287" y="7210"/>
                  </a:lnTo>
                  <a:cubicBezTo>
                    <a:pt x="4410" y="7496"/>
                    <a:pt x="4519" y="8097"/>
                    <a:pt x="4547" y="8411"/>
                  </a:cubicBezTo>
                  <a:cubicBezTo>
                    <a:pt x="4560" y="8493"/>
                    <a:pt x="4560" y="8575"/>
                    <a:pt x="4547" y="8657"/>
                  </a:cubicBezTo>
                  <a:cubicBezTo>
                    <a:pt x="4547" y="8721"/>
                    <a:pt x="4496" y="8756"/>
                    <a:pt x="4442" y="8756"/>
                  </a:cubicBezTo>
                  <a:cubicBezTo>
                    <a:pt x="4404" y="8756"/>
                    <a:pt x="4365" y="8738"/>
                    <a:pt x="4342" y="8698"/>
                  </a:cubicBezTo>
                  <a:cubicBezTo>
                    <a:pt x="4287" y="8589"/>
                    <a:pt x="4233" y="8507"/>
                    <a:pt x="4205" y="8479"/>
                  </a:cubicBezTo>
                  <a:cubicBezTo>
                    <a:pt x="4096" y="8384"/>
                    <a:pt x="4028" y="8329"/>
                    <a:pt x="3850" y="8179"/>
                  </a:cubicBezTo>
                  <a:cubicBezTo>
                    <a:pt x="3782" y="8124"/>
                    <a:pt x="3523" y="7906"/>
                    <a:pt x="3468" y="7838"/>
                  </a:cubicBezTo>
                  <a:cubicBezTo>
                    <a:pt x="3058" y="7455"/>
                    <a:pt x="2976" y="7169"/>
                    <a:pt x="2976" y="6623"/>
                  </a:cubicBezTo>
                  <a:lnTo>
                    <a:pt x="2826" y="6609"/>
                  </a:lnTo>
                  <a:lnTo>
                    <a:pt x="2826" y="6609"/>
                  </a:lnTo>
                  <a:cubicBezTo>
                    <a:pt x="2813" y="7237"/>
                    <a:pt x="3086" y="7824"/>
                    <a:pt x="3536" y="8247"/>
                  </a:cubicBezTo>
                  <a:cubicBezTo>
                    <a:pt x="3604" y="8316"/>
                    <a:pt x="3673" y="8370"/>
                    <a:pt x="3741" y="8438"/>
                  </a:cubicBezTo>
                  <a:cubicBezTo>
                    <a:pt x="3905" y="8575"/>
                    <a:pt x="4069" y="8698"/>
                    <a:pt x="4151" y="8875"/>
                  </a:cubicBezTo>
                  <a:cubicBezTo>
                    <a:pt x="4219" y="8998"/>
                    <a:pt x="4192" y="8998"/>
                    <a:pt x="4137" y="9121"/>
                  </a:cubicBezTo>
                  <a:cubicBezTo>
                    <a:pt x="4123" y="9148"/>
                    <a:pt x="4000" y="9299"/>
                    <a:pt x="3987" y="9312"/>
                  </a:cubicBezTo>
                  <a:cubicBezTo>
                    <a:pt x="3918" y="9353"/>
                    <a:pt x="3891" y="9422"/>
                    <a:pt x="3823" y="9462"/>
                  </a:cubicBezTo>
                  <a:cubicBezTo>
                    <a:pt x="3700" y="9517"/>
                    <a:pt x="3700" y="9585"/>
                    <a:pt x="3591" y="9654"/>
                  </a:cubicBezTo>
                  <a:cubicBezTo>
                    <a:pt x="2976" y="10118"/>
                    <a:pt x="2908" y="11019"/>
                    <a:pt x="3263" y="11620"/>
                  </a:cubicBezTo>
                  <a:cubicBezTo>
                    <a:pt x="3632" y="12234"/>
                    <a:pt x="4369" y="12616"/>
                    <a:pt x="4956" y="12889"/>
                  </a:cubicBezTo>
                  <a:cubicBezTo>
                    <a:pt x="5175" y="12999"/>
                    <a:pt x="5407" y="13081"/>
                    <a:pt x="5666" y="13163"/>
                  </a:cubicBezTo>
                  <a:cubicBezTo>
                    <a:pt x="6144" y="13326"/>
                    <a:pt x="5857" y="13558"/>
                    <a:pt x="6158" y="13832"/>
                  </a:cubicBezTo>
                  <a:cubicBezTo>
                    <a:pt x="6185" y="13859"/>
                    <a:pt x="6212" y="13886"/>
                    <a:pt x="6226" y="13913"/>
                  </a:cubicBezTo>
                  <a:cubicBezTo>
                    <a:pt x="6444" y="14309"/>
                    <a:pt x="6581" y="14692"/>
                    <a:pt x="6595" y="15129"/>
                  </a:cubicBezTo>
                  <a:cubicBezTo>
                    <a:pt x="6608" y="15538"/>
                    <a:pt x="6444" y="15784"/>
                    <a:pt x="6294" y="16194"/>
                  </a:cubicBezTo>
                  <a:cubicBezTo>
                    <a:pt x="6226" y="16371"/>
                    <a:pt x="6103" y="16644"/>
                    <a:pt x="6062" y="16835"/>
                  </a:cubicBezTo>
                  <a:cubicBezTo>
                    <a:pt x="5202" y="21273"/>
                    <a:pt x="246" y="25232"/>
                    <a:pt x="0" y="34830"/>
                  </a:cubicBezTo>
                  <a:lnTo>
                    <a:pt x="2840" y="34912"/>
                  </a:lnTo>
                  <a:cubicBezTo>
                    <a:pt x="3004" y="25696"/>
                    <a:pt x="7031" y="21614"/>
                    <a:pt x="7359" y="16849"/>
                  </a:cubicBezTo>
                  <a:cubicBezTo>
                    <a:pt x="7373" y="16658"/>
                    <a:pt x="7482" y="16480"/>
                    <a:pt x="7537" y="16303"/>
                  </a:cubicBezTo>
                  <a:cubicBezTo>
                    <a:pt x="7632" y="16043"/>
                    <a:pt x="7714" y="15798"/>
                    <a:pt x="7769" y="15525"/>
                  </a:cubicBezTo>
                  <a:cubicBezTo>
                    <a:pt x="7769" y="15525"/>
                    <a:pt x="7782" y="15525"/>
                    <a:pt x="7782" y="15511"/>
                  </a:cubicBezTo>
                  <a:cubicBezTo>
                    <a:pt x="7810" y="15347"/>
                    <a:pt x="7823" y="15183"/>
                    <a:pt x="7823" y="15006"/>
                  </a:cubicBezTo>
                  <a:cubicBezTo>
                    <a:pt x="7810" y="14282"/>
                    <a:pt x="7400" y="13640"/>
                    <a:pt x="7004" y="13026"/>
                  </a:cubicBezTo>
                  <a:cubicBezTo>
                    <a:pt x="6772" y="12685"/>
                    <a:pt x="6554" y="12343"/>
                    <a:pt x="6403" y="12002"/>
                  </a:cubicBezTo>
                  <a:cubicBezTo>
                    <a:pt x="6267" y="11715"/>
                    <a:pt x="6321" y="11661"/>
                    <a:pt x="6335" y="11497"/>
                  </a:cubicBezTo>
                  <a:cubicBezTo>
                    <a:pt x="6362" y="11155"/>
                    <a:pt x="6595" y="10882"/>
                    <a:pt x="6922" y="10760"/>
                  </a:cubicBezTo>
                  <a:cubicBezTo>
                    <a:pt x="7129" y="10685"/>
                    <a:pt x="7351" y="10636"/>
                    <a:pt x="7567" y="10636"/>
                  </a:cubicBezTo>
                  <a:cubicBezTo>
                    <a:pt x="7707" y="10636"/>
                    <a:pt x="7844" y="10657"/>
                    <a:pt x="7974" y="10705"/>
                  </a:cubicBezTo>
                  <a:cubicBezTo>
                    <a:pt x="8397" y="10855"/>
                    <a:pt x="8806" y="11074"/>
                    <a:pt x="9257" y="11142"/>
                  </a:cubicBezTo>
                  <a:cubicBezTo>
                    <a:pt x="9721" y="11224"/>
                    <a:pt x="10049" y="11265"/>
                    <a:pt x="10527" y="11265"/>
                  </a:cubicBezTo>
                  <a:cubicBezTo>
                    <a:pt x="11059" y="11265"/>
                    <a:pt x="11578" y="11115"/>
                    <a:pt x="11674" y="10787"/>
                  </a:cubicBezTo>
                  <a:cubicBezTo>
                    <a:pt x="11715" y="10664"/>
                    <a:pt x="11701" y="10650"/>
                    <a:pt x="11701" y="10541"/>
                  </a:cubicBezTo>
                  <a:lnTo>
                    <a:pt x="11701" y="10418"/>
                  </a:lnTo>
                  <a:cubicBezTo>
                    <a:pt x="11755" y="10295"/>
                    <a:pt x="11919" y="10186"/>
                    <a:pt x="12083" y="10186"/>
                  </a:cubicBezTo>
                  <a:cubicBezTo>
                    <a:pt x="12179" y="10186"/>
                    <a:pt x="12274" y="10186"/>
                    <a:pt x="12370" y="10200"/>
                  </a:cubicBezTo>
                  <a:cubicBezTo>
                    <a:pt x="12426" y="10205"/>
                    <a:pt x="12485" y="10209"/>
                    <a:pt x="12547" y="10209"/>
                  </a:cubicBezTo>
                  <a:cubicBezTo>
                    <a:pt x="12633" y="10209"/>
                    <a:pt x="12724" y="10202"/>
                    <a:pt x="12820" y="10186"/>
                  </a:cubicBezTo>
                  <a:cubicBezTo>
                    <a:pt x="13257" y="10118"/>
                    <a:pt x="13612" y="9681"/>
                    <a:pt x="13612" y="9230"/>
                  </a:cubicBezTo>
                  <a:cubicBezTo>
                    <a:pt x="13612" y="9189"/>
                    <a:pt x="13599" y="9148"/>
                    <a:pt x="13599" y="9107"/>
                  </a:cubicBezTo>
                  <a:cubicBezTo>
                    <a:pt x="13599" y="9039"/>
                    <a:pt x="13585" y="8971"/>
                    <a:pt x="13599" y="8916"/>
                  </a:cubicBezTo>
                  <a:cubicBezTo>
                    <a:pt x="13626" y="8834"/>
                    <a:pt x="13681" y="8766"/>
                    <a:pt x="13749" y="8698"/>
                  </a:cubicBezTo>
                  <a:cubicBezTo>
                    <a:pt x="13776" y="8671"/>
                    <a:pt x="13790" y="8643"/>
                    <a:pt x="13817" y="8616"/>
                  </a:cubicBezTo>
                  <a:cubicBezTo>
                    <a:pt x="13940" y="8466"/>
                    <a:pt x="13954" y="8384"/>
                    <a:pt x="13995" y="8206"/>
                  </a:cubicBezTo>
                  <a:cubicBezTo>
                    <a:pt x="14377" y="7701"/>
                    <a:pt x="15046" y="7141"/>
                    <a:pt x="15674" y="7073"/>
                  </a:cubicBezTo>
                  <a:cubicBezTo>
                    <a:pt x="15770" y="7073"/>
                    <a:pt x="15865" y="7059"/>
                    <a:pt x="15974" y="7059"/>
                  </a:cubicBezTo>
                  <a:cubicBezTo>
                    <a:pt x="16234" y="7046"/>
                    <a:pt x="16507" y="7032"/>
                    <a:pt x="16766" y="6923"/>
                  </a:cubicBezTo>
                  <a:cubicBezTo>
                    <a:pt x="16998" y="6827"/>
                    <a:pt x="17190" y="6609"/>
                    <a:pt x="17258" y="6363"/>
                  </a:cubicBezTo>
                  <a:cubicBezTo>
                    <a:pt x="17299" y="6199"/>
                    <a:pt x="17285" y="6049"/>
                    <a:pt x="17203" y="5913"/>
                  </a:cubicBezTo>
                  <a:cubicBezTo>
                    <a:pt x="17203" y="5790"/>
                    <a:pt x="17230" y="5653"/>
                    <a:pt x="17285" y="5476"/>
                  </a:cubicBezTo>
                  <a:cubicBezTo>
                    <a:pt x="17326" y="5353"/>
                    <a:pt x="17435" y="5257"/>
                    <a:pt x="17544" y="5162"/>
                  </a:cubicBezTo>
                  <a:cubicBezTo>
                    <a:pt x="17585" y="5121"/>
                    <a:pt x="17613" y="5093"/>
                    <a:pt x="17654" y="5052"/>
                  </a:cubicBezTo>
                  <a:cubicBezTo>
                    <a:pt x="18050" y="4657"/>
                    <a:pt x="18227" y="4069"/>
                    <a:pt x="18159" y="3523"/>
                  </a:cubicBezTo>
                  <a:lnTo>
                    <a:pt x="18050" y="3496"/>
                  </a:lnTo>
                  <a:lnTo>
                    <a:pt x="18050" y="3496"/>
                  </a:lnTo>
                  <a:cubicBezTo>
                    <a:pt x="18118" y="3988"/>
                    <a:pt x="17940" y="4424"/>
                    <a:pt x="17667" y="4779"/>
                  </a:cubicBezTo>
                  <a:cubicBezTo>
                    <a:pt x="17640" y="4807"/>
                    <a:pt x="17449" y="5025"/>
                    <a:pt x="17408" y="5052"/>
                  </a:cubicBezTo>
                  <a:cubicBezTo>
                    <a:pt x="17285" y="5175"/>
                    <a:pt x="17094" y="5203"/>
                    <a:pt x="17026" y="5394"/>
                  </a:cubicBezTo>
                  <a:cubicBezTo>
                    <a:pt x="16998" y="5476"/>
                    <a:pt x="16971" y="5571"/>
                    <a:pt x="16957" y="5667"/>
                  </a:cubicBezTo>
                  <a:cubicBezTo>
                    <a:pt x="16889" y="5626"/>
                    <a:pt x="16835" y="5599"/>
                    <a:pt x="16766" y="5571"/>
                  </a:cubicBezTo>
                  <a:cubicBezTo>
                    <a:pt x="16725" y="5558"/>
                    <a:pt x="16684" y="5530"/>
                    <a:pt x="16643" y="5517"/>
                  </a:cubicBezTo>
                  <a:cubicBezTo>
                    <a:pt x="16507" y="5435"/>
                    <a:pt x="16398" y="5312"/>
                    <a:pt x="16425" y="5216"/>
                  </a:cubicBezTo>
                  <a:cubicBezTo>
                    <a:pt x="16452" y="5134"/>
                    <a:pt x="16548" y="5107"/>
                    <a:pt x="16698" y="5052"/>
                  </a:cubicBezTo>
                  <a:cubicBezTo>
                    <a:pt x="16835" y="5012"/>
                    <a:pt x="16998" y="4971"/>
                    <a:pt x="17094" y="4848"/>
                  </a:cubicBezTo>
                  <a:cubicBezTo>
                    <a:pt x="17285" y="4616"/>
                    <a:pt x="17217" y="4302"/>
                    <a:pt x="16944" y="3933"/>
                  </a:cubicBezTo>
                  <a:cubicBezTo>
                    <a:pt x="16821" y="3769"/>
                    <a:pt x="16780" y="3633"/>
                    <a:pt x="16766" y="3523"/>
                  </a:cubicBezTo>
                  <a:lnTo>
                    <a:pt x="16671" y="3455"/>
                  </a:lnTo>
                  <a:lnTo>
                    <a:pt x="16671" y="3455"/>
                  </a:lnTo>
                  <a:cubicBezTo>
                    <a:pt x="16698" y="3701"/>
                    <a:pt x="16835" y="4056"/>
                    <a:pt x="16903" y="4151"/>
                  </a:cubicBezTo>
                  <a:cubicBezTo>
                    <a:pt x="16985" y="4274"/>
                    <a:pt x="17026" y="4506"/>
                    <a:pt x="16889" y="4657"/>
                  </a:cubicBezTo>
                  <a:cubicBezTo>
                    <a:pt x="16835" y="4725"/>
                    <a:pt x="16725" y="4766"/>
                    <a:pt x="16616" y="4793"/>
                  </a:cubicBezTo>
                  <a:cubicBezTo>
                    <a:pt x="16452" y="4848"/>
                    <a:pt x="16247" y="4902"/>
                    <a:pt x="16179" y="5121"/>
                  </a:cubicBezTo>
                  <a:cubicBezTo>
                    <a:pt x="16111" y="5285"/>
                    <a:pt x="16166" y="5448"/>
                    <a:pt x="16275" y="5571"/>
                  </a:cubicBezTo>
                  <a:cubicBezTo>
                    <a:pt x="16229" y="5573"/>
                    <a:pt x="16183" y="5574"/>
                    <a:pt x="16138" y="5574"/>
                  </a:cubicBezTo>
                  <a:cubicBezTo>
                    <a:pt x="15870" y="5574"/>
                    <a:pt x="15605" y="5536"/>
                    <a:pt x="15360" y="5407"/>
                  </a:cubicBezTo>
                  <a:cubicBezTo>
                    <a:pt x="15046" y="5244"/>
                    <a:pt x="14240" y="4097"/>
                    <a:pt x="14077" y="3783"/>
                  </a:cubicBezTo>
                  <a:lnTo>
                    <a:pt x="13940" y="3810"/>
                  </a:lnTo>
                  <a:cubicBezTo>
                    <a:pt x="14118" y="4179"/>
                    <a:pt x="14746" y="5326"/>
                    <a:pt x="15237" y="5599"/>
                  </a:cubicBezTo>
                  <a:cubicBezTo>
                    <a:pt x="15537" y="5762"/>
                    <a:pt x="15879" y="5844"/>
                    <a:pt x="16193" y="5844"/>
                  </a:cubicBezTo>
                  <a:cubicBezTo>
                    <a:pt x="16343" y="5844"/>
                    <a:pt x="16480" y="5844"/>
                    <a:pt x="16602" y="5831"/>
                  </a:cubicBezTo>
                  <a:lnTo>
                    <a:pt x="16657" y="5831"/>
                  </a:lnTo>
                  <a:cubicBezTo>
                    <a:pt x="16766" y="5872"/>
                    <a:pt x="16875" y="5926"/>
                    <a:pt x="16944" y="6008"/>
                  </a:cubicBezTo>
                  <a:cubicBezTo>
                    <a:pt x="16944" y="6076"/>
                    <a:pt x="16971" y="6158"/>
                    <a:pt x="17012" y="6227"/>
                  </a:cubicBezTo>
                  <a:cubicBezTo>
                    <a:pt x="16998" y="6254"/>
                    <a:pt x="16998" y="6268"/>
                    <a:pt x="16998" y="6295"/>
                  </a:cubicBezTo>
                  <a:cubicBezTo>
                    <a:pt x="16957" y="6445"/>
                    <a:pt x="16807" y="6609"/>
                    <a:pt x="16657" y="6677"/>
                  </a:cubicBezTo>
                  <a:cubicBezTo>
                    <a:pt x="16452" y="6759"/>
                    <a:pt x="16206" y="6773"/>
                    <a:pt x="15961" y="6786"/>
                  </a:cubicBezTo>
                  <a:cubicBezTo>
                    <a:pt x="15865" y="6786"/>
                    <a:pt x="15756" y="6800"/>
                    <a:pt x="15647" y="6800"/>
                  </a:cubicBezTo>
                  <a:cubicBezTo>
                    <a:pt x="15060" y="6868"/>
                    <a:pt x="14432" y="7182"/>
                    <a:pt x="14008" y="7592"/>
                  </a:cubicBezTo>
                  <a:cubicBezTo>
                    <a:pt x="13995" y="7455"/>
                    <a:pt x="13940" y="7346"/>
                    <a:pt x="13872" y="7223"/>
                  </a:cubicBezTo>
                  <a:cubicBezTo>
                    <a:pt x="13848" y="7163"/>
                    <a:pt x="13845" y="7082"/>
                    <a:pt x="13798" y="7082"/>
                  </a:cubicBezTo>
                  <a:cubicBezTo>
                    <a:pt x="13792" y="7082"/>
                    <a:pt x="13784" y="7084"/>
                    <a:pt x="13776" y="7087"/>
                  </a:cubicBezTo>
                  <a:cubicBezTo>
                    <a:pt x="13708" y="7128"/>
                    <a:pt x="13681" y="7210"/>
                    <a:pt x="13708" y="7278"/>
                  </a:cubicBezTo>
                  <a:cubicBezTo>
                    <a:pt x="13803" y="7455"/>
                    <a:pt x="13831" y="7674"/>
                    <a:pt x="13790" y="7879"/>
                  </a:cubicBezTo>
                  <a:cubicBezTo>
                    <a:pt x="13790" y="7906"/>
                    <a:pt x="13790" y="7920"/>
                    <a:pt x="13790" y="7933"/>
                  </a:cubicBezTo>
                  <a:cubicBezTo>
                    <a:pt x="13749" y="8070"/>
                    <a:pt x="13763" y="8111"/>
                    <a:pt x="13667" y="8234"/>
                  </a:cubicBezTo>
                  <a:cubicBezTo>
                    <a:pt x="13653" y="8261"/>
                    <a:pt x="13558" y="8384"/>
                    <a:pt x="13544" y="8398"/>
                  </a:cubicBezTo>
                  <a:cubicBezTo>
                    <a:pt x="13462" y="8493"/>
                    <a:pt x="13380" y="8589"/>
                    <a:pt x="13339" y="8725"/>
                  </a:cubicBezTo>
                  <a:cubicBezTo>
                    <a:pt x="13312" y="8821"/>
                    <a:pt x="13326" y="8930"/>
                    <a:pt x="13326" y="9012"/>
                  </a:cubicBezTo>
                  <a:cubicBezTo>
                    <a:pt x="13326" y="9053"/>
                    <a:pt x="13339" y="9080"/>
                    <a:pt x="13339" y="9121"/>
                  </a:cubicBezTo>
                  <a:cubicBezTo>
                    <a:pt x="13339" y="9435"/>
                    <a:pt x="13080" y="9749"/>
                    <a:pt x="12766" y="9804"/>
                  </a:cubicBezTo>
                  <a:cubicBezTo>
                    <a:pt x="12704" y="9811"/>
                    <a:pt x="12643" y="9814"/>
                    <a:pt x="12580" y="9814"/>
                  </a:cubicBezTo>
                  <a:cubicBezTo>
                    <a:pt x="12517" y="9814"/>
                    <a:pt x="12452" y="9811"/>
                    <a:pt x="12384" y="9804"/>
                  </a:cubicBezTo>
                  <a:cubicBezTo>
                    <a:pt x="12288" y="9790"/>
                    <a:pt x="12179" y="9790"/>
                    <a:pt x="12083" y="9790"/>
                  </a:cubicBezTo>
                  <a:cubicBezTo>
                    <a:pt x="11974" y="9790"/>
                    <a:pt x="11865" y="9817"/>
                    <a:pt x="11769" y="9858"/>
                  </a:cubicBezTo>
                  <a:cubicBezTo>
                    <a:pt x="11837" y="9777"/>
                    <a:pt x="11947" y="9695"/>
                    <a:pt x="12097" y="9613"/>
                  </a:cubicBezTo>
                  <a:cubicBezTo>
                    <a:pt x="12138" y="9585"/>
                    <a:pt x="12179" y="9572"/>
                    <a:pt x="12220" y="9558"/>
                  </a:cubicBezTo>
                  <a:cubicBezTo>
                    <a:pt x="12397" y="9462"/>
                    <a:pt x="12602" y="9367"/>
                    <a:pt x="12739" y="9189"/>
                  </a:cubicBezTo>
                  <a:cubicBezTo>
                    <a:pt x="12834" y="9067"/>
                    <a:pt x="12889" y="8916"/>
                    <a:pt x="12889" y="8766"/>
                  </a:cubicBezTo>
                  <a:lnTo>
                    <a:pt x="12807" y="8657"/>
                  </a:lnTo>
                  <a:cubicBezTo>
                    <a:pt x="12807" y="8739"/>
                    <a:pt x="12711" y="9026"/>
                    <a:pt x="12657" y="9094"/>
                  </a:cubicBezTo>
                  <a:cubicBezTo>
                    <a:pt x="12547" y="9217"/>
                    <a:pt x="12370" y="9312"/>
                    <a:pt x="12206" y="9394"/>
                  </a:cubicBezTo>
                  <a:cubicBezTo>
                    <a:pt x="12165" y="9408"/>
                    <a:pt x="11960" y="9476"/>
                    <a:pt x="11919" y="9490"/>
                  </a:cubicBezTo>
                  <a:cubicBezTo>
                    <a:pt x="11824" y="9544"/>
                    <a:pt x="11742" y="9585"/>
                    <a:pt x="11687" y="9626"/>
                  </a:cubicBezTo>
                  <a:cubicBezTo>
                    <a:pt x="11625" y="9660"/>
                    <a:pt x="11555" y="9678"/>
                    <a:pt x="11486" y="9678"/>
                  </a:cubicBezTo>
                  <a:cubicBezTo>
                    <a:pt x="11390" y="9678"/>
                    <a:pt x="11295" y="9643"/>
                    <a:pt x="11223" y="9572"/>
                  </a:cubicBezTo>
                  <a:cubicBezTo>
                    <a:pt x="11005" y="9353"/>
                    <a:pt x="10868" y="9080"/>
                    <a:pt x="10895" y="8698"/>
                  </a:cubicBezTo>
                  <a:cubicBezTo>
                    <a:pt x="10841" y="8698"/>
                    <a:pt x="10786" y="8698"/>
                    <a:pt x="10731" y="8684"/>
                  </a:cubicBezTo>
                  <a:lnTo>
                    <a:pt x="10731" y="8684"/>
                  </a:lnTo>
                  <a:cubicBezTo>
                    <a:pt x="10650" y="8916"/>
                    <a:pt x="10718" y="9162"/>
                    <a:pt x="10813" y="9381"/>
                  </a:cubicBezTo>
                  <a:cubicBezTo>
                    <a:pt x="10445" y="9244"/>
                    <a:pt x="10090" y="9026"/>
                    <a:pt x="9803" y="8739"/>
                  </a:cubicBezTo>
                  <a:cubicBezTo>
                    <a:pt x="9735" y="8657"/>
                    <a:pt x="9653" y="8575"/>
                    <a:pt x="9639" y="8479"/>
                  </a:cubicBezTo>
                  <a:cubicBezTo>
                    <a:pt x="9612" y="8493"/>
                    <a:pt x="9585" y="8507"/>
                    <a:pt x="9557" y="8520"/>
                  </a:cubicBezTo>
                  <a:cubicBezTo>
                    <a:pt x="9871" y="9039"/>
                    <a:pt x="10377" y="9422"/>
                    <a:pt x="10964" y="9599"/>
                  </a:cubicBezTo>
                  <a:cubicBezTo>
                    <a:pt x="11046" y="9736"/>
                    <a:pt x="11141" y="9858"/>
                    <a:pt x="11237" y="9995"/>
                  </a:cubicBezTo>
                  <a:cubicBezTo>
                    <a:pt x="11291" y="10091"/>
                    <a:pt x="11360" y="10186"/>
                    <a:pt x="11401" y="10295"/>
                  </a:cubicBezTo>
                  <a:cubicBezTo>
                    <a:pt x="11401" y="10323"/>
                    <a:pt x="11401" y="10350"/>
                    <a:pt x="11414" y="10364"/>
                  </a:cubicBezTo>
                  <a:cubicBezTo>
                    <a:pt x="11428" y="10432"/>
                    <a:pt x="11428" y="10500"/>
                    <a:pt x="11414" y="10555"/>
                  </a:cubicBezTo>
                  <a:cubicBezTo>
                    <a:pt x="11319" y="10855"/>
                    <a:pt x="10827" y="10869"/>
                    <a:pt x="10691" y="10869"/>
                  </a:cubicBezTo>
                  <a:cubicBezTo>
                    <a:pt x="10062" y="10869"/>
                    <a:pt x="9448" y="10760"/>
                    <a:pt x="8861" y="10555"/>
                  </a:cubicBezTo>
                  <a:cubicBezTo>
                    <a:pt x="8738" y="10514"/>
                    <a:pt x="8615" y="10473"/>
                    <a:pt x="8492" y="10418"/>
                  </a:cubicBezTo>
                  <a:cubicBezTo>
                    <a:pt x="8083" y="10268"/>
                    <a:pt x="7660" y="10091"/>
                    <a:pt x="7209" y="10091"/>
                  </a:cubicBezTo>
                  <a:cubicBezTo>
                    <a:pt x="7086" y="10091"/>
                    <a:pt x="6977" y="10118"/>
                    <a:pt x="6868" y="10145"/>
                  </a:cubicBezTo>
                  <a:cubicBezTo>
                    <a:pt x="6853" y="10149"/>
                    <a:pt x="6839" y="10150"/>
                    <a:pt x="6825" y="10150"/>
                  </a:cubicBezTo>
                  <a:cubicBezTo>
                    <a:pt x="6682" y="10150"/>
                    <a:pt x="6577" y="9969"/>
                    <a:pt x="6676" y="9845"/>
                  </a:cubicBezTo>
                  <a:cubicBezTo>
                    <a:pt x="6772" y="9749"/>
                    <a:pt x="6868" y="9654"/>
                    <a:pt x="6936" y="9544"/>
                  </a:cubicBezTo>
                  <a:cubicBezTo>
                    <a:pt x="7059" y="9422"/>
                    <a:pt x="7182" y="9326"/>
                    <a:pt x="7305" y="9230"/>
                  </a:cubicBezTo>
                  <a:cubicBezTo>
                    <a:pt x="7728" y="8916"/>
                    <a:pt x="8206" y="8657"/>
                    <a:pt x="8684" y="8411"/>
                  </a:cubicBezTo>
                  <a:cubicBezTo>
                    <a:pt x="8998" y="8247"/>
                    <a:pt x="9325" y="8070"/>
                    <a:pt x="9639" y="7879"/>
                  </a:cubicBezTo>
                  <a:cubicBezTo>
                    <a:pt x="10308" y="7455"/>
                    <a:pt x="11155" y="6745"/>
                    <a:pt x="11346" y="5735"/>
                  </a:cubicBezTo>
                  <a:cubicBezTo>
                    <a:pt x="11414" y="5339"/>
                    <a:pt x="11373" y="4916"/>
                    <a:pt x="11237" y="4493"/>
                  </a:cubicBezTo>
                  <a:lnTo>
                    <a:pt x="11250" y="4493"/>
                  </a:lnTo>
                  <a:cubicBezTo>
                    <a:pt x="11564" y="3796"/>
                    <a:pt x="11660" y="3196"/>
                    <a:pt x="11564" y="2404"/>
                  </a:cubicBezTo>
                  <a:cubicBezTo>
                    <a:pt x="11564" y="2335"/>
                    <a:pt x="11496" y="2281"/>
                    <a:pt x="11414" y="2281"/>
                  </a:cubicBezTo>
                  <a:cubicBezTo>
                    <a:pt x="11332" y="2294"/>
                    <a:pt x="11428" y="2404"/>
                    <a:pt x="11428" y="2486"/>
                  </a:cubicBezTo>
                  <a:cubicBezTo>
                    <a:pt x="11510" y="3141"/>
                    <a:pt x="11346" y="3619"/>
                    <a:pt x="11100" y="4151"/>
                  </a:cubicBezTo>
                  <a:cubicBezTo>
                    <a:pt x="10909" y="3755"/>
                    <a:pt x="10636" y="3373"/>
                    <a:pt x="10267" y="3032"/>
                  </a:cubicBezTo>
                  <a:cubicBezTo>
                    <a:pt x="9735" y="2513"/>
                    <a:pt x="9038" y="1994"/>
                    <a:pt x="8424" y="1625"/>
                  </a:cubicBezTo>
                  <a:cubicBezTo>
                    <a:pt x="8397" y="1612"/>
                    <a:pt x="8369" y="1598"/>
                    <a:pt x="8342" y="1585"/>
                  </a:cubicBezTo>
                  <a:cubicBezTo>
                    <a:pt x="8165" y="1448"/>
                    <a:pt x="8206" y="1107"/>
                    <a:pt x="8301" y="861"/>
                  </a:cubicBezTo>
                  <a:lnTo>
                    <a:pt x="8329" y="779"/>
                  </a:lnTo>
                  <a:cubicBezTo>
                    <a:pt x="8410" y="533"/>
                    <a:pt x="8520" y="274"/>
                    <a:pt x="8479" y="14"/>
                  </a:cubicBezTo>
                  <a:lnTo>
                    <a:pt x="835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1"/>
            <p:cNvSpPr/>
            <p:nvPr/>
          </p:nvSpPr>
          <p:spPr>
            <a:xfrm flipH="1">
              <a:off x="6941138" y="-24198"/>
              <a:ext cx="1289144" cy="670789"/>
            </a:xfrm>
            <a:custGeom>
              <a:avLst/>
              <a:gdLst/>
              <a:ahLst/>
              <a:cxnLst/>
              <a:rect l="l" t="t" r="r" b="b"/>
              <a:pathLst>
                <a:path w="9736" h="5066" extrusionOk="0">
                  <a:moveTo>
                    <a:pt x="4953" y="0"/>
                  </a:moveTo>
                  <a:cubicBezTo>
                    <a:pt x="4936" y="0"/>
                    <a:pt x="4919" y="2"/>
                    <a:pt x="4902" y="7"/>
                  </a:cubicBezTo>
                  <a:cubicBezTo>
                    <a:pt x="4724" y="62"/>
                    <a:pt x="4561" y="185"/>
                    <a:pt x="4369" y="239"/>
                  </a:cubicBezTo>
                  <a:cubicBezTo>
                    <a:pt x="4241" y="278"/>
                    <a:pt x="4088" y="377"/>
                    <a:pt x="3945" y="377"/>
                  </a:cubicBezTo>
                  <a:cubicBezTo>
                    <a:pt x="3936" y="377"/>
                    <a:pt x="3928" y="377"/>
                    <a:pt x="3919" y="376"/>
                  </a:cubicBezTo>
                  <a:cubicBezTo>
                    <a:pt x="3782" y="376"/>
                    <a:pt x="3659" y="294"/>
                    <a:pt x="3509" y="294"/>
                  </a:cubicBezTo>
                  <a:cubicBezTo>
                    <a:pt x="3264" y="294"/>
                    <a:pt x="2895" y="335"/>
                    <a:pt x="2786" y="581"/>
                  </a:cubicBezTo>
                  <a:cubicBezTo>
                    <a:pt x="2688" y="786"/>
                    <a:pt x="2625" y="906"/>
                    <a:pt x="2453" y="906"/>
                  </a:cubicBezTo>
                  <a:cubicBezTo>
                    <a:pt x="2409" y="906"/>
                    <a:pt x="2356" y="898"/>
                    <a:pt x="2294" y="881"/>
                  </a:cubicBezTo>
                  <a:cubicBezTo>
                    <a:pt x="2237" y="868"/>
                    <a:pt x="2188" y="861"/>
                    <a:pt x="2147" y="861"/>
                  </a:cubicBezTo>
                  <a:cubicBezTo>
                    <a:pt x="1895" y="861"/>
                    <a:pt x="1910" y="1093"/>
                    <a:pt x="1734" y="1304"/>
                  </a:cubicBezTo>
                  <a:cubicBezTo>
                    <a:pt x="1530" y="1523"/>
                    <a:pt x="1188" y="1659"/>
                    <a:pt x="956" y="1864"/>
                  </a:cubicBezTo>
                  <a:cubicBezTo>
                    <a:pt x="738" y="2069"/>
                    <a:pt x="574" y="2328"/>
                    <a:pt x="287" y="2438"/>
                  </a:cubicBezTo>
                  <a:cubicBezTo>
                    <a:pt x="0" y="2560"/>
                    <a:pt x="14" y="2683"/>
                    <a:pt x="205" y="2902"/>
                  </a:cubicBezTo>
                  <a:cubicBezTo>
                    <a:pt x="287" y="2997"/>
                    <a:pt x="383" y="3093"/>
                    <a:pt x="355" y="3216"/>
                  </a:cubicBezTo>
                  <a:cubicBezTo>
                    <a:pt x="342" y="3366"/>
                    <a:pt x="219" y="3530"/>
                    <a:pt x="287" y="3680"/>
                  </a:cubicBezTo>
                  <a:cubicBezTo>
                    <a:pt x="369" y="3816"/>
                    <a:pt x="547" y="3844"/>
                    <a:pt x="669" y="3912"/>
                  </a:cubicBezTo>
                  <a:cubicBezTo>
                    <a:pt x="820" y="3994"/>
                    <a:pt x="861" y="4171"/>
                    <a:pt x="983" y="4294"/>
                  </a:cubicBezTo>
                  <a:cubicBezTo>
                    <a:pt x="1134" y="4431"/>
                    <a:pt x="1366" y="4363"/>
                    <a:pt x="1543" y="4431"/>
                  </a:cubicBezTo>
                  <a:cubicBezTo>
                    <a:pt x="1789" y="4513"/>
                    <a:pt x="2048" y="4567"/>
                    <a:pt x="2294" y="4636"/>
                  </a:cubicBezTo>
                  <a:cubicBezTo>
                    <a:pt x="2540" y="4704"/>
                    <a:pt x="2758" y="4663"/>
                    <a:pt x="2990" y="4690"/>
                  </a:cubicBezTo>
                  <a:cubicBezTo>
                    <a:pt x="3008" y="4692"/>
                    <a:pt x="3026" y="4692"/>
                    <a:pt x="3046" y="4692"/>
                  </a:cubicBezTo>
                  <a:cubicBezTo>
                    <a:pt x="3130" y="4692"/>
                    <a:pt x="3228" y="4682"/>
                    <a:pt x="3323" y="4682"/>
                  </a:cubicBezTo>
                  <a:cubicBezTo>
                    <a:pt x="3424" y="4682"/>
                    <a:pt x="3521" y="4694"/>
                    <a:pt x="3591" y="4745"/>
                  </a:cubicBezTo>
                  <a:cubicBezTo>
                    <a:pt x="3700" y="4827"/>
                    <a:pt x="3782" y="4977"/>
                    <a:pt x="3919" y="5045"/>
                  </a:cubicBezTo>
                  <a:cubicBezTo>
                    <a:pt x="3951" y="5059"/>
                    <a:pt x="3999" y="5065"/>
                    <a:pt x="4056" y="5065"/>
                  </a:cubicBezTo>
                  <a:cubicBezTo>
                    <a:pt x="4217" y="5065"/>
                    <a:pt x="4442" y="5017"/>
                    <a:pt x="4533" y="4977"/>
                  </a:cubicBezTo>
                  <a:cubicBezTo>
                    <a:pt x="4683" y="4936"/>
                    <a:pt x="4765" y="4786"/>
                    <a:pt x="4916" y="4731"/>
                  </a:cubicBezTo>
                  <a:cubicBezTo>
                    <a:pt x="4935" y="4724"/>
                    <a:pt x="4954" y="4720"/>
                    <a:pt x="4973" y="4720"/>
                  </a:cubicBezTo>
                  <a:cubicBezTo>
                    <a:pt x="5093" y="4720"/>
                    <a:pt x="5217" y="4850"/>
                    <a:pt x="5312" y="4909"/>
                  </a:cubicBezTo>
                  <a:cubicBezTo>
                    <a:pt x="5363" y="4939"/>
                    <a:pt x="5411" y="4951"/>
                    <a:pt x="5456" y="4951"/>
                  </a:cubicBezTo>
                  <a:cubicBezTo>
                    <a:pt x="5556" y="4951"/>
                    <a:pt x="5646" y="4892"/>
                    <a:pt x="5748" y="4827"/>
                  </a:cubicBezTo>
                  <a:cubicBezTo>
                    <a:pt x="5827" y="4781"/>
                    <a:pt x="5895" y="4764"/>
                    <a:pt x="5959" y="4764"/>
                  </a:cubicBezTo>
                  <a:cubicBezTo>
                    <a:pt x="6086" y="4764"/>
                    <a:pt x="6200" y="4827"/>
                    <a:pt x="6363" y="4854"/>
                  </a:cubicBezTo>
                  <a:cubicBezTo>
                    <a:pt x="6527" y="4892"/>
                    <a:pt x="6761" y="4965"/>
                    <a:pt x="6936" y="4965"/>
                  </a:cubicBezTo>
                  <a:cubicBezTo>
                    <a:pt x="6950" y="4965"/>
                    <a:pt x="6964" y="4964"/>
                    <a:pt x="6977" y="4963"/>
                  </a:cubicBezTo>
                  <a:cubicBezTo>
                    <a:pt x="7114" y="4950"/>
                    <a:pt x="7209" y="4786"/>
                    <a:pt x="7319" y="4718"/>
                  </a:cubicBezTo>
                  <a:cubicBezTo>
                    <a:pt x="7376" y="4676"/>
                    <a:pt x="7431" y="4660"/>
                    <a:pt x="7485" y="4660"/>
                  </a:cubicBezTo>
                  <a:cubicBezTo>
                    <a:pt x="7574" y="4660"/>
                    <a:pt x="7662" y="4703"/>
                    <a:pt x="7755" y="4745"/>
                  </a:cubicBezTo>
                  <a:cubicBezTo>
                    <a:pt x="7819" y="4772"/>
                    <a:pt x="7887" y="4783"/>
                    <a:pt x="7958" y="4783"/>
                  </a:cubicBezTo>
                  <a:cubicBezTo>
                    <a:pt x="8098" y="4783"/>
                    <a:pt x="8247" y="4740"/>
                    <a:pt x="8384" y="4704"/>
                  </a:cubicBezTo>
                  <a:cubicBezTo>
                    <a:pt x="8547" y="4663"/>
                    <a:pt x="8602" y="4567"/>
                    <a:pt x="8670" y="4417"/>
                  </a:cubicBezTo>
                  <a:cubicBezTo>
                    <a:pt x="8752" y="4253"/>
                    <a:pt x="8834" y="4199"/>
                    <a:pt x="8998" y="4131"/>
                  </a:cubicBezTo>
                  <a:cubicBezTo>
                    <a:pt x="9394" y="3994"/>
                    <a:pt x="9653" y="3571"/>
                    <a:pt x="9708" y="3161"/>
                  </a:cubicBezTo>
                  <a:cubicBezTo>
                    <a:pt x="9735" y="2956"/>
                    <a:pt x="9585" y="2792"/>
                    <a:pt x="9571" y="2601"/>
                  </a:cubicBezTo>
                  <a:cubicBezTo>
                    <a:pt x="9544" y="2397"/>
                    <a:pt x="9571" y="2205"/>
                    <a:pt x="9367" y="2096"/>
                  </a:cubicBezTo>
                  <a:cubicBezTo>
                    <a:pt x="9216" y="2001"/>
                    <a:pt x="9053" y="1960"/>
                    <a:pt x="8984" y="1796"/>
                  </a:cubicBezTo>
                  <a:cubicBezTo>
                    <a:pt x="8902" y="1605"/>
                    <a:pt x="8861" y="1427"/>
                    <a:pt x="8629" y="1400"/>
                  </a:cubicBezTo>
                  <a:cubicBezTo>
                    <a:pt x="8247" y="1345"/>
                    <a:pt x="7919" y="1154"/>
                    <a:pt x="7646" y="881"/>
                  </a:cubicBezTo>
                  <a:cubicBezTo>
                    <a:pt x="7496" y="731"/>
                    <a:pt x="7346" y="676"/>
                    <a:pt x="7141" y="622"/>
                  </a:cubicBezTo>
                  <a:cubicBezTo>
                    <a:pt x="6895" y="553"/>
                    <a:pt x="6622" y="390"/>
                    <a:pt x="6363" y="376"/>
                  </a:cubicBezTo>
                  <a:cubicBezTo>
                    <a:pt x="6241" y="376"/>
                    <a:pt x="6102" y="385"/>
                    <a:pt x="5960" y="385"/>
                  </a:cubicBezTo>
                  <a:cubicBezTo>
                    <a:pt x="5705" y="385"/>
                    <a:pt x="5441" y="356"/>
                    <a:pt x="5257" y="198"/>
                  </a:cubicBezTo>
                  <a:cubicBezTo>
                    <a:pt x="5172" y="126"/>
                    <a:pt x="5077" y="0"/>
                    <a:pt x="495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1"/>
            <p:cNvSpPr/>
            <p:nvPr/>
          </p:nvSpPr>
          <p:spPr>
            <a:xfrm flipH="1">
              <a:off x="7257582" y="419381"/>
              <a:ext cx="99572" cy="64881"/>
            </a:xfrm>
            <a:custGeom>
              <a:avLst/>
              <a:gdLst/>
              <a:ahLst/>
              <a:cxnLst/>
              <a:rect l="l" t="t" r="r" b="b"/>
              <a:pathLst>
                <a:path w="752" h="490" extrusionOk="0">
                  <a:moveTo>
                    <a:pt x="430" y="0"/>
                  </a:moveTo>
                  <a:cubicBezTo>
                    <a:pt x="330" y="0"/>
                    <a:pt x="224" y="49"/>
                    <a:pt x="151" y="98"/>
                  </a:cubicBezTo>
                  <a:cubicBezTo>
                    <a:pt x="69" y="152"/>
                    <a:pt x="1" y="248"/>
                    <a:pt x="42" y="316"/>
                  </a:cubicBezTo>
                  <a:cubicBezTo>
                    <a:pt x="56" y="357"/>
                    <a:pt x="83" y="398"/>
                    <a:pt x="137" y="426"/>
                  </a:cubicBezTo>
                  <a:cubicBezTo>
                    <a:pt x="206" y="468"/>
                    <a:pt x="290" y="490"/>
                    <a:pt x="377" y="490"/>
                  </a:cubicBezTo>
                  <a:cubicBezTo>
                    <a:pt x="429" y="490"/>
                    <a:pt x="482" y="482"/>
                    <a:pt x="533" y="466"/>
                  </a:cubicBezTo>
                  <a:cubicBezTo>
                    <a:pt x="656" y="426"/>
                    <a:pt x="752" y="316"/>
                    <a:pt x="738" y="207"/>
                  </a:cubicBezTo>
                  <a:cubicBezTo>
                    <a:pt x="725" y="112"/>
                    <a:pt x="602" y="16"/>
                    <a:pt x="465" y="2"/>
                  </a:cubicBezTo>
                  <a:cubicBezTo>
                    <a:pt x="454" y="1"/>
                    <a:pt x="442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1"/>
            <p:cNvSpPr/>
            <p:nvPr/>
          </p:nvSpPr>
          <p:spPr>
            <a:xfrm flipH="1">
              <a:off x="7337029" y="401505"/>
              <a:ext cx="61703" cy="23966"/>
            </a:xfrm>
            <a:custGeom>
              <a:avLst/>
              <a:gdLst/>
              <a:ahLst/>
              <a:cxnLst/>
              <a:rect l="l" t="t" r="r" b="b"/>
              <a:pathLst>
                <a:path w="466" h="181" extrusionOk="0">
                  <a:moveTo>
                    <a:pt x="274" y="1"/>
                  </a:moveTo>
                  <a:cubicBezTo>
                    <a:pt x="192" y="14"/>
                    <a:pt x="96" y="28"/>
                    <a:pt x="28" y="69"/>
                  </a:cubicBezTo>
                  <a:cubicBezTo>
                    <a:pt x="1" y="83"/>
                    <a:pt x="15" y="110"/>
                    <a:pt x="42" y="124"/>
                  </a:cubicBezTo>
                  <a:cubicBezTo>
                    <a:pt x="56" y="137"/>
                    <a:pt x="83" y="151"/>
                    <a:pt x="110" y="165"/>
                  </a:cubicBezTo>
                  <a:cubicBezTo>
                    <a:pt x="157" y="172"/>
                    <a:pt x="205" y="180"/>
                    <a:pt x="252" y="180"/>
                  </a:cubicBezTo>
                  <a:cubicBezTo>
                    <a:pt x="287" y="180"/>
                    <a:pt x="321" y="176"/>
                    <a:pt x="356" y="165"/>
                  </a:cubicBezTo>
                  <a:cubicBezTo>
                    <a:pt x="438" y="137"/>
                    <a:pt x="465" y="55"/>
                    <a:pt x="411" y="14"/>
                  </a:cubicBezTo>
                  <a:cubicBezTo>
                    <a:pt x="370" y="1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1"/>
            <p:cNvSpPr/>
            <p:nvPr/>
          </p:nvSpPr>
          <p:spPr>
            <a:xfrm flipH="1">
              <a:off x="7315446" y="337153"/>
              <a:ext cx="65146" cy="41709"/>
            </a:xfrm>
            <a:custGeom>
              <a:avLst/>
              <a:gdLst/>
              <a:ahLst/>
              <a:cxnLst/>
              <a:rect l="l" t="t" r="r" b="b"/>
              <a:pathLst>
                <a:path w="492" h="315" extrusionOk="0">
                  <a:moveTo>
                    <a:pt x="318" y="0"/>
                  </a:moveTo>
                  <a:cubicBezTo>
                    <a:pt x="241" y="0"/>
                    <a:pt x="163" y="35"/>
                    <a:pt x="110" y="77"/>
                  </a:cubicBezTo>
                  <a:cubicBezTo>
                    <a:pt x="41" y="132"/>
                    <a:pt x="0" y="227"/>
                    <a:pt x="69" y="282"/>
                  </a:cubicBezTo>
                  <a:cubicBezTo>
                    <a:pt x="99" y="302"/>
                    <a:pt x="143" y="315"/>
                    <a:pt x="187" y="315"/>
                  </a:cubicBezTo>
                  <a:cubicBezTo>
                    <a:pt x="202" y="315"/>
                    <a:pt x="218" y="313"/>
                    <a:pt x="233" y="309"/>
                  </a:cubicBezTo>
                  <a:cubicBezTo>
                    <a:pt x="328" y="296"/>
                    <a:pt x="410" y="255"/>
                    <a:pt x="451" y="200"/>
                  </a:cubicBezTo>
                  <a:cubicBezTo>
                    <a:pt x="492" y="132"/>
                    <a:pt x="465" y="36"/>
                    <a:pt x="383" y="9"/>
                  </a:cubicBezTo>
                  <a:cubicBezTo>
                    <a:pt x="362" y="3"/>
                    <a:pt x="340" y="0"/>
                    <a:pt x="3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31"/>
            <p:cNvSpPr/>
            <p:nvPr/>
          </p:nvSpPr>
          <p:spPr>
            <a:xfrm flipH="1">
              <a:off x="7423892" y="394355"/>
              <a:ext cx="88715" cy="77857"/>
            </a:xfrm>
            <a:custGeom>
              <a:avLst/>
              <a:gdLst/>
              <a:ahLst/>
              <a:cxnLst/>
              <a:rect l="l" t="t" r="r" b="b"/>
              <a:pathLst>
                <a:path w="670" h="588" extrusionOk="0">
                  <a:moveTo>
                    <a:pt x="397" y="0"/>
                  </a:moveTo>
                  <a:cubicBezTo>
                    <a:pt x="301" y="55"/>
                    <a:pt x="14" y="205"/>
                    <a:pt x="14" y="287"/>
                  </a:cubicBezTo>
                  <a:cubicBezTo>
                    <a:pt x="1" y="369"/>
                    <a:pt x="55" y="451"/>
                    <a:pt x="124" y="505"/>
                  </a:cubicBezTo>
                  <a:cubicBezTo>
                    <a:pt x="192" y="560"/>
                    <a:pt x="287" y="587"/>
                    <a:pt x="383" y="587"/>
                  </a:cubicBezTo>
                  <a:cubicBezTo>
                    <a:pt x="479" y="587"/>
                    <a:pt x="574" y="546"/>
                    <a:pt x="615" y="492"/>
                  </a:cubicBezTo>
                  <a:cubicBezTo>
                    <a:pt x="670" y="423"/>
                    <a:pt x="670" y="341"/>
                    <a:pt x="642" y="273"/>
                  </a:cubicBezTo>
                  <a:cubicBezTo>
                    <a:pt x="615" y="150"/>
                    <a:pt x="533" y="41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31"/>
            <p:cNvSpPr/>
            <p:nvPr/>
          </p:nvSpPr>
          <p:spPr>
            <a:xfrm flipH="1">
              <a:off x="7440177" y="325634"/>
              <a:ext cx="32573" cy="34427"/>
            </a:xfrm>
            <a:custGeom>
              <a:avLst/>
              <a:gdLst/>
              <a:ahLst/>
              <a:cxnLst/>
              <a:rect l="l" t="t" r="r" b="b"/>
              <a:pathLst>
                <a:path w="246" h="260" extrusionOk="0">
                  <a:moveTo>
                    <a:pt x="55" y="0"/>
                  </a:moveTo>
                  <a:cubicBezTo>
                    <a:pt x="14" y="0"/>
                    <a:pt x="0" y="232"/>
                    <a:pt x="41" y="246"/>
                  </a:cubicBezTo>
                  <a:cubicBezTo>
                    <a:pt x="57" y="256"/>
                    <a:pt x="76" y="260"/>
                    <a:pt x="96" y="260"/>
                  </a:cubicBezTo>
                  <a:cubicBezTo>
                    <a:pt x="160" y="260"/>
                    <a:pt x="232" y="213"/>
                    <a:pt x="232" y="150"/>
                  </a:cubicBezTo>
                  <a:cubicBezTo>
                    <a:pt x="246" y="82"/>
                    <a:pt x="150" y="14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1"/>
            <p:cNvSpPr/>
            <p:nvPr/>
          </p:nvSpPr>
          <p:spPr>
            <a:xfrm flipH="1">
              <a:off x="7505193" y="356353"/>
              <a:ext cx="94144" cy="52832"/>
            </a:xfrm>
            <a:custGeom>
              <a:avLst/>
              <a:gdLst/>
              <a:ahLst/>
              <a:cxnLst/>
              <a:rect l="l" t="t" r="r" b="b"/>
              <a:pathLst>
                <a:path w="711" h="399" extrusionOk="0">
                  <a:moveTo>
                    <a:pt x="519" y="0"/>
                  </a:moveTo>
                  <a:cubicBezTo>
                    <a:pt x="478" y="0"/>
                    <a:pt x="437" y="0"/>
                    <a:pt x="396" y="14"/>
                  </a:cubicBezTo>
                  <a:cubicBezTo>
                    <a:pt x="301" y="28"/>
                    <a:pt x="205" y="41"/>
                    <a:pt x="137" y="82"/>
                  </a:cubicBezTo>
                  <a:cubicBezTo>
                    <a:pt x="55" y="123"/>
                    <a:pt x="0" y="205"/>
                    <a:pt x="28" y="273"/>
                  </a:cubicBezTo>
                  <a:cubicBezTo>
                    <a:pt x="64" y="357"/>
                    <a:pt x="193" y="399"/>
                    <a:pt x="308" y="399"/>
                  </a:cubicBezTo>
                  <a:cubicBezTo>
                    <a:pt x="324" y="399"/>
                    <a:pt x="340" y="398"/>
                    <a:pt x="355" y="396"/>
                  </a:cubicBezTo>
                  <a:cubicBezTo>
                    <a:pt x="478" y="383"/>
                    <a:pt x="615" y="328"/>
                    <a:pt x="656" y="233"/>
                  </a:cubicBezTo>
                  <a:cubicBezTo>
                    <a:pt x="710" y="151"/>
                    <a:pt x="642" y="28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1"/>
            <p:cNvSpPr/>
            <p:nvPr/>
          </p:nvSpPr>
          <p:spPr>
            <a:xfrm flipH="1">
              <a:off x="7572060" y="322058"/>
              <a:ext cx="30852" cy="24231"/>
            </a:xfrm>
            <a:custGeom>
              <a:avLst/>
              <a:gdLst/>
              <a:ahLst/>
              <a:cxnLst/>
              <a:rect l="l" t="t" r="r" b="b"/>
              <a:pathLst>
                <a:path w="233" h="183" extrusionOk="0">
                  <a:moveTo>
                    <a:pt x="96" y="0"/>
                  </a:moveTo>
                  <a:cubicBezTo>
                    <a:pt x="82" y="14"/>
                    <a:pt x="55" y="14"/>
                    <a:pt x="41" y="27"/>
                  </a:cubicBezTo>
                  <a:cubicBezTo>
                    <a:pt x="0" y="68"/>
                    <a:pt x="0" y="123"/>
                    <a:pt x="41" y="164"/>
                  </a:cubicBezTo>
                  <a:cubicBezTo>
                    <a:pt x="66" y="176"/>
                    <a:pt x="96" y="183"/>
                    <a:pt x="124" y="183"/>
                  </a:cubicBezTo>
                  <a:cubicBezTo>
                    <a:pt x="158" y="183"/>
                    <a:pt x="190" y="173"/>
                    <a:pt x="205" y="150"/>
                  </a:cubicBezTo>
                  <a:cubicBezTo>
                    <a:pt x="219" y="123"/>
                    <a:pt x="232" y="82"/>
                    <a:pt x="205" y="55"/>
                  </a:cubicBezTo>
                  <a:cubicBezTo>
                    <a:pt x="191" y="14"/>
                    <a:pt x="137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1"/>
            <p:cNvSpPr/>
            <p:nvPr/>
          </p:nvSpPr>
          <p:spPr>
            <a:xfrm flipH="1">
              <a:off x="7604635" y="381644"/>
              <a:ext cx="101426" cy="87655"/>
            </a:xfrm>
            <a:custGeom>
              <a:avLst/>
              <a:gdLst/>
              <a:ahLst/>
              <a:cxnLst/>
              <a:rect l="l" t="t" r="r" b="b"/>
              <a:pathLst>
                <a:path w="766" h="662" extrusionOk="0">
                  <a:moveTo>
                    <a:pt x="288" y="1"/>
                  </a:moveTo>
                  <a:cubicBezTo>
                    <a:pt x="233" y="14"/>
                    <a:pt x="165" y="42"/>
                    <a:pt x="151" y="82"/>
                  </a:cubicBezTo>
                  <a:cubicBezTo>
                    <a:pt x="69" y="110"/>
                    <a:pt x="28" y="178"/>
                    <a:pt x="28" y="246"/>
                  </a:cubicBezTo>
                  <a:cubicBezTo>
                    <a:pt x="1" y="397"/>
                    <a:pt x="96" y="547"/>
                    <a:pt x="274" y="615"/>
                  </a:cubicBezTo>
                  <a:cubicBezTo>
                    <a:pt x="325" y="646"/>
                    <a:pt x="392" y="661"/>
                    <a:pt x="456" y="661"/>
                  </a:cubicBezTo>
                  <a:cubicBezTo>
                    <a:pt x="478" y="661"/>
                    <a:pt x="499" y="659"/>
                    <a:pt x="520" y="656"/>
                  </a:cubicBezTo>
                  <a:cubicBezTo>
                    <a:pt x="615" y="642"/>
                    <a:pt x="697" y="601"/>
                    <a:pt x="738" y="547"/>
                  </a:cubicBezTo>
                  <a:cubicBezTo>
                    <a:pt x="765" y="506"/>
                    <a:pt x="765" y="465"/>
                    <a:pt x="765" y="410"/>
                  </a:cubicBezTo>
                  <a:cubicBezTo>
                    <a:pt x="765" y="260"/>
                    <a:pt x="643" y="110"/>
                    <a:pt x="465" y="28"/>
                  </a:cubicBezTo>
                  <a:cubicBezTo>
                    <a:pt x="410" y="14"/>
                    <a:pt x="342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1"/>
            <p:cNvSpPr/>
            <p:nvPr/>
          </p:nvSpPr>
          <p:spPr>
            <a:xfrm flipH="1">
              <a:off x="7552198" y="425075"/>
              <a:ext cx="30852" cy="30454"/>
            </a:xfrm>
            <a:custGeom>
              <a:avLst/>
              <a:gdLst/>
              <a:ahLst/>
              <a:cxnLst/>
              <a:rect l="l" t="t" r="r" b="b"/>
              <a:pathLst>
                <a:path w="233" h="230" extrusionOk="0">
                  <a:moveTo>
                    <a:pt x="123" y="0"/>
                  </a:moveTo>
                  <a:cubicBezTo>
                    <a:pt x="82" y="0"/>
                    <a:pt x="55" y="28"/>
                    <a:pt x="28" y="55"/>
                  </a:cubicBezTo>
                  <a:cubicBezTo>
                    <a:pt x="14" y="82"/>
                    <a:pt x="14" y="109"/>
                    <a:pt x="14" y="137"/>
                  </a:cubicBezTo>
                  <a:cubicBezTo>
                    <a:pt x="0" y="164"/>
                    <a:pt x="0" y="178"/>
                    <a:pt x="28" y="205"/>
                  </a:cubicBezTo>
                  <a:cubicBezTo>
                    <a:pt x="39" y="222"/>
                    <a:pt x="65" y="230"/>
                    <a:pt x="94" y="230"/>
                  </a:cubicBezTo>
                  <a:cubicBezTo>
                    <a:pt x="134" y="230"/>
                    <a:pt x="181" y="215"/>
                    <a:pt x="205" y="191"/>
                  </a:cubicBezTo>
                  <a:cubicBezTo>
                    <a:pt x="232" y="150"/>
                    <a:pt x="219" y="82"/>
                    <a:pt x="178" y="41"/>
                  </a:cubicBezTo>
                  <a:cubicBezTo>
                    <a:pt x="164" y="28"/>
                    <a:pt x="137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1"/>
            <p:cNvSpPr/>
            <p:nvPr/>
          </p:nvSpPr>
          <p:spPr>
            <a:xfrm flipH="1">
              <a:off x="7476327" y="264327"/>
              <a:ext cx="66999" cy="49389"/>
            </a:xfrm>
            <a:custGeom>
              <a:avLst/>
              <a:gdLst/>
              <a:ahLst/>
              <a:cxnLst/>
              <a:rect l="l" t="t" r="r" b="b"/>
              <a:pathLst>
                <a:path w="506" h="373" extrusionOk="0">
                  <a:moveTo>
                    <a:pt x="331" y="1"/>
                  </a:moveTo>
                  <a:cubicBezTo>
                    <a:pt x="289" y="1"/>
                    <a:pt x="243" y="11"/>
                    <a:pt x="205" y="26"/>
                  </a:cubicBezTo>
                  <a:cubicBezTo>
                    <a:pt x="164" y="26"/>
                    <a:pt x="137" y="40"/>
                    <a:pt x="96" y="40"/>
                  </a:cubicBezTo>
                  <a:cubicBezTo>
                    <a:pt x="83" y="40"/>
                    <a:pt x="55" y="54"/>
                    <a:pt x="42" y="67"/>
                  </a:cubicBezTo>
                  <a:cubicBezTo>
                    <a:pt x="1" y="81"/>
                    <a:pt x="1" y="122"/>
                    <a:pt x="1" y="163"/>
                  </a:cubicBezTo>
                  <a:cubicBezTo>
                    <a:pt x="1" y="204"/>
                    <a:pt x="14" y="245"/>
                    <a:pt x="28" y="286"/>
                  </a:cubicBezTo>
                  <a:cubicBezTo>
                    <a:pt x="66" y="342"/>
                    <a:pt x="149" y="373"/>
                    <a:pt x="233" y="373"/>
                  </a:cubicBezTo>
                  <a:cubicBezTo>
                    <a:pt x="270" y="373"/>
                    <a:pt x="308" y="367"/>
                    <a:pt x="342" y="354"/>
                  </a:cubicBezTo>
                  <a:cubicBezTo>
                    <a:pt x="451" y="313"/>
                    <a:pt x="506" y="218"/>
                    <a:pt x="492" y="122"/>
                  </a:cubicBezTo>
                  <a:cubicBezTo>
                    <a:pt x="492" y="81"/>
                    <a:pt x="465" y="54"/>
                    <a:pt x="424" y="26"/>
                  </a:cubicBezTo>
                  <a:cubicBezTo>
                    <a:pt x="399" y="8"/>
                    <a:pt x="366" y="1"/>
                    <a:pt x="3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31"/>
            <p:cNvSpPr/>
            <p:nvPr/>
          </p:nvSpPr>
          <p:spPr>
            <a:xfrm flipH="1">
              <a:off x="7322595" y="281938"/>
              <a:ext cx="41709" cy="21450"/>
            </a:xfrm>
            <a:custGeom>
              <a:avLst/>
              <a:gdLst/>
              <a:ahLst/>
              <a:cxnLst/>
              <a:rect l="l" t="t" r="r" b="b"/>
              <a:pathLst>
                <a:path w="315" h="162" extrusionOk="0">
                  <a:moveTo>
                    <a:pt x="197" y="1"/>
                  </a:moveTo>
                  <a:cubicBezTo>
                    <a:pt x="166" y="1"/>
                    <a:pt x="133" y="8"/>
                    <a:pt x="110" y="16"/>
                  </a:cubicBezTo>
                  <a:cubicBezTo>
                    <a:pt x="69" y="30"/>
                    <a:pt x="41" y="30"/>
                    <a:pt x="28" y="57"/>
                  </a:cubicBezTo>
                  <a:cubicBezTo>
                    <a:pt x="0" y="71"/>
                    <a:pt x="0" y="98"/>
                    <a:pt x="14" y="126"/>
                  </a:cubicBezTo>
                  <a:cubicBezTo>
                    <a:pt x="28" y="139"/>
                    <a:pt x="55" y="153"/>
                    <a:pt x="69" y="153"/>
                  </a:cubicBezTo>
                  <a:cubicBezTo>
                    <a:pt x="97" y="158"/>
                    <a:pt x="125" y="162"/>
                    <a:pt x="151" y="162"/>
                  </a:cubicBezTo>
                  <a:cubicBezTo>
                    <a:pt x="189" y="162"/>
                    <a:pt x="222" y="155"/>
                    <a:pt x="246" y="139"/>
                  </a:cubicBezTo>
                  <a:cubicBezTo>
                    <a:pt x="301" y="112"/>
                    <a:pt x="314" y="44"/>
                    <a:pt x="260" y="16"/>
                  </a:cubicBezTo>
                  <a:cubicBezTo>
                    <a:pt x="242" y="5"/>
                    <a:pt x="220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31"/>
            <p:cNvSpPr/>
            <p:nvPr/>
          </p:nvSpPr>
          <p:spPr>
            <a:xfrm flipH="1">
              <a:off x="7248445" y="350924"/>
              <a:ext cx="41709" cy="31116"/>
            </a:xfrm>
            <a:custGeom>
              <a:avLst/>
              <a:gdLst/>
              <a:ahLst/>
              <a:cxnLst/>
              <a:rect l="l" t="t" r="r" b="b"/>
              <a:pathLst>
                <a:path w="315" h="235" extrusionOk="0">
                  <a:moveTo>
                    <a:pt x="205" y="0"/>
                  </a:moveTo>
                  <a:cubicBezTo>
                    <a:pt x="137" y="55"/>
                    <a:pt x="0" y="219"/>
                    <a:pt x="96" y="233"/>
                  </a:cubicBezTo>
                  <a:cubicBezTo>
                    <a:pt x="104" y="234"/>
                    <a:pt x="112" y="234"/>
                    <a:pt x="121" y="234"/>
                  </a:cubicBezTo>
                  <a:cubicBezTo>
                    <a:pt x="209" y="234"/>
                    <a:pt x="300" y="172"/>
                    <a:pt x="300" y="110"/>
                  </a:cubicBezTo>
                  <a:cubicBezTo>
                    <a:pt x="314" y="55"/>
                    <a:pt x="260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31"/>
            <p:cNvSpPr/>
            <p:nvPr/>
          </p:nvSpPr>
          <p:spPr>
            <a:xfrm flipH="1">
              <a:off x="7667928" y="300343"/>
              <a:ext cx="101426" cy="60644"/>
            </a:xfrm>
            <a:custGeom>
              <a:avLst/>
              <a:gdLst/>
              <a:ahLst/>
              <a:cxnLst/>
              <a:rect l="l" t="t" r="r" b="b"/>
              <a:pathLst>
                <a:path w="766" h="458" extrusionOk="0">
                  <a:moveTo>
                    <a:pt x="533" y="0"/>
                  </a:moveTo>
                  <a:cubicBezTo>
                    <a:pt x="424" y="14"/>
                    <a:pt x="315" y="41"/>
                    <a:pt x="219" y="68"/>
                  </a:cubicBezTo>
                  <a:cubicBezTo>
                    <a:pt x="165" y="96"/>
                    <a:pt x="124" y="109"/>
                    <a:pt x="97" y="137"/>
                  </a:cubicBezTo>
                  <a:cubicBezTo>
                    <a:pt x="1" y="205"/>
                    <a:pt x="42" y="341"/>
                    <a:pt x="138" y="410"/>
                  </a:cubicBezTo>
                  <a:cubicBezTo>
                    <a:pt x="192" y="444"/>
                    <a:pt x="260" y="458"/>
                    <a:pt x="330" y="458"/>
                  </a:cubicBezTo>
                  <a:cubicBezTo>
                    <a:pt x="400" y="458"/>
                    <a:pt x="472" y="444"/>
                    <a:pt x="533" y="423"/>
                  </a:cubicBezTo>
                  <a:cubicBezTo>
                    <a:pt x="670" y="355"/>
                    <a:pt x="766" y="219"/>
                    <a:pt x="725" y="96"/>
                  </a:cubicBezTo>
                  <a:cubicBezTo>
                    <a:pt x="711" y="68"/>
                    <a:pt x="684" y="41"/>
                    <a:pt x="656" y="14"/>
                  </a:cubicBezTo>
                  <a:cubicBezTo>
                    <a:pt x="615" y="0"/>
                    <a:pt x="574" y="0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31"/>
            <p:cNvSpPr/>
            <p:nvPr/>
          </p:nvSpPr>
          <p:spPr>
            <a:xfrm flipH="1">
              <a:off x="7745653" y="409450"/>
              <a:ext cx="56142" cy="32043"/>
            </a:xfrm>
            <a:custGeom>
              <a:avLst/>
              <a:gdLst/>
              <a:ahLst/>
              <a:cxnLst/>
              <a:rect l="l" t="t" r="r" b="b"/>
              <a:pathLst>
                <a:path w="424" h="242" extrusionOk="0">
                  <a:moveTo>
                    <a:pt x="203" y="1"/>
                  </a:moveTo>
                  <a:cubicBezTo>
                    <a:pt x="171" y="1"/>
                    <a:pt x="139" y="4"/>
                    <a:pt x="109" y="9"/>
                  </a:cubicBezTo>
                  <a:cubicBezTo>
                    <a:pt x="82" y="23"/>
                    <a:pt x="69" y="23"/>
                    <a:pt x="55" y="36"/>
                  </a:cubicBezTo>
                  <a:cubicBezTo>
                    <a:pt x="0" y="77"/>
                    <a:pt x="14" y="146"/>
                    <a:pt x="55" y="187"/>
                  </a:cubicBezTo>
                  <a:cubicBezTo>
                    <a:pt x="96" y="227"/>
                    <a:pt x="178" y="241"/>
                    <a:pt x="246" y="241"/>
                  </a:cubicBezTo>
                  <a:cubicBezTo>
                    <a:pt x="287" y="241"/>
                    <a:pt x="328" y="227"/>
                    <a:pt x="355" y="214"/>
                  </a:cubicBezTo>
                  <a:cubicBezTo>
                    <a:pt x="423" y="173"/>
                    <a:pt x="423" y="91"/>
                    <a:pt x="355" y="36"/>
                  </a:cubicBezTo>
                  <a:cubicBezTo>
                    <a:pt x="312" y="10"/>
                    <a:pt x="258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31"/>
            <p:cNvSpPr/>
            <p:nvPr/>
          </p:nvSpPr>
          <p:spPr>
            <a:xfrm flipH="1">
              <a:off x="7487185" y="480555"/>
              <a:ext cx="112151" cy="79843"/>
            </a:xfrm>
            <a:custGeom>
              <a:avLst/>
              <a:gdLst/>
              <a:ahLst/>
              <a:cxnLst/>
              <a:rect l="l" t="t" r="r" b="b"/>
              <a:pathLst>
                <a:path w="847" h="603" extrusionOk="0">
                  <a:moveTo>
                    <a:pt x="379" y="0"/>
                  </a:moveTo>
                  <a:cubicBezTo>
                    <a:pt x="321" y="0"/>
                    <a:pt x="262" y="7"/>
                    <a:pt x="205" y="18"/>
                  </a:cubicBezTo>
                  <a:cubicBezTo>
                    <a:pt x="164" y="32"/>
                    <a:pt x="137" y="32"/>
                    <a:pt x="96" y="59"/>
                  </a:cubicBezTo>
                  <a:cubicBezTo>
                    <a:pt x="41" y="100"/>
                    <a:pt x="14" y="155"/>
                    <a:pt x="0" y="209"/>
                  </a:cubicBezTo>
                  <a:cubicBezTo>
                    <a:pt x="0" y="250"/>
                    <a:pt x="0" y="305"/>
                    <a:pt x="14" y="346"/>
                  </a:cubicBezTo>
                  <a:cubicBezTo>
                    <a:pt x="55" y="441"/>
                    <a:pt x="151" y="523"/>
                    <a:pt x="273" y="564"/>
                  </a:cubicBezTo>
                  <a:cubicBezTo>
                    <a:pt x="337" y="588"/>
                    <a:pt x="410" y="603"/>
                    <a:pt x="484" y="603"/>
                  </a:cubicBezTo>
                  <a:cubicBezTo>
                    <a:pt x="537" y="603"/>
                    <a:pt x="591" y="595"/>
                    <a:pt x="642" y="578"/>
                  </a:cubicBezTo>
                  <a:cubicBezTo>
                    <a:pt x="765" y="523"/>
                    <a:pt x="847" y="414"/>
                    <a:pt x="833" y="305"/>
                  </a:cubicBezTo>
                  <a:cubicBezTo>
                    <a:pt x="833" y="209"/>
                    <a:pt x="738" y="100"/>
                    <a:pt x="615" y="45"/>
                  </a:cubicBezTo>
                  <a:cubicBezTo>
                    <a:pt x="543" y="13"/>
                    <a:pt x="461" y="0"/>
                    <a:pt x="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1"/>
            <p:cNvSpPr/>
            <p:nvPr/>
          </p:nvSpPr>
          <p:spPr>
            <a:xfrm flipH="1">
              <a:off x="7617345" y="495518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260" y="1"/>
                  </a:moveTo>
                  <a:cubicBezTo>
                    <a:pt x="219" y="1"/>
                    <a:pt x="178" y="1"/>
                    <a:pt x="151" y="14"/>
                  </a:cubicBezTo>
                  <a:cubicBezTo>
                    <a:pt x="69" y="28"/>
                    <a:pt x="1" y="83"/>
                    <a:pt x="15" y="137"/>
                  </a:cubicBezTo>
                  <a:cubicBezTo>
                    <a:pt x="28" y="165"/>
                    <a:pt x="69" y="178"/>
                    <a:pt x="110" y="192"/>
                  </a:cubicBezTo>
                  <a:cubicBezTo>
                    <a:pt x="127" y="195"/>
                    <a:pt x="145" y="197"/>
                    <a:pt x="163" y="197"/>
                  </a:cubicBezTo>
                  <a:cubicBezTo>
                    <a:pt x="218" y="197"/>
                    <a:pt x="274" y="182"/>
                    <a:pt x="315" y="151"/>
                  </a:cubicBezTo>
                  <a:cubicBezTo>
                    <a:pt x="356" y="96"/>
                    <a:pt x="329" y="14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1"/>
            <p:cNvSpPr/>
            <p:nvPr/>
          </p:nvSpPr>
          <p:spPr>
            <a:xfrm flipH="1">
              <a:off x="7693218" y="479893"/>
              <a:ext cx="59585" cy="43563"/>
            </a:xfrm>
            <a:custGeom>
              <a:avLst/>
              <a:gdLst/>
              <a:ahLst/>
              <a:cxnLst/>
              <a:rect l="l" t="t" r="r" b="b"/>
              <a:pathLst>
                <a:path w="450" h="329" extrusionOk="0">
                  <a:moveTo>
                    <a:pt x="202" y="0"/>
                  </a:moveTo>
                  <a:cubicBezTo>
                    <a:pt x="186" y="0"/>
                    <a:pt x="247" y="29"/>
                    <a:pt x="163" y="50"/>
                  </a:cubicBezTo>
                  <a:cubicBezTo>
                    <a:pt x="122" y="50"/>
                    <a:pt x="67" y="64"/>
                    <a:pt x="40" y="105"/>
                  </a:cubicBezTo>
                  <a:cubicBezTo>
                    <a:pt x="26" y="119"/>
                    <a:pt x="13" y="132"/>
                    <a:pt x="13" y="160"/>
                  </a:cubicBezTo>
                  <a:cubicBezTo>
                    <a:pt x="0" y="244"/>
                    <a:pt x="105" y="328"/>
                    <a:pt x="224" y="328"/>
                  </a:cubicBezTo>
                  <a:cubicBezTo>
                    <a:pt x="240" y="328"/>
                    <a:pt x="256" y="327"/>
                    <a:pt x="272" y="324"/>
                  </a:cubicBezTo>
                  <a:cubicBezTo>
                    <a:pt x="395" y="296"/>
                    <a:pt x="449" y="160"/>
                    <a:pt x="368" y="78"/>
                  </a:cubicBezTo>
                  <a:cubicBezTo>
                    <a:pt x="327" y="50"/>
                    <a:pt x="286" y="23"/>
                    <a:pt x="245" y="9"/>
                  </a:cubicBezTo>
                  <a:cubicBezTo>
                    <a:pt x="219" y="3"/>
                    <a:pt x="207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1"/>
            <p:cNvSpPr/>
            <p:nvPr/>
          </p:nvSpPr>
          <p:spPr>
            <a:xfrm flipH="1">
              <a:off x="7376885" y="486514"/>
              <a:ext cx="72428" cy="53758"/>
            </a:xfrm>
            <a:custGeom>
              <a:avLst/>
              <a:gdLst/>
              <a:ahLst/>
              <a:cxnLst/>
              <a:rect l="l" t="t" r="r" b="b"/>
              <a:pathLst>
                <a:path w="547" h="406" extrusionOk="0">
                  <a:moveTo>
                    <a:pt x="315" y="0"/>
                  </a:moveTo>
                  <a:cubicBezTo>
                    <a:pt x="205" y="14"/>
                    <a:pt x="110" y="55"/>
                    <a:pt x="55" y="123"/>
                  </a:cubicBezTo>
                  <a:cubicBezTo>
                    <a:pt x="1" y="192"/>
                    <a:pt x="1" y="287"/>
                    <a:pt x="69" y="342"/>
                  </a:cubicBezTo>
                  <a:cubicBezTo>
                    <a:pt x="112" y="384"/>
                    <a:pt x="181" y="406"/>
                    <a:pt x="250" y="406"/>
                  </a:cubicBezTo>
                  <a:cubicBezTo>
                    <a:pt x="292" y="406"/>
                    <a:pt x="333" y="398"/>
                    <a:pt x="369" y="383"/>
                  </a:cubicBezTo>
                  <a:cubicBezTo>
                    <a:pt x="478" y="342"/>
                    <a:pt x="533" y="260"/>
                    <a:pt x="547" y="178"/>
                  </a:cubicBezTo>
                  <a:cubicBezTo>
                    <a:pt x="547" y="110"/>
                    <a:pt x="506" y="28"/>
                    <a:pt x="4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1"/>
            <p:cNvSpPr/>
            <p:nvPr/>
          </p:nvSpPr>
          <p:spPr>
            <a:xfrm flipH="1">
              <a:off x="7772798" y="449174"/>
              <a:ext cx="77857" cy="47270"/>
            </a:xfrm>
            <a:custGeom>
              <a:avLst/>
              <a:gdLst/>
              <a:ahLst/>
              <a:cxnLst/>
              <a:rect l="l" t="t" r="r" b="b"/>
              <a:pathLst>
                <a:path w="588" h="357" extrusionOk="0">
                  <a:moveTo>
                    <a:pt x="306" y="0"/>
                  </a:moveTo>
                  <a:cubicBezTo>
                    <a:pt x="273" y="0"/>
                    <a:pt x="239" y="4"/>
                    <a:pt x="205" y="9"/>
                  </a:cubicBezTo>
                  <a:cubicBezTo>
                    <a:pt x="151" y="23"/>
                    <a:pt x="83" y="50"/>
                    <a:pt x="55" y="105"/>
                  </a:cubicBezTo>
                  <a:cubicBezTo>
                    <a:pt x="1" y="173"/>
                    <a:pt x="69" y="282"/>
                    <a:pt x="164" y="323"/>
                  </a:cubicBezTo>
                  <a:cubicBezTo>
                    <a:pt x="210" y="346"/>
                    <a:pt x="263" y="356"/>
                    <a:pt x="315" y="356"/>
                  </a:cubicBezTo>
                  <a:cubicBezTo>
                    <a:pt x="358" y="356"/>
                    <a:pt x="401" y="349"/>
                    <a:pt x="438" y="337"/>
                  </a:cubicBezTo>
                  <a:cubicBezTo>
                    <a:pt x="533" y="310"/>
                    <a:pt x="588" y="228"/>
                    <a:pt x="574" y="160"/>
                  </a:cubicBezTo>
                  <a:cubicBezTo>
                    <a:pt x="560" y="105"/>
                    <a:pt x="506" y="50"/>
                    <a:pt x="438" y="23"/>
                  </a:cubicBezTo>
                  <a:cubicBezTo>
                    <a:pt x="398" y="7"/>
                    <a:pt x="35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1"/>
            <p:cNvSpPr/>
            <p:nvPr/>
          </p:nvSpPr>
          <p:spPr>
            <a:xfrm flipH="1">
              <a:off x="7326435" y="516836"/>
              <a:ext cx="28865" cy="17743"/>
            </a:xfrm>
            <a:custGeom>
              <a:avLst/>
              <a:gdLst/>
              <a:ahLst/>
              <a:cxnLst/>
              <a:rect l="l" t="t" r="r" b="b"/>
              <a:pathLst>
                <a:path w="218" h="134" extrusionOk="0">
                  <a:moveTo>
                    <a:pt x="109" y="1"/>
                  </a:moveTo>
                  <a:cubicBezTo>
                    <a:pt x="100" y="1"/>
                    <a:pt x="91" y="2"/>
                    <a:pt x="83" y="4"/>
                  </a:cubicBezTo>
                  <a:cubicBezTo>
                    <a:pt x="28" y="17"/>
                    <a:pt x="1" y="85"/>
                    <a:pt x="55" y="113"/>
                  </a:cubicBezTo>
                  <a:cubicBezTo>
                    <a:pt x="69" y="127"/>
                    <a:pt x="90" y="133"/>
                    <a:pt x="112" y="133"/>
                  </a:cubicBezTo>
                  <a:cubicBezTo>
                    <a:pt x="153" y="133"/>
                    <a:pt x="197" y="112"/>
                    <a:pt x="205" y="85"/>
                  </a:cubicBezTo>
                  <a:cubicBezTo>
                    <a:pt x="217" y="38"/>
                    <a:pt x="167" y="1"/>
                    <a:pt x="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1"/>
            <p:cNvSpPr/>
            <p:nvPr/>
          </p:nvSpPr>
          <p:spPr>
            <a:xfrm flipH="1">
              <a:off x="7619067" y="540803"/>
              <a:ext cx="72428" cy="43563"/>
            </a:xfrm>
            <a:custGeom>
              <a:avLst/>
              <a:gdLst/>
              <a:ahLst/>
              <a:cxnLst/>
              <a:rect l="l" t="t" r="r" b="b"/>
              <a:pathLst>
                <a:path w="547" h="329" extrusionOk="0">
                  <a:moveTo>
                    <a:pt x="178" y="0"/>
                  </a:moveTo>
                  <a:cubicBezTo>
                    <a:pt x="123" y="0"/>
                    <a:pt x="68" y="0"/>
                    <a:pt x="41" y="27"/>
                  </a:cubicBezTo>
                  <a:cubicBezTo>
                    <a:pt x="0" y="55"/>
                    <a:pt x="14" y="109"/>
                    <a:pt x="41" y="150"/>
                  </a:cubicBezTo>
                  <a:cubicBezTo>
                    <a:pt x="82" y="205"/>
                    <a:pt x="137" y="259"/>
                    <a:pt x="219" y="287"/>
                  </a:cubicBezTo>
                  <a:cubicBezTo>
                    <a:pt x="263" y="313"/>
                    <a:pt x="318" y="328"/>
                    <a:pt x="370" y="328"/>
                  </a:cubicBezTo>
                  <a:cubicBezTo>
                    <a:pt x="399" y="328"/>
                    <a:pt x="426" y="324"/>
                    <a:pt x="451" y="314"/>
                  </a:cubicBezTo>
                  <a:cubicBezTo>
                    <a:pt x="464" y="314"/>
                    <a:pt x="492" y="300"/>
                    <a:pt x="505" y="287"/>
                  </a:cubicBezTo>
                  <a:cubicBezTo>
                    <a:pt x="519" y="273"/>
                    <a:pt x="519" y="259"/>
                    <a:pt x="533" y="246"/>
                  </a:cubicBezTo>
                  <a:cubicBezTo>
                    <a:pt x="546" y="191"/>
                    <a:pt x="519" y="123"/>
                    <a:pt x="464" y="82"/>
                  </a:cubicBezTo>
                  <a:cubicBezTo>
                    <a:pt x="396" y="27"/>
                    <a:pt x="287" y="0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1"/>
            <p:cNvSpPr/>
            <p:nvPr/>
          </p:nvSpPr>
          <p:spPr>
            <a:xfrm flipH="1">
              <a:off x="7707652" y="538287"/>
              <a:ext cx="99572" cy="63954"/>
            </a:xfrm>
            <a:custGeom>
              <a:avLst/>
              <a:gdLst/>
              <a:ahLst/>
              <a:cxnLst/>
              <a:rect l="l" t="t" r="r" b="b"/>
              <a:pathLst>
                <a:path w="752" h="483" extrusionOk="0">
                  <a:moveTo>
                    <a:pt x="357" y="0"/>
                  </a:moveTo>
                  <a:cubicBezTo>
                    <a:pt x="253" y="0"/>
                    <a:pt x="148" y="31"/>
                    <a:pt x="82" y="87"/>
                  </a:cubicBezTo>
                  <a:cubicBezTo>
                    <a:pt x="55" y="115"/>
                    <a:pt x="28" y="142"/>
                    <a:pt x="14" y="183"/>
                  </a:cubicBezTo>
                  <a:cubicBezTo>
                    <a:pt x="0" y="238"/>
                    <a:pt x="41" y="306"/>
                    <a:pt x="96" y="347"/>
                  </a:cubicBezTo>
                  <a:cubicBezTo>
                    <a:pt x="150" y="388"/>
                    <a:pt x="219" y="415"/>
                    <a:pt x="301" y="442"/>
                  </a:cubicBezTo>
                  <a:cubicBezTo>
                    <a:pt x="362" y="460"/>
                    <a:pt x="440" y="483"/>
                    <a:pt x="513" y="483"/>
                  </a:cubicBezTo>
                  <a:cubicBezTo>
                    <a:pt x="554" y="483"/>
                    <a:pt x="594" y="476"/>
                    <a:pt x="628" y="456"/>
                  </a:cubicBezTo>
                  <a:cubicBezTo>
                    <a:pt x="710" y="429"/>
                    <a:pt x="751" y="347"/>
                    <a:pt x="751" y="278"/>
                  </a:cubicBezTo>
                  <a:cubicBezTo>
                    <a:pt x="738" y="156"/>
                    <a:pt x="642" y="46"/>
                    <a:pt x="492" y="19"/>
                  </a:cubicBezTo>
                  <a:cubicBezTo>
                    <a:pt x="450" y="6"/>
                    <a:pt x="403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31"/>
            <p:cNvSpPr/>
            <p:nvPr/>
          </p:nvSpPr>
          <p:spPr>
            <a:xfrm flipH="1">
              <a:off x="7798088" y="515380"/>
              <a:ext cx="32705" cy="23039"/>
            </a:xfrm>
            <a:custGeom>
              <a:avLst/>
              <a:gdLst/>
              <a:ahLst/>
              <a:cxnLst/>
              <a:rect l="l" t="t" r="r" b="b"/>
              <a:pathLst>
                <a:path w="247" h="174" extrusionOk="0">
                  <a:moveTo>
                    <a:pt x="96" y="1"/>
                  </a:moveTo>
                  <a:cubicBezTo>
                    <a:pt x="42" y="15"/>
                    <a:pt x="1" y="56"/>
                    <a:pt x="1" y="96"/>
                  </a:cubicBezTo>
                  <a:cubicBezTo>
                    <a:pt x="1" y="139"/>
                    <a:pt x="51" y="173"/>
                    <a:pt x="105" y="173"/>
                  </a:cubicBezTo>
                  <a:cubicBezTo>
                    <a:pt x="120" y="173"/>
                    <a:pt x="136" y="171"/>
                    <a:pt x="151" y="165"/>
                  </a:cubicBezTo>
                  <a:cubicBezTo>
                    <a:pt x="219" y="151"/>
                    <a:pt x="247" y="69"/>
                    <a:pt x="192" y="28"/>
                  </a:cubicBezTo>
                  <a:cubicBezTo>
                    <a:pt x="178" y="1"/>
                    <a:pt x="124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31"/>
            <p:cNvSpPr/>
            <p:nvPr/>
          </p:nvSpPr>
          <p:spPr>
            <a:xfrm flipH="1">
              <a:off x="7510621" y="575097"/>
              <a:ext cx="63424" cy="46079"/>
            </a:xfrm>
            <a:custGeom>
              <a:avLst/>
              <a:gdLst/>
              <a:ahLst/>
              <a:cxnLst/>
              <a:rect l="l" t="t" r="r" b="b"/>
              <a:pathLst>
                <a:path w="479" h="348" extrusionOk="0">
                  <a:moveTo>
                    <a:pt x="320" y="0"/>
                  </a:moveTo>
                  <a:cubicBezTo>
                    <a:pt x="280" y="0"/>
                    <a:pt x="239" y="7"/>
                    <a:pt x="205" y="14"/>
                  </a:cubicBezTo>
                  <a:cubicBezTo>
                    <a:pt x="164" y="28"/>
                    <a:pt x="110" y="28"/>
                    <a:pt x="82" y="55"/>
                  </a:cubicBezTo>
                  <a:cubicBezTo>
                    <a:pt x="55" y="82"/>
                    <a:pt x="28" y="110"/>
                    <a:pt x="28" y="137"/>
                  </a:cubicBezTo>
                  <a:cubicBezTo>
                    <a:pt x="1" y="192"/>
                    <a:pt x="14" y="260"/>
                    <a:pt x="69" y="314"/>
                  </a:cubicBezTo>
                  <a:cubicBezTo>
                    <a:pt x="106" y="337"/>
                    <a:pt x="161" y="347"/>
                    <a:pt x="215" y="347"/>
                  </a:cubicBezTo>
                  <a:cubicBezTo>
                    <a:pt x="260" y="347"/>
                    <a:pt x="305" y="340"/>
                    <a:pt x="342" y="328"/>
                  </a:cubicBezTo>
                  <a:cubicBezTo>
                    <a:pt x="424" y="287"/>
                    <a:pt x="465" y="219"/>
                    <a:pt x="465" y="137"/>
                  </a:cubicBezTo>
                  <a:cubicBezTo>
                    <a:pt x="478" y="96"/>
                    <a:pt x="465" y="55"/>
                    <a:pt x="424" y="28"/>
                  </a:cubicBezTo>
                  <a:cubicBezTo>
                    <a:pt x="396" y="7"/>
                    <a:pt x="359" y="0"/>
                    <a:pt x="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31"/>
            <p:cNvSpPr/>
            <p:nvPr/>
          </p:nvSpPr>
          <p:spPr>
            <a:xfrm flipH="1">
              <a:off x="7391318" y="560135"/>
              <a:ext cx="66999" cy="42636"/>
            </a:xfrm>
            <a:custGeom>
              <a:avLst/>
              <a:gdLst/>
              <a:ahLst/>
              <a:cxnLst/>
              <a:rect l="l" t="t" r="r" b="b"/>
              <a:pathLst>
                <a:path w="506" h="322" extrusionOk="0">
                  <a:moveTo>
                    <a:pt x="204" y="1"/>
                  </a:moveTo>
                  <a:cubicBezTo>
                    <a:pt x="192" y="1"/>
                    <a:pt x="175" y="5"/>
                    <a:pt x="151" y="18"/>
                  </a:cubicBezTo>
                  <a:cubicBezTo>
                    <a:pt x="69" y="45"/>
                    <a:pt x="0" y="100"/>
                    <a:pt x="14" y="168"/>
                  </a:cubicBezTo>
                  <a:cubicBezTo>
                    <a:pt x="14" y="223"/>
                    <a:pt x="96" y="264"/>
                    <a:pt x="164" y="291"/>
                  </a:cubicBezTo>
                  <a:cubicBezTo>
                    <a:pt x="208" y="302"/>
                    <a:pt x="270" y="322"/>
                    <a:pt x="329" y="322"/>
                  </a:cubicBezTo>
                  <a:cubicBezTo>
                    <a:pt x="342" y="322"/>
                    <a:pt x="356" y="321"/>
                    <a:pt x="369" y="318"/>
                  </a:cubicBezTo>
                  <a:cubicBezTo>
                    <a:pt x="437" y="305"/>
                    <a:pt x="506" y="264"/>
                    <a:pt x="492" y="209"/>
                  </a:cubicBezTo>
                  <a:cubicBezTo>
                    <a:pt x="492" y="182"/>
                    <a:pt x="478" y="154"/>
                    <a:pt x="451" y="141"/>
                  </a:cubicBezTo>
                  <a:cubicBezTo>
                    <a:pt x="410" y="100"/>
                    <a:pt x="355" y="73"/>
                    <a:pt x="301" y="45"/>
                  </a:cubicBezTo>
                  <a:cubicBezTo>
                    <a:pt x="244" y="26"/>
                    <a:pt x="233" y="1"/>
                    <a:pt x="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31"/>
            <p:cNvSpPr/>
            <p:nvPr/>
          </p:nvSpPr>
          <p:spPr>
            <a:xfrm flipH="1">
              <a:off x="7237587" y="504257"/>
              <a:ext cx="43563" cy="30719"/>
            </a:xfrm>
            <a:custGeom>
              <a:avLst/>
              <a:gdLst/>
              <a:ahLst/>
              <a:cxnLst/>
              <a:rect l="l" t="t" r="r" b="b"/>
              <a:pathLst>
                <a:path w="329" h="232" extrusionOk="0">
                  <a:moveTo>
                    <a:pt x="167" y="1"/>
                  </a:moveTo>
                  <a:cubicBezTo>
                    <a:pt x="157" y="1"/>
                    <a:pt x="147" y="2"/>
                    <a:pt x="137" y="3"/>
                  </a:cubicBezTo>
                  <a:cubicBezTo>
                    <a:pt x="55" y="17"/>
                    <a:pt x="0" y="99"/>
                    <a:pt x="28" y="153"/>
                  </a:cubicBezTo>
                  <a:cubicBezTo>
                    <a:pt x="48" y="204"/>
                    <a:pt x="113" y="232"/>
                    <a:pt x="179" y="232"/>
                  </a:cubicBezTo>
                  <a:cubicBezTo>
                    <a:pt x="202" y="232"/>
                    <a:pt x="225" y="228"/>
                    <a:pt x="246" y="221"/>
                  </a:cubicBezTo>
                  <a:cubicBezTo>
                    <a:pt x="273" y="208"/>
                    <a:pt x="301" y="194"/>
                    <a:pt x="314" y="167"/>
                  </a:cubicBezTo>
                  <a:cubicBezTo>
                    <a:pt x="328" y="153"/>
                    <a:pt x="328" y="126"/>
                    <a:pt x="328" y="112"/>
                  </a:cubicBezTo>
                  <a:cubicBezTo>
                    <a:pt x="328" y="51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31"/>
            <p:cNvSpPr/>
            <p:nvPr/>
          </p:nvSpPr>
          <p:spPr>
            <a:xfrm flipH="1">
              <a:off x="7304587" y="555633"/>
              <a:ext cx="47138" cy="25688"/>
            </a:xfrm>
            <a:custGeom>
              <a:avLst/>
              <a:gdLst/>
              <a:ahLst/>
              <a:cxnLst/>
              <a:rect l="l" t="t" r="r" b="b"/>
              <a:pathLst>
                <a:path w="356" h="194" extrusionOk="0">
                  <a:moveTo>
                    <a:pt x="233" y="1"/>
                  </a:moveTo>
                  <a:cubicBezTo>
                    <a:pt x="209" y="1"/>
                    <a:pt x="185" y="4"/>
                    <a:pt x="165" y="11"/>
                  </a:cubicBezTo>
                  <a:cubicBezTo>
                    <a:pt x="124" y="25"/>
                    <a:pt x="83" y="52"/>
                    <a:pt x="56" y="79"/>
                  </a:cubicBezTo>
                  <a:cubicBezTo>
                    <a:pt x="28" y="107"/>
                    <a:pt x="1" y="147"/>
                    <a:pt x="28" y="161"/>
                  </a:cubicBezTo>
                  <a:cubicBezTo>
                    <a:pt x="42" y="188"/>
                    <a:pt x="69" y="188"/>
                    <a:pt x="96" y="188"/>
                  </a:cubicBezTo>
                  <a:cubicBezTo>
                    <a:pt x="115" y="192"/>
                    <a:pt x="134" y="194"/>
                    <a:pt x="153" y="194"/>
                  </a:cubicBezTo>
                  <a:cubicBezTo>
                    <a:pt x="206" y="194"/>
                    <a:pt x="258" y="181"/>
                    <a:pt x="288" y="161"/>
                  </a:cubicBezTo>
                  <a:cubicBezTo>
                    <a:pt x="342" y="120"/>
                    <a:pt x="356" y="52"/>
                    <a:pt x="301" y="11"/>
                  </a:cubicBezTo>
                  <a:cubicBezTo>
                    <a:pt x="281" y="4"/>
                    <a:pt x="257" y="1"/>
                    <a:pt x="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31"/>
            <p:cNvSpPr/>
            <p:nvPr/>
          </p:nvSpPr>
          <p:spPr>
            <a:xfrm flipH="1">
              <a:off x="7657069" y="251218"/>
              <a:ext cx="34427" cy="15624"/>
            </a:xfrm>
            <a:custGeom>
              <a:avLst/>
              <a:gdLst/>
              <a:ahLst/>
              <a:cxnLst/>
              <a:rect l="l" t="t" r="r" b="b"/>
              <a:pathLst>
                <a:path w="260" h="118" extrusionOk="0">
                  <a:moveTo>
                    <a:pt x="120" y="0"/>
                  </a:moveTo>
                  <a:cubicBezTo>
                    <a:pt x="93" y="0"/>
                    <a:pt x="65" y="8"/>
                    <a:pt x="41" y="16"/>
                  </a:cubicBezTo>
                  <a:cubicBezTo>
                    <a:pt x="27" y="16"/>
                    <a:pt x="14" y="30"/>
                    <a:pt x="14" y="30"/>
                  </a:cubicBezTo>
                  <a:cubicBezTo>
                    <a:pt x="0" y="57"/>
                    <a:pt x="0" y="84"/>
                    <a:pt x="27" y="98"/>
                  </a:cubicBezTo>
                  <a:cubicBezTo>
                    <a:pt x="55" y="112"/>
                    <a:pt x="82" y="112"/>
                    <a:pt x="109" y="112"/>
                  </a:cubicBezTo>
                  <a:cubicBezTo>
                    <a:pt x="121" y="116"/>
                    <a:pt x="133" y="117"/>
                    <a:pt x="145" y="117"/>
                  </a:cubicBezTo>
                  <a:cubicBezTo>
                    <a:pt x="174" y="117"/>
                    <a:pt x="203" y="108"/>
                    <a:pt x="232" y="98"/>
                  </a:cubicBezTo>
                  <a:cubicBezTo>
                    <a:pt x="259" y="71"/>
                    <a:pt x="232" y="30"/>
                    <a:pt x="178" y="16"/>
                  </a:cubicBezTo>
                  <a:cubicBezTo>
                    <a:pt x="160" y="5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31"/>
            <p:cNvSpPr/>
            <p:nvPr/>
          </p:nvSpPr>
          <p:spPr>
            <a:xfrm flipH="1">
              <a:off x="7798088" y="336491"/>
              <a:ext cx="28998" cy="25555"/>
            </a:xfrm>
            <a:custGeom>
              <a:avLst/>
              <a:gdLst/>
              <a:ahLst/>
              <a:cxnLst/>
              <a:rect l="l" t="t" r="r" b="b"/>
              <a:pathLst>
                <a:path w="219" h="193" extrusionOk="0">
                  <a:moveTo>
                    <a:pt x="123" y="0"/>
                  </a:moveTo>
                  <a:cubicBezTo>
                    <a:pt x="68" y="14"/>
                    <a:pt x="27" y="41"/>
                    <a:pt x="14" y="82"/>
                  </a:cubicBezTo>
                  <a:cubicBezTo>
                    <a:pt x="0" y="109"/>
                    <a:pt x="14" y="164"/>
                    <a:pt x="68" y="178"/>
                  </a:cubicBezTo>
                  <a:cubicBezTo>
                    <a:pt x="84" y="188"/>
                    <a:pt x="104" y="193"/>
                    <a:pt x="123" y="193"/>
                  </a:cubicBezTo>
                  <a:cubicBezTo>
                    <a:pt x="155" y="193"/>
                    <a:pt x="188" y="181"/>
                    <a:pt x="205" y="164"/>
                  </a:cubicBezTo>
                  <a:cubicBezTo>
                    <a:pt x="219" y="109"/>
                    <a:pt x="178" y="41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31"/>
            <p:cNvSpPr/>
            <p:nvPr/>
          </p:nvSpPr>
          <p:spPr>
            <a:xfrm flipH="1">
              <a:off x="7376884" y="235726"/>
              <a:ext cx="34427" cy="19464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152" y="0"/>
                  </a:moveTo>
                  <a:cubicBezTo>
                    <a:pt x="127" y="0"/>
                    <a:pt x="103" y="3"/>
                    <a:pt x="82" y="10"/>
                  </a:cubicBezTo>
                  <a:cubicBezTo>
                    <a:pt x="41" y="24"/>
                    <a:pt x="0" y="51"/>
                    <a:pt x="0" y="79"/>
                  </a:cubicBezTo>
                  <a:cubicBezTo>
                    <a:pt x="0" y="120"/>
                    <a:pt x="55" y="147"/>
                    <a:pt x="110" y="147"/>
                  </a:cubicBezTo>
                  <a:cubicBezTo>
                    <a:pt x="151" y="147"/>
                    <a:pt x="205" y="133"/>
                    <a:pt x="232" y="106"/>
                  </a:cubicBezTo>
                  <a:cubicBezTo>
                    <a:pt x="260" y="79"/>
                    <a:pt x="260" y="38"/>
                    <a:pt x="232" y="10"/>
                  </a:cubicBezTo>
                  <a:cubicBezTo>
                    <a:pt x="205" y="3"/>
                    <a:pt x="178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31"/>
            <p:cNvSpPr/>
            <p:nvPr/>
          </p:nvSpPr>
          <p:spPr>
            <a:xfrm flipH="1">
              <a:off x="7205146" y="388926"/>
              <a:ext cx="28998" cy="21848"/>
            </a:xfrm>
            <a:custGeom>
              <a:avLst/>
              <a:gdLst/>
              <a:ahLst/>
              <a:cxnLst/>
              <a:rect l="l" t="t" r="r" b="b"/>
              <a:pathLst>
                <a:path w="219" h="165" extrusionOk="0">
                  <a:moveTo>
                    <a:pt x="123" y="0"/>
                  </a:moveTo>
                  <a:cubicBezTo>
                    <a:pt x="96" y="14"/>
                    <a:pt x="55" y="41"/>
                    <a:pt x="28" y="68"/>
                  </a:cubicBezTo>
                  <a:cubicBezTo>
                    <a:pt x="0" y="96"/>
                    <a:pt x="0" y="123"/>
                    <a:pt x="14" y="150"/>
                  </a:cubicBezTo>
                  <a:cubicBezTo>
                    <a:pt x="38" y="160"/>
                    <a:pt x="64" y="165"/>
                    <a:pt x="89" y="165"/>
                  </a:cubicBezTo>
                  <a:cubicBezTo>
                    <a:pt x="133" y="165"/>
                    <a:pt x="174" y="150"/>
                    <a:pt x="192" y="123"/>
                  </a:cubicBezTo>
                  <a:cubicBezTo>
                    <a:pt x="219" y="68"/>
                    <a:pt x="192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31"/>
            <p:cNvSpPr/>
            <p:nvPr/>
          </p:nvSpPr>
          <p:spPr>
            <a:xfrm flipH="1">
              <a:off x="7420183" y="87557"/>
              <a:ext cx="38134" cy="48330"/>
            </a:xfrm>
            <a:custGeom>
              <a:avLst/>
              <a:gdLst/>
              <a:ahLst/>
              <a:cxnLst/>
              <a:rect l="l" t="t" r="r" b="b"/>
              <a:pathLst>
                <a:path w="288" h="365" extrusionOk="0">
                  <a:moveTo>
                    <a:pt x="208" y="1"/>
                  </a:moveTo>
                  <a:cubicBezTo>
                    <a:pt x="190" y="1"/>
                    <a:pt x="172" y="7"/>
                    <a:pt x="164" y="23"/>
                  </a:cubicBezTo>
                  <a:lnTo>
                    <a:pt x="14" y="283"/>
                  </a:lnTo>
                  <a:cubicBezTo>
                    <a:pt x="0" y="310"/>
                    <a:pt x="14" y="337"/>
                    <a:pt x="41" y="365"/>
                  </a:cubicBezTo>
                  <a:lnTo>
                    <a:pt x="69" y="365"/>
                  </a:lnTo>
                  <a:cubicBezTo>
                    <a:pt x="82" y="365"/>
                    <a:pt x="110" y="365"/>
                    <a:pt x="123" y="337"/>
                  </a:cubicBezTo>
                  <a:lnTo>
                    <a:pt x="273" y="92"/>
                  </a:lnTo>
                  <a:cubicBezTo>
                    <a:pt x="287" y="64"/>
                    <a:pt x="273" y="23"/>
                    <a:pt x="246" y="10"/>
                  </a:cubicBezTo>
                  <a:cubicBezTo>
                    <a:pt x="235" y="4"/>
                    <a:pt x="221" y="1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31"/>
            <p:cNvSpPr/>
            <p:nvPr/>
          </p:nvSpPr>
          <p:spPr>
            <a:xfrm flipH="1">
              <a:off x="7624496" y="73787"/>
              <a:ext cx="39988" cy="40385"/>
            </a:xfrm>
            <a:custGeom>
              <a:avLst/>
              <a:gdLst/>
              <a:ahLst/>
              <a:cxnLst/>
              <a:rect l="l" t="t" r="r" b="b"/>
              <a:pathLst>
                <a:path w="302" h="305" extrusionOk="0">
                  <a:moveTo>
                    <a:pt x="54" y="1"/>
                  </a:moveTo>
                  <a:cubicBezTo>
                    <a:pt x="32" y="1"/>
                    <a:pt x="12" y="23"/>
                    <a:pt x="1" y="45"/>
                  </a:cubicBezTo>
                  <a:cubicBezTo>
                    <a:pt x="1" y="86"/>
                    <a:pt x="15" y="114"/>
                    <a:pt x="55" y="127"/>
                  </a:cubicBezTo>
                  <a:cubicBezTo>
                    <a:pt x="110" y="141"/>
                    <a:pt x="165" y="196"/>
                    <a:pt x="178" y="250"/>
                  </a:cubicBezTo>
                  <a:cubicBezTo>
                    <a:pt x="178" y="278"/>
                    <a:pt x="206" y="305"/>
                    <a:pt x="233" y="305"/>
                  </a:cubicBezTo>
                  <a:lnTo>
                    <a:pt x="247" y="305"/>
                  </a:lnTo>
                  <a:cubicBezTo>
                    <a:pt x="274" y="291"/>
                    <a:pt x="301" y="264"/>
                    <a:pt x="288" y="223"/>
                  </a:cubicBezTo>
                  <a:cubicBezTo>
                    <a:pt x="274" y="114"/>
                    <a:pt x="178" y="32"/>
                    <a:pt x="69" y="5"/>
                  </a:cubicBezTo>
                  <a:cubicBezTo>
                    <a:pt x="64" y="2"/>
                    <a:pt x="59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31"/>
            <p:cNvSpPr/>
            <p:nvPr/>
          </p:nvSpPr>
          <p:spPr>
            <a:xfrm flipH="1">
              <a:off x="7740224" y="136947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2" y="0"/>
                  </a:moveTo>
                  <a:cubicBezTo>
                    <a:pt x="42" y="0"/>
                    <a:pt x="24" y="16"/>
                    <a:pt x="14" y="46"/>
                  </a:cubicBezTo>
                  <a:cubicBezTo>
                    <a:pt x="0" y="74"/>
                    <a:pt x="14" y="115"/>
                    <a:pt x="55" y="115"/>
                  </a:cubicBezTo>
                  <a:lnTo>
                    <a:pt x="274" y="197"/>
                  </a:lnTo>
                  <a:lnTo>
                    <a:pt x="287" y="197"/>
                  </a:lnTo>
                  <a:cubicBezTo>
                    <a:pt x="314" y="197"/>
                    <a:pt x="342" y="183"/>
                    <a:pt x="355" y="156"/>
                  </a:cubicBezTo>
                  <a:cubicBezTo>
                    <a:pt x="355" y="128"/>
                    <a:pt x="342" y="87"/>
                    <a:pt x="314" y="74"/>
                  </a:cubicBezTo>
                  <a:lnTo>
                    <a:pt x="82" y="5"/>
                  </a:lnTo>
                  <a:cubicBezTo>
                    <a:pt x="76" y="2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31"/>
            <p:cNvSpPr/>
            <p:nvPr/>
          </p:nvSpPr>
          <p:spPr>
            <a:xfrm flipH="1">
              <a:off x="7837812" y="209244"/>
              <a:ext cx="38134" cy="26085"/>
            </a:xfrm>
            <a:custGeom>
              <a:avLst/>
              <a:gdLst/>
              <a:ahLst/>
              <a:cxnLst/>
              <a:rect l="l" t="t" r="r" b="b"/>
              <a:pathLst>
                <a:path w="288" h="197" extrusionOk="0">
                  <a:moveTo>
                    <a:pt x="72" y="0"/>
                  </a:moveTo>
                  <a:cubicBezTo>
                    <a:pt x="49" y="0"/>
                    <a:pt x="24" y="13"/>
                    <a:pt x="14" y="33"/>
                  </a:cubicBezTo>
                  <a:cubicBezTo>
                    <a:pt x="0" y="60"/>
                    <a:pt x="14" y="101"/>
                    <a:pt x="41" y="115"/>
                  </a:cubicBezTo>
                  <a:lnTo>
                    <a:pt x="192" y="197"/>
                  </a:lnTo>
                  <a:lnTo>
                    <a:pt x="219" y="197"/>
                  </a:lnTo>
                  <a:cubicBezTo>
                    <a:pt x="233" y="197"/>
                    <a:pt x="260" y="183"/>
                    <a:pt x="274" y="169"/>
                  </a:cubicBezTo>
                  <a:cubicBezTo>
                    <a:pt x="287" y="128"/>
                    <a:pt x="274" y="101"/>
                    <a:pt x="246" y="87"/>
                  </a:cubicBezTo>
                  <a:lnTo>
                    <a:pt x="96" y="6"/>
                  </a:lnTo>
                  <a:cubicBezTo>
                    <a:pt x="89" y="2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31"/>
            <p:cNvSpPr/>
            <p:nvPr/>
          </p:nvSpPr>
          <p:spPr>
            <a:xfrm flipH="1">
              <a:off x="7854099" y="277833"/>
              <a:ext cx="41709" cy="29792"/>
            </a:xfrm>
            <a:custGeom>
              <a:avLst/>
              <a:gdLst/>
              <a:ahLst/>
              <a:cxnLst/>
              <a:rect l="l" t="t" r="r" b="b"/>
              <a:pathLst>
                <a:path w="315" h="225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0" y="61"/>
                    <a:pt x="14" y="102"/>
                    <a:pt x="41" y="116"/>
                  </a:cubicBezTo>
                  <a:lnTo>
                    <a:pt x="219" y="211"/>
                  </a:lnTo>
                  <a:cubicBezTo>
                    <a:pt x="219" y="211"/>
                    <a:pt x="232" y="225"/>
                    <a:pt x="246" y="225"/>
                  </a:cubicBezTo>
                  <a:cubicBezTo>
                    <a:pt x="260" y="225"/>
                    <a:pt x="287" y="211"/>
                    <a:pt x="301" y="184"/>
                  </a:cubicBezTo>
                  <a:cubicBezTo>
                    <a:pt x="314" y="157"/>
                    <a:pt x="301" y="129"/>
                    <a:pt x="273" y="102"/>
                  </a:cubicBezTo>
                  <a:lnTo>
                    <a:pt x="96" y="6"/>
                  </a:lnTo>
                  <a:cubicBezTo>
                    <a:pt x="89" y="3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31"/>
            <p:cNvSpPr/>
            <p:nvPr/>
          </p:nvSpPr>
          <p:spPr>
            <a:xfrm flipH="1">
              <a:off x="7785376" y="453543"/>
              <a:ext cx="38134" cy="38531"/>
            </a:xfrm>
            <a:custGeom>
              <a:avLst/>
              <a:gdLst/>
              <a:ahLst/>
              <a:cxnLst/>
              <a:rect l="l" t="t" r="r" b="b"/>
              <a:pathLst>
                <a:path w="288" h="291" extrusionOk="0">
                  <a:moveTo>
                    <a:pt x="211" y="0"/>
                  </a:moveTo>
                  <a:cubicBezTo>
                    <a:pt x="182" y="0"/>
                    <a:pt x="162" y="22"/>
                    <a:pt x="151" y="45"/>
                  </a:cubicBezTo>
                  <a:cubicBezTo>
                    <a:pt x="137" y="99"/>
                    <a:pt x="96" y="154"/>
                    <a:pt x="41" y="181"/>
                  </a:cubicBezTo>
                  <a:cubicBezTo>
                    <a:pt x="14" y="195"/>
                    <a:pt x="0" y="236"/>
                    <a:pt x="14" y="263"/>
                  </a:cubicBezTo>
                  <a:cubicBezTo>
                    <a:pt x="28" y="277"/>
                    <a:pt x="41" y="290"/>
                    <a:pt x="69" y="290"/>
                  </a:cubicBezTo>
                  <a:lnTo>
                    <a:pt x="96" y="290"/>
                  </a:lnTo>
                  <a:cubicBezTo>
                    <a:pt x="178" y="249"/>
                    <a:pt x="246" y="168"/>
                    <a:pt x="273" y="72"/>
                  </a:cubicBezTo>
                  <a:cubicBezTo>
                    <a:pt x="287" y="45"/>
                    <a:pt x="260" y="4"/>
                    <a:pt x="233" y="4"/>
                  </a:cubicBezTo>
                  <a:cubicBezTo>
                    <a:pt x="225" y="1"/>
                    <a:pt x="218" y="0"/>
                    <a:pt x="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31"/>
            <p:cNvSpPr/>
            <p:nvPr/>
          </p:nvSpPr>
          <p:spPr>
            <a:xfrm flipH="1">
              <a:off x="7736649" y="277701"/>
              <a:ext cx="23569" cy="22775"/>
            </a:xfrm>
            <a:custGeom>
              <a:avLst/>
              <a:gdLst/>
              <a:ahLst/>
              <a:cxnLst/>
              <a:rect l="l" t="t" r="r" b="b"/>
              <a:pathLst>
                <a:path w="178" h="172" extrusionOk="0">
                  <a:moveTo>
                    <a:pt x="103" y="0"/>
                  </a:moveTo>
                  <a:cubicBezTo>
                    <a:pt x="86" y="0"/>
                    <a:pt x="69" y="7"/>
                    <a:pt x="55" y="21"/>
                  </a:cubicBezTo>
                  <a:lnTo>
                    <a:pt x="14" y="76"/>
                  </a:lnTo>
                  <a:cubicBezTo>
                    <a:pt x="0" y="103"/>
                    <a:pt x="0" y="144"/>
                    <a:pt x="28" y="158"/>
                  </a:cubicBezTo>
                  <a:cubicBezTo>
                    <a:pt x="28" y="171"/>
                    <a:pt x="41" y="171"/>
                    <a:pt x="55" y="171"/>
                  </a:cubicBezTo>
                  <a:cubicBezTo>
                    <a:pt x="82" y="171"/>
                    <a:pt x="96" y="171"/>
                    <a:pt x="109" y="158"/>
                  </a:cubicBezTo>
                  <a:lnTo>
                    <a:pt x="150" y="103"/>
                  </a:lnTo>
                  <a:cubicBezTo>
                    <a:pt x="178" y="76"/>
                    <a:pt x="164" y="35"/>
                    <a:pt x="150" y="21"/>
                  </a:cubicBezTo>
                  <a:cubicBezTo>
                    <a:pt x="137" y="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31"/>
            <p:cNvSpPr/>
            <p:nvPr/>
          </p:nvSpPr>
          <p:spPr>
            <a:xfrm flipH="1">
              <a:off x="7599205" y="193090"/>
              <a:ext cx="34559" cy="72958"/>
            </a:xfrm>
            <a:custGeom>
              <a:avLst/>
              <a:gdLst/>
              <a:ahLst/>
              <a:cxnLst/>
              <a:rect l="l" t="t" r="r" b="b"/>
              <a:pathLst>
                <a:path w="261" h="551" extrusionOk="0">
                  <a:moveTo>
                    <a:pt x="72" y="1"/>
                  </a:moveTo>
                  <a:cubicBezTo>
                    <a:pt x="66" y="1"/>
                    <a:pt x="61" y="2"/>
                    <a:pt x="56" y="5"/>
                  </a:cubicBezTo>
                  <a:cubicBezTo>
                    <a:pt x="28" y="18"/>
                    <a:pt x="1" y="46"/>
                    <a:pt x="15" y="73"/>
                  </a:cubicBezTo>
                  <a:lnTo>
                    <a:pt x="138" y="496"/>
                  </a:lnTo>
                  <a:cubicBezTo>
                    <a:pt x="151" y="523"/>
                    <a:pt x="165" y="551"/>
                    <a:pt x="192" y="551"/>
                  </a:cubicBezTo>
                  <a:cubicBezTo>
                    <a:pt x="206" y="551"/>
                    <a:pt x="206" y="551"/>
                    <a:pt x="219" y="537"/>
                  </a:cubicBezTo>
                  <a:cubicBezTo>
                    <a:pt x="247" y="537"/>
                    <a:pt x="260" y="496"/>
                    <a:pt x="260" y="469"/>
                  </a:cubicBezTo>
                  <a:lnTo>
                    <a:pt x="124" y="46"/>
                  </a:lnTo>
                  <a:cubicBezTo>
                    <a:pt x="124" y="23"/>
                    <a:pt x="97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31"/>
            <p:cNvSpPr/>
            <p:nvPr/>
          </p:nvSpPr>
          <p:spPr>
            <a:xfrm flipH="1">
              <a:off x="7413033" y="262208"/>
              <a:ext cx="41709" cy="45417"/>
            </a:xfrm>
            <a:custGeom>
              <a:avLst/>
              <a:gdLst/>
              <a:ahLst/>
              <a:cxnLst/>
              <a:rect l="l" t="t" r="r" b="b"/>
              <a:pathLst>
                <a:path w="315" h="343" extrusionOk="0">
                  <a:moveTo>
                    <a:pt x="248" y="0"/>
                  </a:moveTo>
                  <a:cubicBezTo>
                    <a:pt x="231" y="0"/>
                    <a:pt x="209" y="12"/>
                    <a:pt x="192" y="29"/>
                  </a:cubicBezTo>
                  <a:lnTo>
                    <a:pt x="28" y="247"/>
                  </a:lnTo>
                  <a:cubicBezTo>
                    <a:pt x="1" y="275"/>
                    <a:pt x="1" y="315"/>
                    <a:pt x="28" y="329"/>
                  </a:cubicBezTo>
                  <a:cubicBezTo>
                    <a:pt x="42" y="343"/>
                    <a:pt x="55" y="343"/>
                    <a:pt x="69" y="343"/>
                  </a:cubicBezTo>
                  <a:cubicBezTo>
                    <a:pt x="83" y="343"/>
                    <a:pt x="110" y="343"/>
                    <a:pt x="110" y="315"/>
                  </a:cubicBezTo>
                  <a:lnTo>
                    <a:pt x="287" y="97"/>
                  </a:lnTo>
                  <a:cubicBezTo>
                    <a:pt x="315" y="70"/>
                    <a:pt x="301" y="29"/>
                    <a:pt x="274" y="15"/>
                  </a:cubicBezTo>
                  <a:cubicBezTo>
                    <a:pt x="269" y="5"/>
                    <a:pt x="259" y="0"/>
                    <a:pt x="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31"/>
            <p:cNvSpPr/>
            <p:nvPr/>
          </p:nvSpPr>
          <p:spPr>
            <a:xfrm flipH="1">
              <a:off x="7508767" y="334638"/>
              <a:ext cx="50845" cy="32705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58" y="0"/>
                  </a:moveTo>
                  <a:cubicBezTo>
                    <a:pt x="38" y="0"/>
                    <a:pt x="23" y="15"/>
                    <a:pt x="14" y="42"/>
                  </a:cubicBezTo>
                  <a:cubicBezTo>
                    <a:pt x="1" y="69"/>
                    <a:pt x="14" y="96"/>
                    <a:pt x="42" y="110"/>
                  </a:cubicBezTo>
                  <a:lnTo>
                    <a:pt x="287" y="246"/>
                  </a:lnTo>
                  <a:lnTo>
                    <a:pt x="315" y="246"/>
                  </a:lnTo>
                  <a:cubicBezTo>
                    <a:pt x="342" y="246"/>
                    <a:pt x="356" y="233"/>
                    <a:pt x="369" y="219"/>
                  </a:cubicBezTo>
                  <a:cubicBezTo>
                    <a:pt x="383" y="178"/>
                    <a:pt x="369" y="151"/>
                    <a:pt x="342" y="137"/>
                  </a:cubicBezTo>
                  <a:lnTo>
                    <a:pt x="96" y="14"/>
                  </a:lnTo>
                  <a:cubicBezTo>
                    <a:pt x="82" y="5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31"/>
            <p:cNvSpPr/>
            <p:nvPr/>
          </p:nvSpPr>
          <p:spPr>
            <a:xfrm flipH="1">
              <a:off x="7253873" y="222617"/>
              <a:ext cx="29130" cy="48859"/>
            </a:xfrm>
            <a:custGeom>
              <a:avLst/>
              <a:gdLst/>
              <a:ahLst/>
              <a:cxnLst/>
              <a:rect l="l" t="t" r="r" b="b"/>
              <a:pathLst>
                <a:path w="220" h="369" extrusionOk="0">
                  <a:moveTo>
                    <a:pt x="137" y="0"/>
                  </a:moveTo>
                  <a:cubicBezTo>
                    <a:pt x="110" y="0"/>
                    <a:pt x="83" y="41"/>
                    <a:pt x="83" y="68"/>
                  </a:cubicBezTo>
                  <a:cubicBezTo>
                    <a:pt x="96" y="137"/>
                    <a:pt x="69" y="219"/>
                    <a:pt x="14" y="273"/>
                  </a:cubicBezTo>
                  <a:cubicBezTo>
                    <a:pt x="1" y="287"/>
                    <a:pt x="1" y="328"/>
                    <a:pt x="28" y="355"/>
                  </a:cubicBezTo>
                  <a:cubicBezTo>
                    <a:pt x="28" y="369"/>
                    <a:pt x="55" y="369"/>
                    <a:pt x="69" y="369"/>
                  </a:cubicBezTo>
                  <a:cubicBezTo>
                    <a:pt x="83" y="369"/>
                    <a:pt x="96" y="369"/>
                    <a:pt x="110" y="355"/>
                  </a:cubicBezTo>
                  <a:cubicBezTo>
                    <a:pt x="178" y="273"/>
                    <a:pt x="219" y="164"/>
                    <a:pt x="206" y="55"/>
                  </a:cubicBezTo>
                  <a:cubicBezTo>
                    <a:pt x="206" y="27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31"/>
            <p:cNvSpPr/>
            <p:nvPr/>
          </p:nvSpPr>
          <p:spPr>
            <a:xfrm flipH="1">
              <a:off x="7223154" y="377274"/>
              <a:ext cx="43563" cy="46079"/>
            </a:xfrm>
            <a:custGeom>
              <a:avLst/>
              <a:gdLst/>
              <a:ahLst/>
              <a:cxnLst/>
              <a:rect l="l" t="t" r="r" b="b"/>
              <a:pathLst>
                <a:path w="329" h="348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1" y="61"/>
                    <a:pt x="14" y="102"/>
                    <a:pt x="42" y="115"/>
                  </a:cubicBezTo>
                  <a:cubicBezTo>
                    <a:pt x="110" y="156"/>
                    <a:pt x="178" y="225"/>
                    <a:pt x="205" y="307"/>
                  </a:cubicBezTo>
                  <a:cubicBezTo>
                    <a:pt x="219" y="334"/>
                    <a:pt x="246" y="348"/>
                    <a:pt x="260" y="348"/>
                  </a:cubicBezTo>
                  <a:lnTo>
                    <a:pt x="287" y="348"/>
                  </a:lnTo>
                  <a:cubicBezTo>
                    <a:pt x="315" y="334"/>
                    <a:pt x="328" y="293"/>
                    <a:pt x="328" y="266"/>
                  </a:cubicBezTo>
                  <a:cubicBezTo>
                    <a:pt x="274" y="156"/>
                    <a:pt x="192" y="61"/>
                    <a:pt x="96" y="6"/>
                  </a:cubicBezTo>
                  <a:cubicBezTo>
                    <a:pt x="89" y="3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31"/>
            <p:cNvSpPr/>
            <p:nvPr/>
          </p:nvSpPr>
          <p:spPr>
            <a:xfrm flipH="1">
              <a:off x="7404029" y="466652"/>
              <a:ext cx="38002" cy="72428"/>
            </a:xfrm>
            <a:custGeom>
              <a:avLst/>
              <a:gdLst/>
              <a:ahLst/>
              <a:cxnLst/>
              <a:rect l="l" t="t" r="r" b="b"/>
              <a:pathLst>
                <a:path w="287" h="547" extrusionOk="0">
                  <a:moveTo>
                    <a:pt x="205" y="0"/>
                  </a:moveTo>
                  <a:cubicBezTo>
                    <a:pt x="164" y="0"/>
                    <a:pt x="150" y="28"/>
                    <a:pt x="150" y="69"/>
                  </a:cubicBezTo>
                  <a:cubicBezTo>
                    <a:pt x="164" y="205"/>
                    <a:pt x="123" y="342"/>
                    <a:pt x="28" y="437"/>
                  </a:cubicBezTo>
                  <a:cubicBezTo>
                    <a:pt x="0" y="464"/>
                    <a:pt x="0" y="505"/>
                    <a:pt x="28" y="519"/>
                  </a:cubicBezTo>
                  <a:cubicBezTo>
                    <a:pt x="41" y="533"/>
                    <a:pt x="55" y="546"/>
                    <a:pt x="69" y="546"/>
                  </a:cubicBezTo>
                  <a:cubicBezTo>
                    <a:pt x="82" y="546"/>
                    <a:pt x="109" y="533"/>
                    <a:pt x="109" y="519"/>
                  </a:cubicBezTo>
                  <a:cubicBezTo>
                    <a:pt x="232" y="396"/>
                    <a:pt x="287" y="219"/>
                    <a:pt x="273" y="55"/>
                  </a:cubicBezTo>
                  <a:cubicBezTo>
                    <a:pt x="260" y="14"/>
                    <a:pt x="232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31"/>
            <p:cNvSpPr/>
            <p:nvPr/>
          </p:nvSpPr>
          <p:spPr>
            <a:xfrm flipH="1">
              <a:off x="7582918" y="453940"/>
              <a:ext cx="16419" cy="34559"/>
            </a:xfrm>
            <a:custGeom>
              <a:avLst/>
              <a:gdLst/>
              <a:ahLst/>
              <a:cxnLst/>
              <a:rect l="l" t="t" r="r" b="b"/>
              <a:pathLst>
                <a:path w="124" h="261" extrusionOk="0">
                  <a:moveTo>
                    <a:pt x="69" y="1"/>
                  </a:moveTo>
                  <a:cubicBezTo>
                    <a:pt x="28" y="1"/>
                    <a:pt x="0" y="28"/>
                    <a:pt x="0" y="55"/>
                  </a:cubicBezTo>
                  <a:lnTo>
                    <a:pt x="0" y="205"/>
                  </a:lnTo>
                  <a:cubicBezTo>
                    <a:pt x="0" y="233"/>
                    <a:pt x="28" y="260"/>
                    <a:pt x="69" y="260"/>
                  </a:cubicBezTo>
                  <a:cubicBezTo>
                    <a:pt x="96" y="260"/>
                    <a:pt x="123" y="233"/>
                    <a:pt x="123" y="205"/>
                  </a:cubicBezTo>
                  <a:lnTo>
                    <a:pt x="123" y="55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31"/>
            <p:cNvSpPr/>
            <p:nvPr/>
          </p:nvSpPr>
          <p:spPr>
            <a:xfrm flipH="1">
              <a:off x="7637207" y="542259"/>
              <a:ext cx="38134" cy="38399"/>
            </a:xfrm>
            <a:custGeom>
              <a:avLst/>
              <a:gdLst/>
              <a:ahLst/>
              <a:cxnLst/>
              <a:rect l="l" t="t" r="r" b="b"/>
              <a:pathLst>
                <a:path w="288" h="290" extrusionOk="0">
                  <a:moveTo>
                    <a:pt x="67" y="1"/>
                  </a:moveTo>
                  <a:cubicBezTo>
                    <a:pt x="54" y="1"/>
                    <a:pt x="40" y="5"/>
                    <a:pt x="28" y="16"/>
                  </a:cubicBezTo>
                  <a:cubicBezTo>
                    <a:pt x="1" y="44"/>
                    <a:pt x="1" y="71"/>
                    <a:pt x="28" y="98"/>
                  </a:cubicBezTo>
                  <a:lnTo>
                    <a:pt x="178" y="276"/>
                  </a:lnTo>
                  <a:cubicBezTo>
                    <a:pt x="178" y="289"/>
                    <a:pt x="206" y="289"/>
                    <a:pt x="219" y="289"/>
                  </a:cubicBezTo>
                  <a:cubicBezTo>
                    <a:pt x="233" y="289"/>
                    <a:pt x="247" y="289"/>
                    <a:pt x="260" y="276"/>
                  </a:cubicBezTo>
                  <a:cubicBezTo>
                    <a:pt x="288" y="262"/>
                    <a:pt x="288" y="221"/>
                    <a:pt x="260" y="194"/>
                  </a:cubicBezTo>
                  <a:lnTo>
                    <a:pt x="110" y="16"/>
                  </a:lnTo>
                  <a:cubicBezTo>
                    <a:pt x="102" y="8"/>
                    <a:pt x="85" y="1"/>
                    <a:pt x="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1"/>
            <p:cNvSpPr/>
            <p:nvPr/>
          </p:nvSpPr>
          <p:spPr>
            <a:xfrm flipH="1">
              <a:off x="8166876" y="-475854"/>
              <a:ext cx="1139123" cy="561286"/>
            </a:xfrm>
            <a:custGeom>
              <a:avLst/>
              <a:gdLst/>
              <a:ahLst/>
              <a:cxnLst/>
              <a:rect l="l" t="t" r="r" b="b"/>
              <a:pathLst>
                <a:path w="8603" h="4239" extrusionOk="0">
                  <a:moveTo>
                    <a:pt x="3835" y="0"/>
                  </a:moveTo>
                  <a:cubicBezTo>
                    <a:pt x="3659" y="0"/>
                    <a:pt x="3461" y="80"/>
                    <a:pt x="3305" y="128"/>
                  </a:cubicBezTo>
                  <a:cubicBezTo>
                    <a:pt x="3114" y="169"/>
                    <a:pt x="2813" y="196"/>
                    <a:pt x="2690" y="346"/>
                  </a:cubicBezTo>
                  <a:cubicBezTo>
                    <a:pt x="2595" y="455"/>
                    <a:pt x="2527" y="633"/>
                    <a:pt x="2390" y="688"/>
                  </a:cubicBezTo>
                  <a:cubicBezTo>
                    <a:pt x="2354" y="704"/>
                    <a:pt x="2315" y="710"/>
                    <a:pt x="2275" y="710"/>
                  </a:cubicBezTo>
                  <a:cubicBezTo>
                    <a:pt x="2159" y="710"/>
                    <a:pt x="2031" y="659"/>
                    <a:pt x="1915" y="659"/>
                  </a:cubicBezTo>
                  <a:cubicBezTo>
                    <a:pt x="1905" y="659"/>
                    <a:pt x="1895" y="659"/>
                    <a:pt x="1885" y="660"/>
                  </a:cubicBezTo>
                  <a:cubicBezTo>
                    <a:pt x="1707" y="688"/>
                    <a:pt x="1503" y="865"/>
                    <a:pt x="1366" y="947"/>
                  </a:cubicBezTo>
                  <a:cubicBezTo>
                    <a:pt x="1202" y="1056"/>
                    <a:pt x="1161" y="1275"/>
                    <a:pt x="1025" y="1384"/>
                  </a:cubicBezTo>
                  <a:cubicBezTo>
                    <a:pt x="874" y="1507"/>
                    <a:pt x="806" y="1712"/>
                    <a:pt x="642" y="1821"/>
                  </a:cubicBezTo>
                  <a:cubicBezTo>
                    <a:pt x="533" y="1916"/>
                    <a:pt x="356" y="1930"/>
                    <a:pt x="260" y="2039"/>
                  </a:cubicBezTo>
                  <a:cubicBezTo>
                    <a:pt x="1" y="2299"/>
                    <a:pt x="205" y="2872"/>
                    <a:pt x="342" y="3132"/>
                  </a:cubicBezTo>
                  <a:cubicBezTo>
                    <a:pt x="520" y="3473"/>
                    <a:pt x="888" y="3691"/>
                    <a:pt x="1189" y="3910"/>
                  </a:cubicBezTo>
                  <a:cubicBezTo>
                    <a:pt x="1307" y="3998"/>
                    <a:pt x="1403" y="4066"/>
                    <a:pt x="1520" y="4066"/>
                  </a:cubicBezTo>
                  <a:cubicBezTo>
                    <a:pt x="1565" y="4066"/>
                    <a:pt x="1613" y="4055"/>
                    <a:pt x="1666" y="4033"/>
                  </a:cubicBezTo>
                  <a:cubicBezTo>
                    <a:pt x="1774" y="3991"/>
                    <a:pt x="1855" y="3970"/>
                    <a:pt x="1932" y="3970"/>
                  </a:cubicBezTo>
                  <a:cubicBezTo>
                    <a:pt x="2031" y="3970"/>
                    <a:pt x="2123" y="4004"/>
                    <a:pt x="2253" y="4074"/>
                  </a:cubicBezTo>
                  <a:cubicBezTo>
                    <a:pt x="2431" y="4156"/>
                    <a:pt x="2704" y="4210"/>
                    <a:pt x="2909" y="4237"/>
                  </a:cubicBezTo>
                  <a:cubicBezTo>
                    <a:pt x="2915" y="4238"/>
                    <a:pt x="2920" y="4238"/>
                    <a:pt x="2926" y="4238"/>
                  </a:cubicBezTo>
                  <a:cubicBezTo>
                    <a:pt x="3090" y="4238"/>
                    <a:pt x="3220" y="4059"/>
                    <a:pt x="3383" y="4059"/>
                  </a:cubicBezTo>
                  <a:cubicBezTo>
                    <a:pt x="3389" y="4059"/>
                    <a:pt x="3395" y="4059"/>
                    <a:pt x="3400" y="4060"/>
                  </a:cubicBezTo>
                  <a:cubicBezTo>
                    <a:pt x="3595" y="4060"/>
                    <a:pt x="3741" y="4184"/>
                    <a:pt x="3943" y="4184"/>
                  </a:cubicBezTo>
                  <a:cubicBezTo>
                    <a:pt x="3953" y="4184"/>
                    <a:pt x="3963" y="4183"/>
                    <a:pt x="3974" y="4183"/>
                  </a:cubicBezTo>
                  <a:cubicBezTo>
                    <a:pt x="4116" y="4167"/>
                    <a:pt x="4235" y="4151"/>
                    <a:pt x="4355" y="4151"/>
                  </a:cubicBezTo>
                  <a:cubicBezTo>
                    <a:pt x="4443" y="4151"/>
                    <a:pt x="4531" y="4160"/>
                    <a:pt x="4629" y="4183"/>
                  </a:cubicBezTo>
                  <a:cubicBezTo>
                    <a:pt x="4695" y="4199"/>
                    <a:pt x="4756" y="4206"/>
                    <a:pt x="4814" y="4206"/>
                  </a:cubicBezTo>
                  <a:cubicBezTo>
                    <a:pt x="4950" y="4206"/>
                    <a:pt x="5073" y="4170"/>
                    <a:pt x="5216" y="4142"/>
                  </a:cubicBezTo>
                  <a:cubicBezTo>
                    <a:pt x="5247" y="4135"/>
                    <a:pt x="5277" y="4133"/>
                    <a:pt x="5308" y="4133"/>
                  </a:cubicBezTo>
                  <a:cubicBezTo>
                    <a:pt x="5457" y="4133"/>
                    <a:pt x="5606" y="4198"/>
                    <a:pt x="5756" y="4198"/>
                  </a:cubicBezTo>
                  <a:cubicBezTo>
                    <a:pt x="5767" y="4198"/>
                    <a:pt x="5778" y="4197"/>
                    <a:pt x="5790" y="4196"/>
                  </a:cubicBezTo>
                  <a:cubicBezTo>
                    <a:pt x="6049" y="4183"/>
                    <a:pt x="6268" y="4210"/>
                    <a:pt x="6513" y="4128"/>
                  </a:cubicBezTo>
                  <a:cubicBezTo>
                    <a:pt x="6759" y="4060"/>
                    <a:pt x="6896" y="3978"/>
                    <a:pt x="7100" y="3855"/>
                  </a:cubicBezTo>
                  <a:cubicBezTo>
                    <a:pt x="7455" y="3650"/>
                    <a:pt x="7879" y="3650"/>
                    <a:pt x="8179" y="3336"/>
                  </a:cubicBezTo>
                  <a:cubicBezTo>
                    <a:pt x="8316" y="3200"/>
                    <a:pt x="8397" y="3022"/>
                    <a:pt x="8425" y="2831"/>
                  </a:cubicBezTo>
                  <a:cubicBezTo>
                    <a:pt x="8452" y="2613"/>
                    <a:pt x="8520" y="2422"/>
                    <a:pt x="8548" y="2217"/>
                  </a:cubicBezTo>
                  <a:cubicBezTo>
                    <a:pt x="8602" y="1862"/>
                    <a:pt x="8097" y="1957"/>
                    <a:pt x="7974" y="1698"/>
                  </a:cubicBezTo>
                  <a:cubicBezTo>
                    <a:pt x="7906" y="1561"/>
                    <a:pt x="7920" y="1357"/>
                    <a:pt x="7783" y="1261"/>
                  </a:cubicBezTo>
                  <a:cubicBezTo>
                    <a:pt x="7619" y="1124"/>
                    <a:pt x="7360" y="1124"/>
                    <a:pt x="7182" y="1015"/>
                  </a:cubicBezTo>
                  <a:cubicBezTo>
                    <a:pt x="6855" y="838"/>
                    <a:pt x="6404" y="756"/>
                    <a:pt x="6145" y="496"/>
                  </a:cubicBezTo>
                  <a:cubicBezTo>
                    <a:pt x="6008" y="346"/>
                    <a:pt x="5899" y="264"/>
                    <a:pt x="5694" y="264"/>
                  </a:cubicBezTo>
                  <a:cubicBezTo>
                    <a:pt x="5666" y="266"/>
                    <a:pt x="5639" y="266"/>
                    <a:pt x="5612" y="266"/>
                  </a:cubicBezTo>
                  <a:cubicBezTo>
                    <a:pt x="5385" y="266"/>
                    <a:pt x="5176" y="219"/>
                    <a:pt x="4957" y="182"/>
                  </a:cubicBezTo>
                  <a:cubicBezTo>
                    <a:pt x="4854" y="169"/>
                    <a:pt x="4755" y="165"/>
                    <a:pt x="4656" y="165"/>
                  </a:cubicBezTo>
                  <a:cubicBezTo>
                    <a:pt x="4557" y="165"/>
                    <a:pt x="4458" y="169"/>
                    <a:pt x="4356" y="169"/>
                  </a:cubicBezTo>
                  <a:cubicBezTo>
                    <a:pt x="4192" y="169"/>
                    <a:pt x="4056" y="19"/>
                    <a:pt x="3906" y="5"/>
                  </a:cubicBezTo>
                  <a:cubicBezTo>
                    <a:pt x="3882" y="2"/>
                    <a:pt x="3859" y="0"/>
                    <a:pt x="383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1"/>
            <p:cNvSpPr/>
            <p:nvPr/>
          </p:nvSpPr>
          <p:spPr>
            <a:xfrm flipH="1">
              <a:off x="8488752" y="-141118"/>
              <a:ext cx="85007" cy="59055"/>
            </a:xfrm>
            <a:custGeom>
              <a:avLst/>
              <a:gdLst/>
              <a:ahLst/>
              <a:cxnLst/>
              <a:rect l="l" t="t" r="r" b="b"/>
              <a:pathLst>
                <a:path w="642" h="446" extrusionOk="0">
                  <a:moveTo>
                    <a:pt x="366" y="1"/>
                  </a:moveTo>
                  <a:cubicBezTo>
                    <a:pt x="278" y="1"/>
                    <a:pt x="184" y="49"/>
                    <a:pt x="123" y="98"/>
                  </a:cubicBezTo>
                  <a:cubicBezTo>
                    <a:pt x="55" y="139"/>
                    <a:pt x="0" y="221"/>
                    <a:pt x="28" y="289"/>
                  </a:cubicBezTo>
                  <a:cubicBezTo>
                    <a:pt x="41" y="330"/>
                    <a:pt x="69" y="358"/>
                    <a:pt x="110" y="385"/>
                  </a:cubicBezTo>
                  <a:cubicBezTo>
                    <a:pt x="173" y="421"/>
                    <a:pt x="255" y="446"/>
                    <a:pt x="335" y="446"/>
                  </a:cubicBezTo>
                  <a:cubicBezTo>
                    <a:pt x="375" y="446"/>
                    <a:pt x="414" y="440"/>
                    <a:pt x="451" y="426"/>
                  </a:cubicBezTo>
                  <a:cubicBezTo>
                    <a:pt x="560" y="385"/>
                    <a:pt x="642" y="289"/>
                    <a:pt x="628" y="194"/>
                  </a:cubicBezTo>
                  <a:cubicBezTo>
                    <a:pt x="615" y="98"/>
                    <a:pt x="519" y="16"/>
                    <a:pt x="396" y="3"/>
                  </a:cubicBezTo>
                  <a:cubicBezTo>
                    <a:pt x="386" y="1"/>
                    <a:pt x="376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1"/>
            <p:cNvSpPr/>
            <p:nvPr/>
          </p:nvSpPr>
          <p:spPr>
            <a:xfrm flipH="1">
              <a:off x="8557341" y="-157139"/>
              <a:ext cx="52567" cy="22112"/>
            </a:xfrm>
            <a:custGeom>
              <a:avLst/>
              <a:gdLst/>
              <a:ahLst/>
              <a:cxnLst/>
              <a:rect l="l" t="t" r="r" b="b"/>
              <a:pathLst>
                <a:path w="397" h="167" extrusionOk="0">
                  <a:moveTo>
                    <a:pt x="232" y="1"/>
                  </a:moveTo>
                  <a:cubicBezTo>
                    <a:pt x="150" y="15"/>
                    <a:pt x="82" y="28"/>
                    <a:pt x="14" y="55"/>
                  </a:cubicBezTo>
                  <a:cubicBezTo>
                    <a:pt x="0" y="83"/>
                    <a:pt x="0" y="96"/>
                    <a:pt x="14" y="110"/>
                  </a:cubicBezTo>
                  <a:cubicBezTo>
                    <a:pt x="41" y="137"/>
                    <a:pt x="55" y="137"/>
                    <a:pt x="82" y="151"/>
                  </a:cubicBezTo>
                  <a:cubicBezTo>
                    <a:pt x="122" y="159"/>
                    <a:pt x="166" y="167"/>
                    <a:pt x="209" y="167"/>
                  </a:cubicBezTo>
                  <a:cubicBezTo>
                    <a:pt x="240" y="167"/>
                    <a:pt x="272" y="163"/>
                    <a:pt x="301" y="151"/>
                  </a:cubicBezTo>
                  <a:cubicBezTo>
                    <a:pt x="369" y="137"/>
                    <a:pt x="396" y="55"/>
                    <a:pt x="342" y="15"/>
                  </a:cubicBezTo>
                  <a:cubicBezTo>
                    <a:pt x="314" y="1"/>
                    <a:pt x="273" y="1"/>
                    <a:pt x="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1"/>
            <p:cNvSpPr/>
            <p:nvPr/>
          </p:nvSpPr>
          <p:spPr>
            <a:xfrm flipH="1">
              <a:off x="8539333" y="-215401"/>
              <a:ext cx="56142" cy="37869"/>
            </a:xfrm>
            <a:custGeom>
              <a:avLst/>
              <a:gdLst/>
              <a:ahLst/>
              <a:cxnLst/>
              <a:rect l="l" t="t" r="r" b="b"/>
              <a:pathLst>
                <a:path w="424" h="286" extrusionOk="0">
                  <a:moveTo>
                    <a:pt x="256" y="1"/>
                  </a:moveTo>
                  <a:cubicBezTo>
                    <a:pt x="195" y="1"/>
                    <a:pt x="135" y="33"/>
                    <a:pt x="96" y="72"/>
                  </a:cubicBezTo>
                  <a:cubicBezTo>
                    <a:pt x="28" y="127"/>
                    <a:pt x="0" y="209"/>
                    <a:pt x="55" y="250"/>
                  </a:cubicBezTo>
                  <a:cubicBezTo>
                    <a:pt x="81" y="276"/>
                    <a:pt x="112" y="285"/>
                    <a:pt x="146" y="285"/>
                  </a:cubicBezTo>
                  <a:cubicBezTo>
                    <a:pt x="165" y="285"/>
                    <a:pt x="185" y="282"/>
                    <a:pt x="205" y="277"/>
                  </a:cubicBezTo>
                  <a:cubicBezTo>
                    <a:pt x="287" y="277"/>
                    <a:pt x="355" y="236"/>
                    <a:pt x="396" y="181"/>
                  </a:cubicBezTo>
                  <a:cubicBezTo>
                    <a:pt x="424" y="127"/>
                    <a:pt x="396" y="45"/>
                    <a:pt x="328" y="18"/>
                  </a:cubicBezTo>
                  <a:cubicBezTo>
                    <a:pt x="305" y="6"/>
                    <a:pt x="281" y="1"/>
                    <a:pt x="2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1"/>
            <p:cNvSpPr/>
            <p:nvPr/>
          </p:nvSpPr>
          <p:spPr>
            <a:xfrm flipH="1">
              <a:off x="8633346" y="-162568"/>
              <a:ext cx="76003" cy="69250"/>
            </a:xfrm>
            <a:custGeom>
              <a:avLst/>
              <a:gdLst/>
              <a:ahLst/>
              <a:cxnLst/>
              <a:rect l="l" t="t" r="r" b="b"/>
              <a:pathLst>
                <a:path w="574" h="523" extrusionOk="0">
                  <a:moveTo>
                    <a:pt x="328" y="1"/>
                  </a:moveTo>
                  <a:cubicBezTo>
                    <a:pt x="260" y="42"/>
                    <a:pt x="0" y="178"/>
                    <a:pt x="0" y="260"/>
                  </a:cubicBezTo>
                  <a:cubicBezTo>
                    <a:pt x="0" y="329"/>
                    <a:pt x="28" y="397"/>
                    <a:pt x="96" y="451"/>
                  </a:cubicBezTo>
                  <a:cubicBezTo>
                    <a:pt x="143" y="487"/>
                    <a:pt x="211" y="522"/>
                    <a:pt x="281" y="522"/>
                  </a:cubicBezTo>
                  <a:cubicBezTo>
                    <a:pt x="292" y="522"/>
                    <a:pt x="303" y="522"/>
                    <a:pt x="314" y="520"/>
                  </a:cubicBezTo>
                  <a:cubicBezTo>
                    <a:pt x="410" y="520"/>
                    <a:pt x="492" y="492"/>
                    <a:pt x="533" y="438"/>
                  </a:cubicBezTo>
                  <a:cubicBezTo>
                    <a:pt x="574" y="370"/>
                    <a:pt x="574" y="301"/>
                    <a:pt x="560" y="233"/>
                  </a:cubicBezTo>
                  <a:cubicBezTo>
                    <a:pt x="533" y="137"/>
                    <a:pt x="451" y="28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1"/>
            <p:cNvSpPr/>
            <p:nvPr/>
          </p:nvSpPr>
          <p:spPr>
            <a:xfrm flipH="1">
              <a:off x="8647778" y="-224007"/>
              <a:ext cx="28865" cy="30057"/>
            </a:xfrm>
            <a:custGeom>
              <a:avLst/>
              <a:gdLst/>
              <a:ahLst/>
              <a:cxnLst/>
              <a:rect l="l" t="t" r="r" b="b"/>
              <a:pathLst>
                <a:path w="218" h="227" extrusionOk="0">
                  <a:moveTo>
                    <a:pt x="51" y="0"/>
                  </a:moveTo>
                  <a:cubicBezTo>
                    <a:pt x="25" y="0"/>
                    <a:pt x="0" y="206"/>
                    <a:pt x="40" y="219"/>
                  </a:cubicBezTo>
                  <a:cubicBezTo>
                    <a:pt x="52" y="224"/>
                    <a:pt x="66" y="226"/>
                    <a:pt x="80" y="226"/>
                  </a:cubicBezTo>
                  <a:cubicBezTo>
                    <a:pt x="144" y="226"/>
                    <a:pt x="217" y="180"/>
                    <a:pt x="217" y="124"/>
                  </a:cubicBezTo>
                  <a:cubicBezTo>
                    <a:pt x="217" y="69"/>
                    <a:pt x="136" y="1"/>
                    <a:pt x="54" y="1"/>
                  </a:cubicBezTo>
                  <a:cubicBezTo>
                    <a:pt x="53" y="0"/>
                    <a:pt x="52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1"/>
            <p:cNvSpPr/>
            <p:nvPr/>
          </p:nvSpPr>
          <p:spPr>
            <a:xfrm flipH="1">
              <a:off x="8703789" y="-196863"/>
              <a:ext cx="81565" cy="47138"/>
            </a:xfrm>
            <a:custGeom>
              <a:avLst/>
              <a:gdLst/>
              <a:ahLst/>
              <a:cxnLst/>
              <a:rect l="l" t="t" r="r" b="b"/>
              <a:pathLst>
                <a:path w="616" h="356" extrusionOk="0">
                  <a:moveTo>
                    <a:pt x="342" y="1"/>
                  </a:moveTo>
                  <a:cubicBezTo>
                    <a:pt x="260" y="14"/>
                    <a:pt x="178" y="28"/>
                    <a:pt x="110" y="69"/>
                  </a:cubicBezTo>
                  <a:cubicBezTo>
                    <a:pt x="42" y="110"/>
                    <a:pt x="1" y="178"/>
                    <a:pt x="14" y="246"/>
                  </a:cubicBezTo>
                  <a:cubicBezTo>
                    <a:pt x="55" y="328"/>
                    <a:pt x="192" y="355"/>
                    <a:pt x="301" y="355"/>
                  </a:cubicBezTo>
                  <a:cubicBezTo>
                    <a:pt x="410" y="342"/>
                    <a:pt x="520" y="287"/>
                    <a:pt x="561" y="205"/>
                  </a:cubicBezTo>
                  <a:cubicBezTo>
                    <a:pt x="615" y="123"/>
                    <a:pt x="547" y="14"/>
                    <a:pt x="4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1"/>
            <p:cNvSpPr/>
            <p:nvPr/>
          </p:nvSpPr>
          <p:spPr>
            <a:xfrm flipH="1">
              <a:off x="8763506" y="-228112"/>
              <a:ext cx="25423" cy="21186"/>
            </a:xfrm>
            <a:custGeom>
              <a:avLst/>
              <a:gdLst/>
              <a:ahLst/>
              <a:cxnLst/>
              <a:rect l="l" t="t" r="r" b="b"/>
              <a:pathLst>
                <a:path w="192" h="160" extrusionOk="0">
                  <a:moveTo>
                    <a:pt x="105" y="1"/>
                  </a:moveTo>
                  <a:cubicBezTo>
                    <a:pt x="97" y="1"/>
                    <a:pt x="90" y="2"/>
                    <a:pt x="82" y="4"/>
                  </a:cubicBezTo>
                  <a:cubicBezTo>
                    <a:pt x="55" y="4"/>
                    <a:pt x="41" y="18"/>
                    <a:pt x="41" y="32"/>
                  </a:cubicBezTo>
                  <a:cubicBezTo>
                    <a:pt x="1" y="59"/>
                    <a:pt x="1" y="114"/>
                    <a:pt x="41" y="141"/>
                  </a:cubicBezTo>
                  <a:cubicBezTo>
                    <a:pt x="54" y="153"/>
                    <a:pt x="77" y="160"/>
                    <a:pt x="101" y="160"/>
                  </a:cubicBezTo>
                  <a:cubicBezTo>
                    <a:pt x="131" y="160"/>
                    <a:pt x="163" y="150"/>
                    <a:pt x="178" y="127"/>
                  </a:cubicBezTo>
                  <a:cubicBezTo>
                    <a:pt x="192" y="100"/>
                    <a:pt x="192" y="73"/>
                    <a:pt x="178" y="45"/>
                  </a:cubicBezTo>
                  <a:cubicBezTo>
                    <a:pt x="167" y="23"/>
                    <a:pt x="138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1"/>
            <p:cNvSpPr/>
            <p:nvPr/>
          </p:nvSpPr>
          <p:spPr>
            <a:xfrm flipH="1">
              <a:off x="8790652" y="-175147"/>
              <a:ext cx="88715" cy="78519"/>
            </a:xfrm>
            <a:custGeom>
              <a:avLst/>
              <a:gdLst/>
              <a:ahLst/>
              <a:cxnLst/>
              <a:rect l="l" t="t" r="r" b="b"/>
              <a:pathLst>
                <a:path w="670" h="593" extrusionOk="0">
                  <a:moveTo>
                    <a:pt x="247" y="0"/>
                  </a:moveTo>
                  <a:cubicBezTo>
                    <a:pt x="192" y="14"/>
                    <a:pt x="151" y="41"/>
                    <a:pt x="137" y="82"/>
                  </a:cubicBezTo>
                  <a:cubicBezTo>
                    <a:pt x="69" y="110"/>
                    <a:pt x="28" y="164"/>
                    <a:pt x="15" y="232"/>
                  </a:cubicBezTo>
                  <a:cubicBezTo>
                    <a:pt x="1" y="355"/>
                    <a:pt x="83" y="506"/>
                    <a:pt x="233" y="560"/>
                  </a:cubicBezTo>
                  <a:cubicBezTo>
                    <a:pt x="283" y="580"/>
                    <a:pt x="340" y="593"/>
                    <a:pt x="394" y="593"/>
                  </a:cubicBezTo>
                  <a:cubicBezTo>
                    <a:pt x="414" y="593"/>
                    <a:pt x="433" y="591"/>
                    <a:pt x="451" y="587"/>
                  </a:cubicBezTo>
                  <a:cubicBezTo>
                    <a:pt x="533" y="587"/>
                    <a:pt x="602" y="546"/>
                    <a:pt x="643" y="492"/>
                  </a:cubicBezTo>
                  <a:cubicBezTo>
                    <a:pt x="670" y="465"/>
                    <a:pt x="670" y="424"/>
                    <a:pt x="670" y="383"/>
                  </a:cubicBezTo>
                  <a:cubicBezTo>
                    <a:pt x="670" y="232"/>
                    <a:pt x="561" y="96"/>
                    <a:pt x="397" y="28"/>
                  </a:cubicBezTo>
                  <a:cubicBezTo>
                    <a:pt x="356" y="14"/>
                    <a:pt x="301" y="0"/>
                    <a:pt x="2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1"/>
            <p:cNvSpPr/>
            <p:nvPr/>
          </p:nvSpPr>
          <p:spPr>
            <a:xfrm flipH="1">
              <a:off x="8745366" y="-135424"/>
              <a:ext cx="25423" cy="26879"/>
            </a:xfrm>
            <a:custGeom>
              <a:avLst/>
              <a:gdLst/>
              <a:ahLst/>
              <a:cxnLst/>
              <a:rect l="l" t="t" r="r" b="b"/>
              <a:pathLst>
                <a:path w="192" h="203" extrusionOk="0">
                  <a:moveTo>
                    <a:pt x="96" y="1"/>
                  </a:moveTo>
                  <a:cubicBezTo>
                    <a:pt x="55" y="1"/>
                    <a:pt x="27" y="28"/>
                    <a:pt x="14" y="55"/>
                  </a:cubicBezTo>
                  <a:cubicBezTo>
                    <a:pt x="14" y="69"/>
                    <a:pt x="0" y="96"/>
                    <a:pt x="0" y="124"/>
                  </a:cubicBezTo>
                  <a:cubicBezTo>
                    <a:pt x="0" y="137"/>
                    <a:pt x="0" y="165"/>
                    <a:pt x="14" y="178"/>
                  </a:cubicBezTo>
                  <a:cubicBezTo>
                    <a:pt x="25" y="195"/>
                    <a:pt x="49" y="203"/>
                    <a:pt x="74" y="203"/>
                  </a:cubicBezTo>
                  <a:cubicBezTo>
                    <a:pt x="109" y="203"/>
                    <a:pt x="148" y="188"/>
                    <a:pt x="164" y="165"/>
                  </a:cubicBezTo>
                  <a:cubicBezTo>
                    <a:pt x="191" y="124"/>
                    <a:pt x="178" y="69"/>
                    <a:pt x="137" y="28"/>
                  </a:cubicBezTo>
                  <a:cubicBezTo>
                    <a:pt x="137" y="14"/>
                    <a:pt x="109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31"/>
            <p:cNvSpPr/>
            <p:nvPr/>
          </p:nvSpPr>
          <p:spPr>
            <a:xfrm flipH="1">
              <a:off x="8678498" y="-280282"/>
              <a:ext cx="57996" cy="44490"/>
            </a:xfrm>
            <a:custGeom>
              <a:avLst/>
              <a:gdLst/>
              <a:ahLst/>
              <a:cxnLst/>
              <a:rect l="l" t="t" r="r" b="b"/>
              <a:pathLst>
                <a:path w="438" h="336" extrusionOk="0">
                  <a:moveTo>
                    <a:pt x="289" y="0"/>
                  </a:moveTo>
                  <a:cubicBezTo>
                    <a:pt x="250" y="0"/>
                    <a:pt x="210" y="8"/>
                    <a:pt x="178" y="16"/>
                  </a:cubicBezTo>
                  <a:cubicBezTo>
                    <a:pt x="137" y="16"/>
                    <a:pt x="110" y="30"/>
                    <a:pt x="82" y="30"/>
                  </a:cubicBezTo>
                  <a:cubicBezTo>
                    <a:pt x="55" y="43"/>
                    <a:pt x="41" y="43"/>
                    <a:pt x="28" y="57"/>
                  </a:cubicBezTo>
                  <a:cubicBezTo>
                    <a:pt x="0" y="71"/>
                    <a:pt x="0" y="112"/>
                    <a:pt x="0" y="153"/>
                  </a:cubicBezTo>
                  <a:cubicBezTo>
                    <a:pt x="0" y="180"/>
                    <a:pt x="0" y="221"/>
                    <a:pt x="14" y="248"/>
                  </a:cubicBezTo>
                  <a:cubicBezTo>
                    <a:pt x="52" y="305"/>
                    <a:pt x="122" y="335"/>
                    <a:pt x="193" y="335"/>
                  </a:cubicBezTo>
                  <a:cubicBezTo>
                    <a:pt x="225" y="335"/>
                    <a:pt x="258" y="329"/>
                    <a:pt x="287" y="316"/>
                  </a:cubicBezTo>
                  <a:cubicBezTo>
                    <a:pt x="383" y="276"/>
                    <a:pt x="437" y="194"/>
                    <a:pt x="424" y="112"/>
                  </a:cubicBezTo>
                  <a:cubicBezTo>
                    <a:pt x="410" y="71"/>
                    <a:pt x="396" y="43"/>
                    <a:pt x="369" y="16"/>
                  </a:cubicBezTo>
                  <a:cubicBezTo>
                    <a:pt x="346" y="5"/>
                    <a:pt x="318" y="0"/>
                    <a:pt x="2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1"/>
            <p:cNvSpPr/>
            <p:nvPr/>
          </p:nvSpPr>
          <p:spPr>
            <a:xfrm flipH="1">
              <a:off x="8546483" y="-265055"/>
              <a:ext cx="34559" cy="18935"/>
            </a:xfrm>
            <a:custGeom>
              <a:avLst/>
              <a:gdLst/>
              <a:ahLst/>
              <a:cxnLst/>
              <a:rect l="l" t="t" r="r" b="b"/>
              <a:pathLst>
                <a:path w="261" h="143" extrusionOk="0">
                  <a:moveTo>
                    <a:pt x="163" y="0"/>
                  </a:moveTo>
                  <a:cubicBezTo>
                    <a:pt x="137" y="0"/>
                    <a:pt x="110" y="4"/>
                    <a:pt x="83" y="10"/>
                  </a:cubicBezTo>
                  <a:cubicBezTo>
                    <a:pt x="55" y="24"/>
                    <a:pt x="42" y="38"/>
                    <a:pt x="14" y="51"/>
                  </a:cubicBezTo>
                  <a:cubicBezTo>
                    <a:pt x="1" y="65"/>
                    <a:pt x="1" y="92"/>
                    <a:pt x="14" y="120"/>
                  </a:cubicBezTo>
                  <a:cubicBezTo>
                    <a:pt x="28" y="133"/>
                    <a:pt x="42" y="133"/>
                    <a:pt x="55" y="133"/>
                  </a:cubicBezTo>
                  <a:cubicBezTo>
                    <a:pt x="78" y="139"/>
                    <a:pt x="103" y="142"/>
                    <a:pt x="127" y="142"/>
                  </a:cubicBezTo>
                  <a:cubicBezTo>
                    <a:pt x="162" y="142"/>
                    <a:pt x="195" y="136"/>
                    <a:pt x="219" y="120"/>
                  </a:cubicBezTo>
                  <a:cubicBezTo>
                    <a:pt x="260" y="106"/>
                    <a:pt x="260" y="38"/>
                    <a:pt x="233" y="10"/>
                  </a:cubicBezTo>
                  <a:cubicBezTo>
                    <a:pt x="212" y="4"/>
                    <a:pt x="18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1"/>
            <p:cNvSpPr/>
            <p:nvPr/>
          </p:nvSpPr>
          <p:spPr>
            <a:xfrm flipH="1">
              <a:off x="8479614" y="-202292"/>
              <a:ext cx="36280" cy="27541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64" y="1"/>
                  </a:moveTo>
                  <a:cubicBezTo>
                    <a:pt x="109" y="55"/>
                    <a:pt x="0" y="192"/>
                    <a:pt x="82" y="205"/>
                  </a:cubicBezTo>
                  <a:cubicBezTo>
                    <a:pt x="91" y="207"/>
                    <a:pt x="99" y="207"/>
                    <a:pt x="108" y="207"/>
                  </a:cubicBezTo>
                  <a:cubicBezTo>
                    <a:pt x="180" y="207"/>
                    <a:pt x="247" y="157"/>
                    <a:pt x="260" y="96"/>
                  </a:cubicBezTo>
                  <a:cubicBezTo>
                    <a:pt x="273" y="55"/>
                    <a:pt x="232" y="1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1"/>
            <p:cNvSpPr/>
            <p:nvPr/>
          </p:nvSpPr>
          <p:spPr>
            <a:xfrm flipH="1">
              <a:off x="8846662" y="-247444"/>
              <a:ext cx="86861" cy="54288"/>
            </a:xfrm>
            <a:custGeom>
              <a:avLst/>
              <a:gdLst/>
              <a:ahLst/>
              <a:cxnLst/>
              <a:rect l="l" t="t" r="r" b="b"/>
              <a:pathLst>
                <a:path w="656" h="410" extrusionOk="0">
                  <a:moveTo>
                    <a:pt x="464" y="0"/>
                  </a:moveTo>
                  <a:cubicBezTo>
                    <a:pt x="369" y="0"/>
                    <a:pt x="273" y="28"/>
                    <a:pt x="178" y="68"/>
                  </a:cubicBezTo>
                  <a:cubicBezTo>
                    <a:pt x="137" y="82"/>
                    <a:pt x="109" y="96"/>
                    <a:pt x="82" y="123"/>
                  </a:cubicBezTo>
                  <a:cubicBezTo>
                    <a:pt x="0" y="191"/>
                    <a:pt x="28" y="301"/>
                    <a:pt x="123" y="369"/>
                  </a:cubicBezTo>
                  <a:cubicBezTo>
                    <a:pt x="164" y="396"/>
                    <a:pt x="222" y="410"/>
                    <a:pt x="282" y="410"/>
                  </a:cubicBezTo>
                  <a:cubicBezTo>
                    <a:pt x="342" y="410"/>
                    <a:pt x="403" y="396"/>
                    <a:pt x="451" y="369"/>
                  </a:cubicBezTo>
                  <a:cubicBezTo>
                    <a:pt x="574" y="314"/>
                    <a:pt x="656" y="191"/>
                    <a:pt x="615" y="82"/>
                  </a:cubicBezTo>
                  <a:cubicBezTo>
                    <a:pt x="615" y="55"/>
                    <a:pt x="587" y="28"/>
                    <a:pt x="560" y="14"/>
                  </a:cubicBezTo>
                  <a:cubicBezTo>
                    <a:pt x="533" y="0"/>
                    <a:pt x="492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1"/>
            <p:cNvSpPr/>
            <p:nvPr/>
          </p:nvSpPr>
          <p:spPr>
            <a:xfrm flipH="1">
              <a:off x="8913530" y="-149989"/>
              <a:ext cx="48992" cy="29130"/>
            </a:xfrm>
            <a:custGeom>
              <a:avLst/>
              <a:gdLst/>
              <a:ahLst/>
              <a:cxnLst/>
              <a:rect l="l" t="t" r="r" b="b"/>
              <a:pathLst>
                <a:path w="370" h="220" extrusionOk="0">
                  <a:moveTo>
                    <a:pt x="172" y="1"/>
                  </a:moveTo>
                  <a:cubicBezTo>
                    <a:pt x="146" y="1"/>
                    <a:pt x="121" y="5"/>
                    <a:pt x="96" y="15"/>
                  </a:cubicBezTo>
                  <a:cubicBezTo>
                    <a:pt x="69" y="15"/>
                    <a:pt x="55" y="29"/>
                    <a:pt x="42" y="42"/>
                  </a:cubicBezTo>
                  <a:cubicBezTo>
                    <a:pt x="1" y="70"/>
                    <a:pt x="1" y="124"/>
                    <a:pt x="42" y="165"/>
                  </a:cubicBezTo>
                  <a:cubicBezTo>
                    <a:pt x="83" y="206"/>
                    <a:pt x="151" y="220"/>
                    <a:pt x="206" y="220"/>
                  </a:cubicBezTo>
                  <a:cubicBezTo>
                    <a:pt x="247" y="220"/>
                    <a:pt x="274" y="206"/>
                    <a:pt x="301" y="193"/>
                  </a:cubicBezTo>
                  <a:cubicBezTo>
                    <a:pt x="369" y="165"/>
                    <a:pt x="369" y="83"/>
                    <a:pt x="301" y="42"/>
                  </a:cubicBezTo>
                  <a:cubicBezTo>
                    <a:pt x="266" y="16"/>
                    <a:pt x="219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1"/>
            <p:cNvSpPr/>
            <p:nvPr/>
          </p:nvSpPr>
          <p:spPr>
            <a:xfrm flipH="1">
              <a:off x="8689357" y="-85372"/>
              <a:ext cx="97719" cy="71104"/>
            </a:xfrm>
            <a:custGeom>
              <a:avLst/>
              <a:gdLst/>
              <a:ahLst/>
              <a:cxnLst/>
              <a:rect l="l" t="t" r="r" b="b"/>
              <a:pathLst>
                <a:path w="738" h="537" extrusionOk="0">
                  <a:moveTo>
                    <a:pt x="337" y="1"/>
                  </a:moveTo>
                  <a:cubicBezTo>
                    <a:pt x="287" y="1"/>
                    <a:pt x="237" y="7"/>
                    <a:pt x="191" y="19"/>
                  </a:cubicBezTo>
                  <a:cubicBezTo>
                    <a:pt x="150" y="19"/>
                    <a:pt x="123" y="32"/>
                    <a:pt x="96" y="46"/>
                  </a:cubicBezTo>
                  <a:cubicBezTo>
                    <a:pt x="41" y="87"/>
                    <a:pt x="14" y="142"/>
                    <a:pt x="14" y="196"/>
                  </a:cubicBezTo>
                  <a:cubicBezTo>
                    <a:pt x="0" y="223"/>
                    <a:pt x="14" y="264"/>
                    <a:pt x="27" y="305"/>
                  </a:cubicBezTo>
                  <a:cubicBezTo>
                    <a:pt x="55" y="401"/>
                    <a:pt x="137" y="469"/>
                    <a:pt x="246" y="510"/>
                  </a:cubicBezTo>
                  <a:cubicBezTo>
                    <a:pt x="298" y="525"/>
                    <a:pt x="359" y="536"/>
                    <a:pt x="419" y="536"/>
                  </a:cubicBezTo>
                  <a:cubicBezTo>
                    <a:pt x="468" y="536"/>
                    <a:pt x="517" y="529"/>
                    <a:pt x="560" y="510"/>
                  </a:cubicBezTo>
                  <a:cubicBezTo>
                    <a:pt x="669" y="469"/>
                    <a:pt x="737" y="374"/>
                    <a:pt x="737" y="278"/>
                  </a:cubicBezTo>
                  <a:cubicBezTo>
                    <a:pt x="724" y="183"/>
                    <a:pt x="656" y="87"/>
                    <a:pt x="546" y="46"/>
                  </a:cubicBezTo>
                  <a:cubicBezTo>
                    <a:pt x="482" y="14"/>
                    <a:pt x="409" y="1"/>
                    <a:pt x="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1"/>
            <p:cNvSpPr/>
            <p:nvPr/>
          </p:nvSpPr>
          <p:spPr>
            <a:xfrm flipH="1">
              <a:off x="8803230" y="-72131"/>
              <a:ext cx="39988" cy="24363"/>
            </a:xfrm>
            <a:custGeom>
              <a:avLst/>
              <a:gdLst/>
              <a:ahLst/>
              <a:cxnLst/>
              <a:rect l="l" t="t" r="r" b="b"/>
              <a:pathLst>
                <a:path w="302" h="184" extrusionOk="0">
                  <a:moveTo>
                    <a:pt x="219" y="1"/>
                  </a:moveTo>
                  <a:cubicBezTo>
                    <a:pt x="192" y="1"/>
                    <a:pt x="165" y="1"/>
                    <a:pt x="124" y="14"/>
                  </a:cubicBezTo>
                  <a:cubicBezTo>
                    <a:pt x="69" y="28"/>
                    <a:pt x="1" y="69"/>
                    <a:pt x="15" y="123"/>
                  </a:cubicBezTo>
                  <a:cubicBezTo>
                    <a:pt x="28" y="151"/>
                    <a:pt x="56" y="164"/>
                    <a:pt x="97" y="178"/>
                  </a:cubicBezTo>
                  <a:cubicBezTo>
                    <a:pt x="110" y="181"/>
                    <a:pt x="126" y="183"/>
                    <a:pt x="142" y="183"/>
                  </a:cubicBezTo>
                  <a:cubicBezTo>
                    <a:pt x="190" y="183"/>
                    <a:pt x="243" y="168"/>
                    <a:pt x="274" y="137"/>
                  </a:cubicBezTo>
                  <a:cubicBezTo>
                    <a:pt x="301" y="83"/>
                    <a:pt x="288" y="14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1"/>
            <p:cNvSpPr/>
            <p:nvPr/>
          </p:nvSpPr>
          <p:spPr>
            <a:xfrm flipH="1">
              <a:off x="8868377" y="-86034"/>
              <a:ext cx="52302" cy="38266"/>
            </a:xfrm>
            <a:custGeom>
              <a:avLst/>
              <a:gdLst/>
              <a:ahLst/>
              <a:cxnLst/>
              <a:rect l="l" t="t" r="r" b="b"/>
              <a:pathLst>
                <a:path w="395" h="289" extrusionOk="0">
                  <a:moveTo>
                    <a:pt x="180" y="1"/>
                  </a:moveTo>
                  <a:cubicBezTo>
                    <a:pt x="168" y="1"/>
                    <a:pt x="222" y="27"/>
                    <a:pt x="149" y="37"/>
                  </a:cubicBezTo>
                  <a:cubicBezTo>
                    <a:pt x="108" y="51"/>
                    <a:pt x="67" y="65"/>
                    <a:pt x="40" y="92"/>
                  </a:cubicBezTo>
                  <a:cubicBezTo>
                    <a:pt x="26" y="106"/>
                    <a:pt x="12" y="119"/>
                    <a:pt x="12" y="133"/>
                  </a:cubicBezTo>
                  <a:cubicBezTo>
                    <a:pt x="1" y="216"/>
                    <a:pt x="92" y="288"/>
                    <a:pt x="187" y="288"/>
                  </a:cubicBezTo>
                  <a:cubicBezTo>
                    <a:pt x="202" y="288"/>
                    <a:pt x="216" y="287"/>
                    <a:pt x="231" y="283"/>
                  </a:cubicBezTo>
                  <a:cubicBezTo>
                    <a:pt x="354" y="256"/>
                    <a:pt x="395" y="133"/>
                    <a:pt x="327" y="65"/>
                  </a:cubicBezTo>
                  <a:cubicBezTo>
                    <a:pt x="299" y="37"/>
                    <a:pt x="258" y="24"/>
                    <a:pt x="217" y="10"/>
                  </a:cubicBezTo>
                  <a:cubicBezTo>
                    <a:pt x="194" y="3"/>
                    <a:pt x="184" y="1"/>
                    <a:pt x="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1"/>
            <p:cNvSpPr/>
            <p:nvPr/>
          </p:nvSpPr>
          <p:spPr>
            <a:xfrm flipH="1">
              <a:off x="8591768" y="-81135"/>
              <a:ext cx="63424" cy="48859"/>
            </a:xfrm>
            <a:custGeom>
              <a:avLst/>
              <a:gdLst/>
              <a:ahLst/>
              <a:cxnLst/>
              <a:rect l="l" t="t" r="r" b="b"/>
              <a:pathLst>
                <a:path w="479" h="369" extrusionOk="0">
                  <a:moveTo>
                    <a:pt x="274" y="0"/>
                  </a:moveTo>
                  <a:cubicBezTo>
                    <a:pt x="178" y="14"/>
                    <a:pt x="96" y="55"/>
                    <a:pt x="42" y="110"/>
                  </a:cubicBezTo>
                  <a:cubicBezTo>
                    <a:pt x="1" y="178"/>
                    <a:pt x="1" y="260"/>
                    <a:pt x="55" y="314"/>
                  </a:cubicBezTo>
                  <a:cubicBezTo>
                    <a:pt x="101" y="351"/>
                    <a:pt x="165" y="369"/>
                    <a:pt x="230" y="369"/>
                  </a:cubicBezTo>
                  <a:cubicBezTo>
                    <a:pt x="263" y="369"/>
                    <a:pt x="297" y="364"/>
                    <a:pt x="329" y="355"/>
                  </a:cubicBezTo>
                  <a:cubicBezTo>
                    <a:pt x="410" y="314"/>
                    <a:pt x="465" y="246"/>
                    <a:pt x="465" y="164"/>
                  </a:cubicBezTo>
                  <a:cubicBezTo>
                    <a:pt x="479" y="96"/>
                    <a:pt x="438" y="28"/>
                    <a:pt x="356" y="14"/>
                  </a:cubicBezTo>
                  <a:cubicBezTo>
                    <a:pt x="329" y="0"/>
                    <a:pt x="301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1"/>
            <p:cNvSpPr/>
            <p:nvPr/>
          </p:nvSpPr>
          <p:spPr>
            <a:xfrm flipH="1">
              <a:off x="8937099" y="-113311"/>
              <a:ext cx="68721" cy="41974"/>
            </a:xfrm>
            <a:custGeom>
              <a:avLst/>
              <a:gdLst/>
              <a:ahLst/>
              <a:cxnLst/>
              <a:rect l="l" t="t" r="r" b="b"/>
              <a:pathLst>
                <a:path w="519" h="317" extrusionOk="0">
                  <a:moveTo>
                    <a:pt x="287" y="1"/>
                  </a:moveTo>
                  <a:cubicBezTo>
                    <a:pt x="253" y="1"/>
                    <a:pt x="219" y="4"/>
                    <a:pt x="191" y="11"/>
                  </a:cubicBezTo>
                  <a:cubicBezTo>
                    <a:pt x="137" y="25"/>
                    <a:pt x="82" y="52"/>
                    <a:pt x="55" y="79"/>
                  </a:cubicBezTo>
                  <a:cubicBezTo>
                    <a:pt x="0" y="148"/>
                    <a:pt x="55" y="243"/>
                    <a:pt x="150" y="284"/>
                  </a:cubicBezTo>
                  <a:cubicBezTo>
                    <a:pt x="188" y="307"/>
                    <a:pt x="234" y="317"/>
                    <a:pt x="279" y="317"/>
                  </a:cubicBezTo>
                  <a:cubicBezTo>
                    <a:pt x="316" y="317"/>
                    <a:pt x="352" y="310"/>
                    <a:pt x="382" y="298"/>
                  </a:cubicBezTo>
                  <a:cubicBezTo>
                    <a:pt x="464" y="271"/>
                    <a:pt x="519" y="202"/>
                    <a:pt x="505" y="134"/>
                  </a:cubicBezTo>
                  <a:cubicBezTo>
                    <a:pt x="492" y="79"/>
                    <a:pt x="451" y="39"/>
                    <a:pt x="382" y="11"/>
                  </a:cubicBezTo>
                  <a:cubicBezTo>
                    <a:pt x="355" y="4"/>
                    <a:pt x="321" y="1"/>
                    <a:pt x="2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31"/>
            <p:cNvSpPr/>
            <p:nvPr/>
          </p:nvSpPr>
          <p:spPr>
            <a:xfrm flipH="1">
              <a:off x="8548601" y="-52534"/>
              <a:ext cx="25158" cy="15757"/>
            </a:xfrm>
            <a:custGeom>
              <a:avLst/>
              <a:gdLst/>
              <a:ahLst/>
              <a:cxnLst/>
              <a:rect l="l" t="t" r="r" b="b"/>
              <a:pathLst>
                <a:path w="190" h="119" extrusionOk="0">
                  <a:moveTo>
                    <a:pt x="100" y="0"/>
                  </a:moveTo>
                  <a:cubicBezTo>
                    <a:pt x="94" y="0"/>
                    <a:pt x="88" y="1"/>
                    <a:pt x="82" y="3"/>
                  </a:cubicBezTo>
                  <a:cubicBezTo>
                    <a:pt x="28" y="16"/>
                    <a:pt x="0" y="71"/>
                    <a:pt x="41" y="98"/>
                  </a:cubicBezTo>
                  <a:cubicBezTo>
                    <a:pt x="56" y="113"/>
                    <a:pt x="75" y="119"/>
                    <a:pt x="94" y="119"/>
                  </a:cubicBezTo>
                  <a:cubicBezTo>
                    <a:pt x="131" y="119"/>
                    <a:pt x="169" y="98"/>
                    <a:pt x="178" y="71"/>
                  </a:cubicBezTo>
                  <a:cubicBezTo>
                    <a:pt x="190" y="36"/>
                    <a:pt x="140" y="0"/>
                    <a:pt x="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31"/>
            <p:cNvSpPr/>
            <p:nvPr/>
          </p:nvSpPr>
          <p:spPr>
            <a:xfrm flipH="1">
              <a:off x="8803231" y="-32408"/>
              <a:ext cx="63424" cy="40120"/>
            </a:xfrm>
            <a:custGeom>
              <a:avLst/>
              <a:gdLst/>
              <a:ahLst/>
              <a:cxnLst/>
              <a:rect l="l" t="t" r="r" b="b"/>
              <a:pathLst>
                <a:path w="479" h="303" extrusionOk="0">
                  <a:moveTo>
                    <a:pt x="151" y="1"/>
                  </a:moveTo>
                  <a:cubicBezTo>
                    <a:pt x="110" y="1"/>
                    <a:pt x="69" y="1"/>
                    <a:pt x="28" y="28"/>
                  </a:cubicBezTo>
                  <a:cubicBezTo>
                    <a:pt x="0" y="56"/>
                    <a:pt x="14" y="110"/>
                    <a:pt x="41" y="151"/>
                  </a:cubicBezTo>
                  <a:cubicBezTo>
                    <a:pt x="69" y="192"/>
                    <a:pt x="123" y="247"/>
                    <a:pt x="178" y="274"/>
                  </a:cubicBezTo>
                  <a:cubicBezTo>
                    <a:pt x="220" y="291"/>
                    <a:pt x="268" y="303"/>
                    <a:pt x="314" y="303"/>
                  </a:cubicBezTo>
                  <a:cubicBezTo>
                    <a:pt x="342" y="303"/>
                    <a:pt x="370" y="298"/>
                    <a:pt x="396" y="288"/>
                  </a:cubicBezTo>
                  <a:cubicBezTo>
                    <a:pt x="410" y="288"/>
                    <a:pt x="424" y="274"/>
                    <a:pt x="437" y="274"/>
                  </a:cubicBezTo>
                  <a:cubicBezTo>
                    <a:pt x="451" y="260"/>
                    <a:pt x="451" y="247"/>
                    <a:pt x="465" y="233"/>
                  </a:cubicBezTo>
                  <a:cubicBezTo>
                    <a:pt x="478" y="178"/>
                    <a:pt x="451" y="124"/>
                    <a:pt x="410" y="83"/>
                  </a:cubicBezTo>
                  <a:cubicBezTo>
                    <a:pt x="342" y="28"/>
                    <a:pt x="246" y="15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1"/>
            <p:cNvSpPr/>
            <p:nvPr/>
          </p:nvSpPr>
          <p:spPr>
            <a:xfrm flipH="1">
              <a:off x="8880957" y="-33732"/>
              <a:ext cx="86993" cy="58393"/>
            </a:xfrm>
            <a:custGeom>
              <a:avLst/>
              <a:gdLst/>
              <a:ahLst/>
              <a:cxnLst/>
              <a:rect l="l" t="t" r="r" b="b"/>
              <a:pathLst>
                <a:path w="657" h="441" extrusionOk="0">
                  <a:moveTo>
                    <a:pt x="338" y="0"/>
                  </a:moveTo>
                  <a:cubicBezTo>
                    <a:pt x="241" y="0"/>
                    <a:pt x="140" y="29"/>
                    <a:pt x="69" y="79"/>
                  </a:cubicBezTo>
                  <a:cubicBezTo>
                    <a:pt x="42" y="107"/>
                    <a:pt x="28" y="134"/>
                    <a:pt x="15" y="161"/>
                  </a:cubicBezTo>
                  <a:cubicBezTo>
                    <a:pt x="1" y="216"/>
                    <a:pt x="28" y="270"/>
                    <a:pt x="83" y="311"/>
                  </a:cubicBezTo>
                  <a:cubicBezTo>
                    <a:pt x="137" y="352"/>
                    <a:pt x="192" y="380"/>
                    <a:pt x="260" y="393"/>
                  </a:cubicBezTo>
                  <a:cubicBezTo>
                    <a:pt x="323" y="420"/>
                    <a:pt x="391" y="441"/>
                    <a:pt x="453" y="441"/>
                  </a:cubicBezTo>
                  <a:cubicBezTo>
                    <a:pt x="487" y="441"/>
                    <a:pt x="518" y="435"/>
                    <a:pt x="547" y="421"/>
                  </a:cubicBezTo>
                  <a:cubicBezTo>
                    <a:pt x="629" y="380"/>
                    <a:pt x="656" y="311"/>
                    <a:pt x="656" y="243"/>
                  </a:cubicBezTo>
                  <a:cubicBezTo>
                    <a:pt x="643" y="147"/>
                    <a:pt x="561" y="52"/>
                    <a:pt x="438" y="11"/>
                  </a:cubicBezTo>
                  <a:cubicBezTo>
                    <a:pt x="406" y="4"/>
                    <a:pt x="372" y="0"/>
                    <a:pt x="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31"/>
            <p:cNvSpPr/>
            <p:nvPr/>
          </p:nvSpPr>
          <p:spPr>
            <a:xfrm flipH="1">
              <a:off x="8958682" y="-53991"/>
              <a:ext cx="30852" cy="20391"/>
            </a:xfrm>
            <a:custGeom>
              <a:avLst/>
              <a:gdLst/>
              <a:ahLst/>
              <a:cxnLst/>
              <a:rect l="l" t="t" r="r" b="b"/>
              <a:pathLst>
                <a:path w="233" h="154" extrusionOk="0">
                  <a:moveTo>
                    <a:pt x="82" y="0"/>
                  </a:moveTo>
                  <a:cubicBezTo>
                    <a:pt x="41" y="14"/>
                    <a:pt x="0" y="41"/>
                    <a:pt x="14" y="82"/>
                  </a:cubicBezTo>
                  <a:cubicBezTo>
                    <a:pt x="14" y="127"/>
                    <a:pt x="61" y="154"/>
                    <a:pt x="115" y="154"/>
                  </a:cubicBezTo>
                  <a:cubicBezTo>
                    <a:pt x="127" y="154"/>
                    <a:pt x="138" y="153"/>
                    <a:pt x="150" y="150"/>
                  </a:cubicBezTo>
                  <a:cubicBezTo>
                    <a:pt x="205" y="137"/>
                    <a:pt x="232" y="68"/>
                    <a:pt x="178" y="27"/>
                  </a:cubicBezTo>
                  <a:cubicBezTo>
                    <a:pt x="164" y="0"/>
                    <a:pt x="123" y="0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31"/>
            <p:cNvSpPr/>
            <p:nvPr/>
          </p:nvSpPr>
          <p:spPr>
            <a:xfrm flipH="1">
              <a:off x="8709218" y="-894"/>
              <a:ext cx="56142" cy="41709"/>
            </a:xfrm>
            <a:custGeom>
              <a:avLst/>
              <a:gdLst/>
              <a:ahLst/>
              <a:cxnLst/>
              <a:rect l="l" t="t" r="r" b="b"/>
              <a:pathLst>
                <a:path w="424" h="315" extrusionOk="0">
                  <a:moveTo>
                    <a:pt x="259" y="1"/>
                  </a:moveTo>
                  <a:cubicBezTo>
                    <a:pt x="235" y="1"/>
                    <a:pt x="211" y="4"/>
                    <a:pt x="191" y="9"/>
                  </a:cubicBezTo>
                  <a:cubicBezTo>
                    <a:pt x="150" y="22"/>
                    <a:pt x="109" y="36"/>
                    <a:pt x="82" y="63"/>
                  </a:cubicBezTo>
                  <a:cubicBezTo>
                    <a:pt x="55" y="77"/>
                    <a:pt x="41" y="104"/>
                    <a:pt x="27" y="118"/>
                  </a:cubicBezTo>
                  <a:cubicBezTo>
                    <a:pt x="0" y="173"/>
                    <a:pt x="14" y="241"/>
                    <a:pt x="68" y="282"/>
                  </a:cubicBezTo>
                  <a:cubicBezTo>
                    <a:pt x="106" y="304"/>
                    <a:pt x="152" y="314"/>
                    <a:pt x="197" y="314"/>
                  </a:cubicBezTo>
                  <a:cubicBezTo>
                    <a:pt x="234" y="314"/>
                    <a:pt x="270" y="308"/>
                    <a:pt x="300" y="295"/>
                  </a:cubicBezTo>
                  <a:cubicBezTo>
                    <a:pt x="369" y="254"/>
                    <a:pt x="410" y="200"/>
                    <a:pt x="423" y="132"/>
                  </a:cubicBezTo>
                  <a:cubicBezTo>
                    <a:pt x="423" y="91"/>
                    <a:pt x="410" y="50"/>
                    <a:pt x="382" y="36"/>
                  </a:cubicBezTo>
                  <a:cubicBezTo>
                    <a:pt x="348" y="10"/>
                    <a:pt x="302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31"/>
            <p:cNvSpPr/>
            <p:nvPr/>
          </p:nvSpPr>
          <p:spPr>
            <a:xfrm flipH="1">
              <a:off x="8604347" y="-14002"/>
              <a:ext cx="59849" cy="38531"/>
            </a:xfrm>
            <a:custGeom>
              <a:avLst/>
              <a:gdLst/>
              <a:ahLst/>
              <a:cxnLst/>
              <a:rect l="l" t="t" r="r" b="b"/>
              <a:pathLst>
                <a:path w="452" h="291" extrusionOk="0">
                  <a:moveTo>
                    <a:pt x="183" y="1"/>
                  </a:moveTo>
                  <a:cubicBezTo>
                    <a:pt x="171" y="1"/>
                    <a:pt x="157" y="4"/>
                    <a:pt x="137" y="12"/>
                  </a:cubicBezTo>
                  <a:cubicBezTo>
                    <a:pt x="69" y="39"/>
                    <a:pt x="1" y="94"/>
                    <a:pt x="14" y="149"/>
                  </a:cubicBezTo>
                  <a:cubicBezTo>
                    <a:pt x="28" y="203"/>
                    <a:pt x="83" y="231"/>
                    <a:pt x="151" y="258"/>
                  </a:cubicBezTo>
                  <a:cubicBezTo>
                    <a:pt x="191" y="278"/>
                    <a:pt x="231" y="291"/>
                    <a:pt x="276" y="291"/>
                  </a:cubicBezTo>
                  <a:cubicBezTo>
                    <a:pt x="293" y="291"/>
                    <a:pt x="310" y="289"/>
                    <a:pt x="328" y="285"/>
                  </a:cubicBezTo>
                  <a:cubicBezTo>
                    <a:pt x="383" y="285"/>
                    <a:pt x="451" y="231"/>
                    <a:pt x="438" y="190"/>
                  </a:cubicBezTo>
                  <a:cubicBezTo>
                    <a:pt x="438" y="162"/>
                    <a:pt x="424" y="149"/>
                    <a:pt x="397" y="121"/>
                  </a:cubicBezTo>
                  <a:cubicBezTo>
                    <a:pt x="369" y="94"/>
                    <a:pt x="315" y="67"/>
                    <a:pt x="274" y="39"/>
                  </a:cubicBezTo>
                  <a:cubicBezTo>
                    <a:pt x="225" y="20"/>
                    <a:pt x="211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31"/>
            <p:cNvSpPr/>
            <p:nvPr/>
          </p:nvSpPr>
          <p:spPr>
            <a:xfrm flipH="1">
              <a:off x="8470610" y="-64848"/>
              <a:ext cx="38134" cy="28601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24" y="0"/>
                  </a:moveTo>
                  <a:cubicBezTo>
                    <a:pt x="42" y="14"/>
                    <a:pt x="1" y="82"/>
                    <a:pt x="28" y="150"/>
                  </a:cubicBezTo>
                  <a:cubicBezTo>
                    <a:pt x="48" y="190"/>
                    <a:pt x="105" y="216"/>
                    <a:pt x="160" y="216"/>
                  </a:cubicBezTo>
                  <a:cubicBezTo>
                    <a:pt x="181" y="216"/>
                    <a:pt x="201" y="212"/>
                    <a:pt x="219" y="205"/>
                  </a:cubicBezTo>
                  <a:cubicBezTo>
                    <a:pt x="233" y="191"/>
                    <a:pt x="260" y="178"/>
                    <a:pt x="274" y="150"/>
                  </a:cubicBezTo>
                  <a:cubicBezTo>
                    <a:pt x="288" y="137"/>
                    <a:pt x="288" y="123"/>
                    <a:pt x="288" y="109"/>
                  </a:cubicBezTo>
                  <a:cubicBezTo>
                    <a:pt x="288" y="41"/>
                    <a:pt x="206" y="0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31"/>
            <p:cNvSpPr/>
            <p:nvPr/>
          </p:nvSpPr>
          <p:spPr>
            <a:xfrm flipH="1">
              <a:off x="8528475" y="-18769"/>
              <a:ext cx="41709" cy="23834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204" y="0"/>
                  </a:moveTo>
                  <a:cubicBezTo>
                    <a:pt x="181" y="0"/>
                    <a:pt x="158" y="7"/>
                    <a:pt x="137" y="21"/>
                  </a:cubicBezTo>
                  <a:cubicBezTo>
                    <a:pt x="110" y="34"/>
                    <a:pt x="83" y="48"/>
                    <a:pt x="55" y="75"/>
                  </a:cubicBezTo>
                  <a:cubicBezTo>
                    <a:pt x="28" y="103"/>
                    <a:pt x="1" y="130"/>
                    <a:pt x="28" y="157"/>
                  </a:cubicBezTo>
                  <a:cubicBezTo>
                    <a:pt x="42" y="171"/>
                    <a:pt x="55" y="171"/>
                    <a:pt x="83" y="171"/>
                  </a:cubicBezTo>
                  <a:cubicBezTo>
                    <a:pt x="102" y="176"/>
                    <a:pt x="124" y="179"/>
                    <a:pt x="147" y="179"/>
                  </a:cubicBezTo>
                  <a:cubicBezTo>
                    <a:pt x="185" y="179"/>
                    <a:pt x="225" y="170"/>
                    <a:pt x="260" y="144"/>
                  </a:cubicBezTo>
                  <a:cubicBezTo>
                    <a:pt x="301" y="116"/>
                    <a:pt x="315" y="48"/>
                    <a:pt x="260" y="21"/>
                  </a:cubicBezTo>
                  <a:cubicBezTo>
                    <a:pt x="246" y="7"/>
                    <a:pt x="226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1"/>
            <p:cNvSpPr/>
            <p:nvPr/>
          </p:nvSpPr>
          <p:spPr>
            <a:xfrm flipH="1">
              <a:off x="8837657" y="-292199"/>
              <a:ext cx="28998" cy="14168"/>
            </a:xfrm>
            <a:custGeom>
              <a:avLst/>
              <a:gdLst/>
              <a:ahLst/>
              <a:cxnLst/>
              <a:rect l="l" t="t" r="r" b="b"/>
              <a:pathLst>
                <a:path w="219" h="107" extrusionOk="0">
                  <a:moveTo>
                    <a:pt x="98" y="0"/>
                  </a:moveTo>
                  <a:cubicBezTo>
                    <a:pt x="76" y="0"/>
                    <a:pt x="55" y="4"/>
                    <a:pt x="41" y="11"/>
                  </a:cubicBezTo>
                  <a:cubicBezTo>
                    <a:pt x="28" y="11"/>
                    <a:pt x="14" y="24"/>
                    <a:pt x="14" y="24"/>
                  </a:cubicBezTo>
                  <a:cubicBezTo>
                    <a:pt x="0" y="38"/>
                    <a:pt x="0" y="65"/>
                    <a:pt x="28" y="79"/>
                  </a:cubicBezTo>
                  <a:cubicBezTo>
                    <a:pt x="41" y="92"/>
                    <a:pt x="69" y="106"/>
                    <a:pt x="96" y="106"/>
                  </a:cubicBezTo>
                  <a:cubicBezTo>
                    <a:pt x="137" y="106"/>
                    <a:pt x="164" y="106"/>
                    <a:pt x="205" y="92"/>
                  </a:cubicBezTo>
                  <a:cubicBezTo>
                    <a:pt x="219" y="65"/>
                    <a:pt x="192" y="24"/>
                    <a:pt x="164" y="11"/>
                  </a:cubicBezTo>
                  <a:cubicBezTo>
                    <a:pt x="144" y="4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1"/>
            <p:cNvSpPr/>
            <p:nvPr/>
          </p:nvSpPr>
          <p:spPr>
            <a:xfrm flipH="1">
              <a:off x="8960536" y="-215003"/>
              <a:ext cx="25423" cy="23039"/>
            </a:xfrm>
            <a:custGeom>
              <a:avLst/>
              <a:gdLst/>
              <a:ahLst/>
              <a:cxnLst/>
              <a:rect l="l" t="t" r="r" b="b"/>
              <a:pathLst>
                <a:path w="192" h="174" extrusionOk="0">
                  <a:moveTo>
                    <a:pt x="110" y="1"/>
                  </a:moveTo>
                  <a:cubicBezTo>
                    <a:pt x="69" y="15"/>
                    <a:pt x="41" y="28"/>
                    <a:pt x="28" y="69"/>
                  </a:cubicBezTo>
                  <a:cubicBezTo>
                    <a:pt x="0" y="97"/>
                    <a:pt x="28" y="138"/>
                    <a:pt x="69" y="165"/>
                  </a:cubicBezTo>
                  <a:cubicBezTo>
                    <a:pt x="80" y="170"/>
                    <a:pt x="98" y="174"/>
                    <a:pt x="118" y="174"/>
                  </a:cubicBezTo>
                  <a:cubicBezTo>
                    <a:pt x="145" y="174"/>
                    <a:pt x="175" y="167"/>
                    <a:pt x="191" y="151"/>
                  </a:cubicBezTo>
                  <a:cubicBezTo>
                    <a:pt x="191" y="97"/>
                    <a:pt x="164" y="28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1"/>
            <p:cNvSpPr/>
            <p:nvPr/>
          </p:nvSpPr>
          <p:spPr>
            <a:xfrm flipH="1">
              <a:off x="8591767" y="-306632"/>
              <a:ext cx="30852" cy="17743"/>
            </a:xfrm>
            <a:custGeom>
              <a:avLst/>
              <a:gdLst/>
              <a:ahLst/>
              <a:cxnLst/>
              <a:rect l="l" t="t" r="r" b="b"/>
              <a:pathLst>
                <a:path w="233" h="134" extrusionOk="0">
                  <a:moveTo>
                    <a:pt x="137" y="0"/>
                  </a:moveTo>
                  <a:cubicBezTo>
                    <a:pt x="113" y="0"/>
                    <a:pt x="89" y="3"/>
                    <a:pt x="69" y="10"/>
                  </a:cubicBezTo>
                  <a:cubicBezTo>
                    <a:pt x="28" y="24"/>
                    <a:pt x="1" y="51"/>
                    <a:pt x="1" y="79"/>
                  </a:cubicBezTo>
                  <a:cubicBezTo>
                    <a:pt x="1" y="106"/>
                    <a:pt x="55" y="133"/>
                    <a:pt x="96" y="133"/>
                  </a:cubicBezTo>
                  <a:cubicBezTo>
                    <a:pt x="137" y="133"/>
                    <a:pt x="178" y="120"/>
                    <a:pt x="205" y="92"/>
                  </a:cubicBezTo>
                  <a:cubicBezTo>
                    <a:pt x="233" y="79"/>
                    <a:pt x="233" y="38"/>
                    <a:pt x="205" y="10"/>
                  </a:cubicBezTo>
                  <a:cubicBezTo>
                    <a:pt x="185" y="3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1"/>
            <p:cNvSpPr/>
            <p:nvPr/>
          </p:nvSpPr>
          <p:spPr>
            <a:xfrm flipH="1">
              <a:off x="8441744" y="-167997"/>
              <a:ext cx="27144" cy="18935"/>
            </a:xfrm>
            <a:custGeom>
              <a:avLst/>
              <a:gdLst/>
              <a:ahLst/>
              <a:cxnLst/>
              <a:rect l="l" t="t" r="r" b="b"/>
              <a:pathLst>
                <a:path w="205" h="143" extrusionOk="0">
                  <a:moveTo>
                    <a:pt x="123" y="1"/>
                  </a:moveTo>
                  <a:cubicBezTo>
                    <a:pt x="82" y="15"/>
                    <a:pt x="55" y="28"/>
                    <a:pt x="27" y="56"/>
                  </a:cubicBezTo>
                  <a:cubicBezTo>
                    <a:pt x="14" y="83"/>
                    <a:pt x="0" y="110"/>
                    <a:pt x="27" y="137"/>
                  </a:cubicBezTo>
                  <a:cubicBezTo>
                    <a:pt x="42" y="141"/>
                    <a:pt x="58" y="143"/>
                    <a:pt x="73" y="143"/>
                  </a:cubicBezTo>
                  <a:cubicBezTo>
                    <a:pt x="116" y="143"/>
                    <a:pt x="158" y="130"/>
                    <a:pt x="178" y="110"/>
                  </a:cubicBezTo>
                  <a:cubicBezTo>
                    <a:pt x="205" y="69"/>
                    <a:pt x="178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31"/>
            <p:cNvSpPr/>
            <p:nvPr/>
          </p:nvSpPr>
          <p:spPr>
            <a:xfrm flipH="1">
              <a:off x="8333166" y="-215003"/>
              <a:ext cx="34559" cy="45417"/>
            </a:xfrm>
            <a:custGeom>
              <a:avLst/>
              <a:gdLst/>
              <a:ahLst/>
              <a:cxnLst/>
              <a:rect l="l" t="t" r="r" b="b"/>
              <a:pathLst>
                <a:path w="261" h="343" extrusionOk="0">
                  <a:moveTo>
                    <a:pt x="151" y="1"/>
                  </a:moveTo>
                  <a:cubicBezTo>
                    <a:pt x="110" y="15"/>
                    <a:pt x="96" y="42"/>
                    <a:pt x="110" y="83"/>
                  </a:cubicBezTo>
                  <a:cubicBezTo>
                    <a:pt x="124" y="138"/>
                    <a:pt x="96" y="206"/>
                    <a:pt x="42" y="233"/>
                  </a:cubicBezTo>
                  <a:cubicBezTo>
                    <a:pt x="14" y="247"/>
                    <a:pt x="1" y="288"/>
                    <a:pt x="14" y="315"/>
                  </a:cubicBezTo>
                  <a:cubicBezTo>
                    <a:pt x="28" y="329"/>
                    <a:pt x="55" y="342"/>
                    <a:pt x="69" y="342"/>
                  </a:cubicBezTo>
                  <a:lnTo>
                    <a:pt x="96" y="342"/>
                  </a:lnTo>
                  <a:cubicBezTo>
                    <a:pt x="206" y="288"/>
                    <a:pt x="260" y="151"/>
                    <a:pt x="219" y="42"/>
                  </a:cubicBezTo>
                  <a:cubicBezTo>
                    <a:pt x="206" y="15"/>
                    <a:pt x="178" y="1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31"/>
            <p:cNvSpPr/>
            <p:nvPr/>
          </p:nvSpPr>
          <p:spPr>
            <a:xfrm flipH="1">
              <a:off x="8485043" y="-148268"/>
              <a:ext cx="43563" cy="32838"/>
            </a:xfrm>
            <a:custGeom>
              <a:avLst/>
              <a:gdLst/>
              <a:ahLst/>
              <a:cxnLst/>
              <a:rect l="l" t="t" r="r" b="b"/>
              <a:pathLst>
                <a:path w="329" h="248" extrusionOk="0">
                  <a:moveTo>
                    <a:pt x="68" y="1"/>
                  </a:moveTo>
                  <a:cubicBezTo>
                    <a:pt x="48" y="1"/>
                    <a:pt x="31" y="13"/>
                    <a:pt x="14" y="29"/>
                  </a:cubicBezTo>
                  <a:cubicBezTo>
                    <a:pt x="1" y="57"/>
                    <a:pt x="14" y="98"/>
                    <a:pt x="42" y="111"/>
                  </a:cubicBezTo>
                  <a:lnTo>
                    <a:pt x="219" y="234"/>
                  </a:lnTo>
                  <a:cubicBezTo>
                    <a:pt x="233" y="248"/>
                    <a:pt x="246" y="248"/>
                    <a:pt x="260" y="248"/>
                  </a:cubicBezTo>
                  <a:cubicBezTo>
                    <a:pt x="274" y="248"/>
                    <a:pt x="301" y="234"/>
                    <a:pt x="301" y="221"/>
                  </a:cubicBezTo>
                  <a:cubicBezTo>
                    <a:pt x="328" y="193"/>
                    <a:pt x="315" y="152"/>
                    <a:pt x="287" y="139"/>
                  </a:cubicBezTo>
                  <a:lnTo>
                    <a:pt x="110" y="16"/>
                  </a:lnTo>
                  <a:cubicBezTo>
                    <a:pt x="94" y="5"/>
                    <a:pt x="81" y="1"/>
                    <a:pt x="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31"/>
            <p:cNvSpPr/>
            <p:nvPr/>
          </p:nvSpPr>
          <p:spPr>
            <a:xfrm flipH="1">
              <a:off x="8680351" y="-90139"/>
              <a:ext cx="25423" cy="41709"/>
            </a:xfrm>
            <a:custGeom>
              <a:avLst/>
              <a:gdLst/>
              <a:ahLst/>
              <a:cxnLst/>
              <a:rect l="l" t="t" r="r" b="b"/>
              <a:pathLst>
                <a:path w="192" h="315" extrusionOk="0">
                  <a:moveTo>
                    <a:pt x="55" y="0"/>
                  </a:moveTo>
                  <a:cubicBezTo>
                    <a:pt x="14" y="14"/>
                    <a:pt x="1" y="55"/>
                    <a:pt x="14" y="82"/>
                  </a:cubicBezTo>
                  <a:lnTo>
                    <a:pt x="69" y="273"/>
                  </a:lnTo>
                  <a:cubicBezTo>
                    <a:pt x="83" y="300"/>
                    <a:pt x="110" y="314"/>
                    <a:pt x="123" y="314"/>
                  </a:cubicBezTo>
                  <a:cubicBezTo>
                    <a:pt x="137" y="314"/>
                    <a:pt x="137" y="314"/>
                    <a:pt x="151" y="300"/>
                  </a:cubicBezTo>
                  <a:cubicBezTo>
                    <a:pt x="178" y="300"/>
                    <a:pt x="192" y="259"/>
                    <a:pt x="192" y="232"/>
                  </a:cubicBezTo>
                  <a:lnTo>
                    <a:pt x="123" y="41"/>
                  </a:lnTo>
                  <a:cubicBezTo>
                    <a:pt x="110" y="14"/>
                    <a:pt x="83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31"/>
            <p:cNvSpPr/>
            <p:nvPr/>
          </p:nvSpPr>
          <p:spPr>
            <a:xfrm flipH="1">
              <a:off x="8832229" y="-114900"/>
              <a:ext cx="50713" cy="44755"/>
            </a:xfrm>
            <a:custGeom>
              <a:avLst/>
              <a:gdLst/>
              <a:ahLst/>
              <a:cxnLst/>
              <a:rect l="l" t="t" r="r" b="b"/>
              <a:pathLst>
                <a:path w="383" h="338" extrusionOk="0">
                  <a:moveTo>
                    <a:pt x="312" y="1"/>
                  </a:moveTo>
                  <a:cubicBezTo>
                    <a:pt x="299" y="1"/>
                    <a:pt x="285" y="4"/>
                    <a:pt x="274" y="10"/>
                  </a:cubicBezTo>
                  <a:lnTo>
                    <a:pt x="28" y="228"/>
                  </a:lnTo>
                  <a:cubicBezTo>
                    <a:pt x="1" y="255"/>
                    <a:pt x="1" y="296"/>
                    <a:pt x="14" y="324"/>
                  </a:cubicBezTo>
                  <a:cubicBezTo>
                    <a:pt x="28" y="337"/>
                    <a:pt x="55" y="337"/>
                    <a:pt x="69" y="337"/>
                  </a:cubicBezTo>
                  <a:cubicBezTo>
                    <a:pt x="82" y="337"/>
                    <a:pt x="96" y="337"/>
                    <a:pt x="110" y="324"/>
                  </a:cubicBezTo>
                  <a:lnTo>
                    <a:pt x="356" y="105"/>
                  </a:lnTo>
                  <a:cubicBezTo>
                    <a:pt x="383" y="78"/>
                    <a:pt x="383" y="51"/>
                    <a:pt x="356" y="23"/>
                  </a:cubicBezTo>
                  <a:cubicBezTo>
                    <a:pt x="348" y="7"/>
                    <a:pt x="330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31"/>
            <p:cNvSpPr/>
            <p:nvPr/>
          </p:nvSpPr>
          <p:spPr>
            <a:xfrm flipH="1">
              <a:off x="8920812" y="-189580"/>
              <a:ext cx="43430" cy="16286"/>
            </a:xfrm>
            <a:custGeom>
              <a:avLst/>
              <a:gdLst/>
              <a:ahLst/>
              <a:cxnLst/>
              <a:rect l="l" t="t" r="r" b="b"/>
              <a:pathLst>
                <a:path w="328" h="123" extrusionOk="0">
                  <a:moveTo>
                    <a:pt x="55" y="0"/>
                  </a:moveTo>
                  <a:cubicBezTo>
                    <a:pt x="27" y="0"/>
                    <a:pt x="0" y="27"/>
                    <a:pt x="0" y="55"/>
                  </a:cubicBezTo>
                  <a:cubicBezTo>
                    <a:pt x="0" y="96"/>
                    <a:pt x="27" y="123"/>
                    <a:pt x="55" y="123"/>
                  </a:cubicBezTo>
                  <a:lnTo>
                    <a:pt x="273" y="123"/>
                  </a:lnTo>
                  <a:cubicBezTo>
                    <a:pt x="314" y="123"/>
                    <a:pt x="328" y="96"/>
                    <a:pt x="328" y="55"/>
                  </a:cubicBezTo>
                  <a:cubicBezTo>
                    <a:pt x="328" y="27"/>
                    <a:pt x="314" y="0"/>
                    <a:pt x="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31"/>
            <p:cNvSpPr/>
            <p:nvPr/>
          </p:nvSpPr>
          <p:spPr>
            <a:xfrm flipH="1">
              <a:off x="8707496" y="-232084"/>
              <a:ext cx="38002" cy="37207"/>
            </a:xfrm>
            <a:custGeom>
              <a:avLst/>
              <a:gdLst/>
              <a:ahLst/>
              <a:cxnLst/>
              <a:rect l="l" t="t" r="r" b="b"/>
              <a:pathLst>
                <a:path w="287" h="281" extrusionOk="0">
                  <a:moveTo>
                    <a:pt x="63" y="0"/>
                  </a:moveTo>
                  <a:cubicBezTo>
                    <a:pt x="48" y="0"/>
                    <a:pt x="34" y="7"/>
                    <a:pt x="28" y="21"/>
                  </a:cubicBezTo>
                  <a:cubicBezTo>
                    <a:pt x="0" y="34"/>
                    <a:pt x="0" y="75"/>
                    <a:pt x="28" y="103"/>
                  </a:cubicBezTo>
                  <a:lnTo>
                    <a:pt x="178" y="253"/>
                  </a:lnTo>
                  <a:cubicBezTo>
                    <a:pt x="191" y="267"/>
                    <a:pt x="205" y="280"/>
                    <a:pt x="219" y="280"/>
                  </a:cubicBezTo>
                  <a:cubicBezTo>
                    <a:pt x="232" y="280"/>
                    <a:pt x="246" y="267"/>
                    <a:pt x="260" y="253"/>
                  </a:cubicBezTo>
                  <a:cubicBezTo>
                    <a:pt x="287" y="239"/>
                    <a:pt x="287" y="198"/>
                    <a:pt x="260" y="171"/>
                  </a:cubicBezTo>
                  <a:lnTo>
                    <a:pt x="109" y="21"/>
                  </a:lnTo>
                  <a:cubicBezTo>
                    <a:pt x="96" y="7"/>
                    <a:pt x="79" y="0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31"/>
            <p:cNvSpPr/>
            <p:nvPr/>
          </p:nvSpPr>
          <p:spPr>
            <a:xfrm flipH="1">
              <a:off x="9047266" y="-218578"/>
              <a:ext cx="41709" cy="19994"/>
            </a:xfrm>
            <a:custGeom>
              <a:avLst/>
              <a:gdLst/>
              <a:ahLst/>
              <a:cxnLst/>
              <a:rect l="l" t="t" r="r" b="b"/>
              <a:pathLst>
                <a:path w="315" h="151" extrusionOk="0">
                  <a:moveTo>
                    <a:pt x="68" y="1"/>
                  </a:moveTo>
                  <a:cubicBezTo>
                    <a:pt x="41" y="1"/>
                    <a:pt x="14" y="14"/>
                    <a:pt x="0" y="55"/>
                  </a:cubicBezTo>
                  <a:cubicBezTo>
                    <a:pt x="0" y="83"/>
                    <a:pt x="14" y="110"/>
                    <a:pt x="55" y="124"/>
                  </a:cubicBezTo>
                  <a:lnTo>
                    <a:pt x="232" y="151"/>
                  </a:lnTo>
                  <a:lnTo>
                    <a:pt x="246" y="151"/>
                  </a:lnTo>
                  <a:cubicBezTo>
                    <a:pt x="273" y="151"/>
                    <a:pt x="300" y="137"/>
                    <a:pt x="314" y="110"/>
                  </a:cubicBezTo>
                  <a:cubicBezTo>
                    <a:pt x="314" y="69"/>
                    <a:pt x="287" y="42"/>
                    <a:pt x="259" y="42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31"/>
            <p:cNvSpPr/>
            <p:nvPr/>
          </p:nvSpPr>
          <p:spPr>
            <a:xfrm flipH="1">
              <a:off x="8626062" y="-295245"/>
              <a:ext cx="32705" cy="46079"/>
            </a:xfrm>
            <a:custGeom>
              <a:avLst/>
              <a:gdLst/>
              <a:ahLst/>
              <a:cxnLst/>
              <a:rect l="l" t="t" r="r" b="b"/>
              <a:pathLst>
                <a:path w="247" h="348" extrusionOk="0">
                  <a:moveTo>
                    <a:pt x="175" y="1"/>
                  </a:moveTo>
                  <a:cubicBezTo>
                    <a:pt x="166" y="1"/>
                    <a:pt x="158" y="3"/>
                    <a:pt x="151" y="6"/>
                  </a:cubicBezTo>
                  <a:cubicBezTo>
                    <a:pt x="42" y="61"/>
                    <a:pt x="1" y="184"/>
                    <a:pt x="28" y="307"/>
                  </a:cubicBezTo>
                  <a:cubicBezTo>
                    <a:pt x="42" y="320"/>
                    <a:pt x="55" y="348"/>
                    <a:pt x="82" y="348"/>
                  </a:cubicBezTo>
                  <a:cubicBezTo>
                    <a:pt x="96" y="348"/>
                    <a:pt x="96" y="348"/>
                    <a:pt x="96" y="334"/>
                  </a:cubicBezTo>
                  <a:cubicBezTo>
                    <a:pt x="137" y="334"/>
                    <a:pt x="151" y="293"/>
                    <a:pt x="137" y="266"/>
                  </a:cubicBezTo>
                  <a:cubicBezTo>
                    <a:pt x="123" y="211"/>
                    <a:pt x="151" y="143"/>
                    <a:pt x="205" y="115"/>
                  </a:cubicBezTo>
                  <a:cubicBezTo>
                    <a:pt x="233" y="102"/>
                    <a:pt x="246" y="61"/>
                    <a:pt x="233" y="34"/>
                  </a:cubicBezTo>
                  <a:cubicBezTo>
                    <a:pt x="223" y="14"/>
                    <a:pt x="198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31"/>
            <p:cNvSpPr/>
            <p:nvPr/>
          </p:nvSpPr>
          <p:spPr>
            <a:xfrm flipH="1">
              <a:off x="8937099" y="-371646"/>
              <a:ext cx="41709" cy="32043"/>
            </a:xfrm>
            <a:custGeom>
              <a:avLst/>
              <a:gdLst/>
              <a:ahLst/>
              <a:cxnLst/>
              <a:rect l="l" t="t" r="r" b="b"/>
              <a:pathLst>
                <a:path w="315" h="242" extrusionOk="0">
                  <a:moveTo>
                    <a:pt x="58" y="1"/>
                  </a:moveTo>
                  <a:cubicBezTo>
                    <a:pt x="40" y="1"/>
                    <a:pt x="23" y="7"/>
                    <a:pt x="15" y="23"/>
                  </a:cubicBezTo>
                  <a:cubicBezTo>
                    <a:pt x="1" y="51"/>
                    <a:pt x="1" y="92"/>
                    <a:pt x="28" y="105"/>
                  </a:cubicBezTo>
                  <a:lnTo>
                    <a:pt x="219" y="228"/>
                  </a:lnTo>
                  <a:cubicBezTo>
                    <a:pt x="233" y="242"/>
                    <a:pt x="247" y="242"/>
                    <a:pt x="247" y="242"/>
                  </a:cubicBezTo>
                  <a:cubicBezTo>
                    <a:pt x="274" y="242"/>
                    <a:pt x="288" y="228"/>
                    <a:pt x="301" y="215"/>
                  </a:cubicBezTo>
                  <a:cubicBezTo>
                    <a:pt x="315" y="187"/>
                    <a:pt x="315" y="146"/>
                    <a:pt x="288" y="133"/>
                  </a:cubicBezTo>
                  <a:lnTo>
                    <a:pt x="97" y="10"/>
                  </a:lnTo>
                  <a:cubicBezTo>
                    <a:pt x="85" y="4"/>
                    <a:pt x="72" y="1"/>
                    <a:pt x="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31"/>
            <p:cNvSpPr/>
            <p:nvPr/>
          </p:nvSpPr>
          <p:spPr>
            <a:xfrm flipH="1">
              <a:off x="8770656" y="-383034"/>
              <a:ext cx="27276" cy="41709"/>
            </a:xfrm>
            <a:custGeom>
              <a:avLst/>
              <a:gdLst/>
              <a:ahLst/>
              <a:cxnLst/>
              <a:rect l="l" t="t" r="r" b="b"/>
              <a:pathLst>
                <a:path w="206" h="315" extrusionOk="0">
                  <a:moveTo>
                    <a:pt x="55" y="0"/>
                  </a:moveTo>
                  <a:cubicBezTo>
                    <a:pt x="28" y="14"/>
                    <a:pt x="0" y="55"/>
                    <a:pt x="14" y="82"/>
                  </a:cubicBezTo>
                  <a:lnTo>
                    <a:pt x="82" y="273"/>
                  </a:lnTo>
                  <a:cubicBezTo>
                    <a:pt x="82" y="301"/>
                    <a:pt x="109" y="314"/>
                    <a:pt x="137" y="314"/>
                  </a:cubicBezTo>
                  <a:lnTo>
                    <a:pt x="150" y="314"/>
                  </a:lnTo>
                  <a:cubicBezTo>
                    <a:pt x="191" y="301"/>
                    <a:pt x="205" y="260"/>
                    <a:pt x="191" y="232"/>
                  </a:cubicBezTo>
                  <a:lnTo>
                    <a:pt x="137" y="41"/>
                  </a:lnTo>
                  <a:cubicBezTo>
                    <a:pt x="123" y="14"/>
                    <a:pt x="82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31"/>
            <p:cNvSpPr/>
            <p:nvPr/>
          </p:nvSpPr>
          <p:spPr>
            <a:xfrm flipH="1">
              <a:off x="8580910" y="-417726"/>
              <a:ext cx="50713" cy="45681"/>
            </a:xfrm>
            <a:custGeom>
              <a:avLst/>
              <a:gdLst/>
              <a:ahLst/>
              <a:cxnLst/>
              <a:rect l="l" t="t" r="r" b="b"/>
              <a:pathLst>
                <a:path w="383" h="345" extrusionOk="0">
                  <a:moveTo>
                    <a:pt x="308" y="1"/>
                  </a:moveTo>
                  <a:cubicBezTo>
                    <a:pt x="297" y="1"/>
                    <a:pt x="285" y="5"/>
                    <a:pt x="273" y="16"/>
                  </a:cubicBezTo>
                  <a:lnTo>
                    <a:pt x="28" y="235"/>
                  </a:lnTo>
                  <a:cubicBezTo>
                    <a:pt x="0" y="262"/>
                    <a:pt x="0" y="290"/>
                    <a:pt x="14" y="317"/>
                  </a:cubicBezTo>
                  <a:cubicBezTo>
                    <a:pt x="28" y="330"/>
                    <a:pt x="41" y="344"/>
                    <a:pt x="69" y="344"/>
                  </a:cubicBezTo>
                  <a:cubicBezTo>
                    <a:pt x="82" y="344"/>
                    <a:pt x="96" y="330"/>
                    <a:pt x="96" y="330"/>
                  </a:cubicBezTo>
                  <a:lnTo>
                    <a:pt x="355" y="112"/>
                  </a:lnTo>
                  <a:cubicBezTo>
                    <a:pt x="383" y="85"/>
                    <a:pt x="383" y="44"/>
                    <a:pt x="355" y="16"/>
                  </a:cubicBezTo>
                  <a:cubicBezTo>
                    <a:pt x="340" y="9"/>
                    <a:pt x="324" y="1"/>
                    <a:pt x="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31"/>
            <p:cNvSpPr/>
            <p:nvPr/>
          </p:nvSpPr>
          <p:spPr>
            <a:xfrm flipH="1">
              <a:off x="8434462" y="-350593"/>
              <a:ext cx="43563" cy="14698"/>
            </a:xfrm>
            <a:custGeom>
              <a:avLst/>
              <a:gdLst/>
              <a:ahLst/>
              <a:cxnLst/>
              <a:rect l="l" t="t" r="r" b="b"/>
              <a:pathLst>
                <a:path w="329" h="111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7"/>
                    <a:pt x="28" y="110"/>
                    <a:pt x="56" y="110"/>
                  </a:cubicBezTo>
                  <a:lnTo>
                    <a:pt x="274" y="110"/>
                  </a:lnTo>
                  <a:cubicBezTo>
                    <a:pt x="315" y="110"/>
                    <a:pt x="329" y="97"/>
                    <a:pt x="329" y="56"/>
                  </a:cubicBezTo>
                  <a:cubicBezTo>
                    <a:pt x="329" y="28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31"/>
            <p:cNvSpPr/>
            <p:nvPr/>
          </p:nvSpPr>
          <p:spPr>
            <a:xfrm flipH="1">
              <a:off x="8871952" y="-286770"/>
              <a:ext cx="38134" cy="35751"/>
            </a:xfrm>
            <a:custGeom>
              <a:avLst/>
              <a:gdLst/>
              <a:ahLst/>
              <a:cxnLst/>
              <a:rect l="l" t="t" r="r" b="b"/>
              <a:pathLst>
                <a:path w="288" h="270" extrusionOk="0">
                  <a:moveTo>
                    <a:pt x="62" y="0"/>
                  </a:moveTo>
                  <a:cubicBezTo>
                    <a:pt x="45" y="0"/>
                    <a:pt x="28" y="4"/>
                    <a:pt x="14" y="10"/>
                  </a:cubicBezTo>
                  <a:cubicBezTo>
                    <a:pt x="1" y="38"/>
                    <a:pt x="1" y="79"/>
                    <a:pt x="14" y="106"/>
                  </a:cubicBezTo>
                  <a:lnTo>
                    <a:pt x="178" y="256"/>
                  </a:lnTo>
                  <a:cubicBezTo>
                    <a:pt x="192" y="270"/>
                    <a:pt x="206" y="270"/>
                    <a:pt x="219" y="270"/>
                  </a:cubicBezTo>
                  <a:cubicBezTo>
                    <a:pt x="233" y="270"/>
                    <a:pt x="247" y="270"/>
                    <a:pt x="260" y="256"/>
                  </a:cubicBezTo>
                  <a:cubicBezTo>
                    <a:pt x="287" y="229"/>
                    <a:pt x="287" y="202"/>
                    <a:pt x="260" y="174"/>
                  </a:cubicBezTo>
                  <a:lnTo>
                    <a:pt x="110" y="10"/>
                  </a:lnTo>
                  <a:cubicBezTo>
                    <a:pt x="96" y="4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31"/>
            <p:cNvSpPr/>
            <p:nvPr/>
          </p:nvSpPr>
          <p:spPr>
            <a:xfrm flipH="1">
              <a:off x="8483322" y="-240294"/>
              <a:ext cx="43430" cy="20126"/>
            </a:xfrm>
            <a:custGeom>
              <a:avLst/>
              <a:gdLst/>
              <a:ahLst/>
              <a:cxnLst/>
              <a:rect l="l" t="t" r="r" b="b"/>
              <a:pathLst>
                <a:path w="328" h="152" extrusionOk="0">
                  <a:moveTo>
                    <a:pt x="82" y="1"/>
                  </a:moveTo>
                  <a:cubicBezTo>
                    <a:pt x="55" y="1"/>
                    <a:pt x="14" y="14"/>
                    <a:pt x="14" y="55"/>
                  </a:cubicBezTo>
                  <a:cubicBezTo>
                    <a:pt x="0" y="83"/>
                    <a:pt x="28" y="110"/>
                    <a:pt x="55" y="124"/>
                  </a:cubicBezTo>
                  <a:lnTo>
                    <a:pt x="246" y="151"/>
                  </a:lnTo>
                  <a:lnTo>
                    <a:pt x="260" y="151"/>
                  </a:lnTo>
                  <a:cubicBezTo>
                    <a:pt x="287" y="151"/>
                    <a:pt x="314" y="137"/>
                    <a:pt x="314" y="110"/>
                  </a:cubicBezTo>
                  <a:cubicBezTo>
                    <a:pt x="328" y="69"/>
                    <a:pt x="301" y="42"/>
                    <a:pt x="273" y="42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31"/>
            <p:cNvSpPr/>
            <p:nvPr/>
          </p:nvSpPr>
          <p:spPr>
            <a:xfrm flipH="1">
              <a:off x="7886684" y="110332"/>
              <a:ext cx="696079" cy="343736"/>
            </a:xfrm>
            <a:custGeom>
              <a:avLst/>
              <a:gdLst/>
              <a:ahLst/>
              <a:cxnLst/>
              <a:rect l="l" t="t" r="r" b="b"/>
              <a:pathLst>
                <a:path w="5257" h="2596" extrusionOk="0">
                  <a:moveTo>
                    <a:pt x="2291" y="1"/>
                  </a:moveTo>
                  <a:cubicBezTo>
                    <a:pt x="2274" y="1"/>
                    <a:pt x="2256" y="1"/>
                    <a:pt x="2239" y="2"/>
                  </a:cubicBezTo>
                  <a:cubicBezTo>
                    <a:pt x="1952" y="15"/>
                    <a:pt x="1693" y="138"/>
                    <a:pt x="1420" y="220"/>
                  </a:cubicBezTo>
                  <a:cubicBezTo>
                    <a:pt x="1188" y="275"/>
                    <a:pt x="874" y="384"/>
                    <a:pt x="669" y="534"/>
                  </a:cubicBezTo>
                  <a:cubicBezTo>
                    <a:pt x="492" y="671"/>
                    <a:pt x="410" y="971"/>
                    <a:pt x="259" y="1135"/>
                  </a:cubicBezTo>
                  <a:cubicBezTo>
                    <a:pt x="82" y="1340"/>
                    <a:pt x="0" y="1626"/>
                    <a:pt x="68" y="1886"/>
                  </a:cubicBezTo>
                  <a:cubicBezTo>
                    <a:pt x="218" y="2418"/>
                    <a:pt x="997" y="2391"/>
                    <a:pt x="1420" y="2405"/>
                  </a:cubicBezTo>
                  <a:cubicBezTo>
                    <a:pt x="1666" y="2405"/>
                    <a:pt x="1830" y="2582"/>
                    <a:pt x="2062" y="2596"/>
                  </a:cubicBezTo>
                  <a:cubicBezTo>
                    <a:pt x="2212" y="2596"/>
                    <a:pt x="2362" y="2527"/>
                    <a:pt x="2499" y="2500"/>
                  </a:cubicBezTo>
                  <a:cubicBezTo>
                    <a:pt x="2533" y="2494"/>
                    <a:pt x="2568" y="2491"/>
                    <a:pt x="2603" y="2491"/>
                  </a:cubicBezTo>
                  <a:cubicBezTo>
                    <a:pt x="2718" y="2491"/>
                    <a:pt x="2831" y="2520"/>
                    <a:pt x="2935" y="2541"/>
                  </a:cubicBezTo>
                  <a:cubicBezTo>
                    <a:pt x="2989" y="2552"/>
                    <a:pt x="3040" y="2556"/>
                    <a:pt x="3090" y="2556"/>
                  </a:cubicBezTo>
                  <a:cubicBezTo>
                    <a:pt x="3295" y="2556"/>
                    <a:pt x="3478" y="2481"/>
                    <a:pt x="3686" y="2459"/>
                  </a:cubicBezTo>
                  <a:cubicBezTo>
                    <a:pt x="3987" y="2432"/>
                    <a:pt x="4273" y="2418"/>
                    <a:pt x="4574" y="2336"/>
                  </a:cubicBezTo>
                  <a:cubicBezTo>
                    <a:pt x="5147" y="2200"/>
                    <a:pt x="5257" y="1613"/>
                    <a:pt x="4956" y="1148"/>
                  </a:cubicBezTo>
                  <a:cubicBezTo>
                    <a:pt x="4847" y="971"/>
                    <a:pt x="4765" y="807"/>
                    <a:pt x="4656" y="643"/>
                  </a:cubicBezTo>
                  <a:cubicBezTo>
                    <a:pt x="4547" y="438"/>
                    <a:pt x="4233" y="288"/>
                    <a:pt x="4028" y="206"/>
                  </a:cubicBezTo>
                  <a:cubicBezTo>
                    <a:pt x="3787" y="119"/>
                    <a:pt x="3600" y="93"/>
                    <a:pt x="3380" y="93"/>
                  </a:cubicBezTo>
                  <a:cubicBezTo>
                    <a:pt x="3325" y="93"/>
                    <a:pt x="3269" y="94"/>
                    <a:pt x="3209" y="97"/>
                  </a:cubicBezTo>
                  <a:cubicBezTo>
                    <a:pt x="3191" y="98"/>
                    <a:pt x="3174" y="98"/>
                    <a:pt x="3157" y="98"/>
                  </a:cubicBezTo>
                  <a:cubicBezTo>
                    <a:pt x="2865" y="98"/>
                    <a:pt x="2583" y="1"/>
                    <a:pt x="229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31"/>
            <p:cNvSpPr/>
            <p:nvPr/>
          </p:nvSpPr>
          <p:spPr>
            <a:xfrm flipH="1">
              <a:off x="7984260" y="328547"/>
              <a:ext cx="29130" cy="33367"/>
            </a:xfrm>
            <a:custGeom>
              <a:avLst/>
              <a:gdLst/>
              <a:ahLst/>
              <a:cxnLst/>
              <a:rect l="l" t="t" r="r" b="b"/>
              <a:pathLst>
                <a:path w="220" h="252" extrusionOk="0">
                  <a:moveTo>
                    <a:pt x="138" y="0"/>
                  </a:moveTo>
                  <a:cubicBezTo>
                    <a:pt x="130" y="0"/>
                    <a:pt x="120" y="2"/>
                    <a:pt x="110" y="6"/>
                  </a:cubicBezTo>
                  <a:cubicBezTo>
                    <a:pt x="83" y="6"/>
                    <a:pt x="69" y="47"/>
                    <a:pt x="69" y="74"/>
                  </a:cubicBezTo>
                  <a:cubicBezTo>
                    <a:pt x="83" y="101"/>
                    <a:pt x="69" y="128"/>
                    <a:pt x="42" y="142"/>
                  </a:cubicBezTo>
                  <a:cubicBezTo>
                    <a:pt x="14" y="156"/>
                    <a:pt x="1" y="197"/>
                    <a:pt x="14" y="224"/>
                  </a:cubicBezTo>
                  <a:cubicBezTo>
                    <a:pt x="28" y="251"/>
                    <a:pt x="55" y="251"/>
                    <a:pt x="69" y="251"/>
                  </a:cubicBezTo>
                  <a:lnTo>
                    <a:pt x="96" y="251"/>
                  </a:lnTo>
                  <a:cubicBezTo>
                    <a:pt x="178" y="210"/>
                    <a:pt x="219" y="115"/>
                    <a:pt x="192" y="47"/>
                  </a:cubicBezTo>
                  <a:cubicBezTo>
                    <a:pt x="182" y="16"/>
                    <a:pt x="164" y="0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31"/>
            <p:cNvSpPr/>
            <p:nvPr/>
          </p:nvSpPr>
          <p:spPr>
            <a:xfrm flipH="1">
              <a:off x="8080126" y="369594"/>
              <a:ext cx="34427" cy="26614"/>
            </a:xfrm>
            <a:custGeom>
              <a:avLst/>
              <a:gdLst/>
              <a:ahLst/>
              <a:cxnLst/>
              <a:rect l="l" t="t" r="r" b="b"/>
              <a:pathLst>
                <a:path w="260" h="201" extrusionOk="0">
                  <a:moveTo>
                    <a:pt x="71" y="1"/>
                  </a:moveTo>
                  <a:cubicBezTo>
                    <a:pt x="53" y="1"/>
                    <a:pt x="36" y="7"/>
                    <a:pt x="28" y="23"/>
                  </a:cubicBezTo>
                  <a:cubicBezTo>
                    <a:pt x="0" y="51"/>
                    <a:pt x="14" y="92"/>
                    <a:pt x="41" y="105"/>
                  </a:cubicBezTo>
                  <a:lnTo>
                    <a:pt x="164" y="187"/>
                  </a:lnTo>
                  <a:cubicBezTo>
                    <a:pt x="164" y="201"/>
                    <a:pt x="178" y="201"/>
                    <a:pt x="191" y="201"/>
                  </a:cubicBezTo>
                  <a:cubicBezTo>
                    <a:pt x="205" y="201"/>
                    <a:pt x="232" y="187"/>
                    <a:pt x="246" y="173"/>
                  </a:cubicBezTo>
                  <a:cubicBezTo>
                    <a:pt x="260" y="146"/>
                    <a:pt x="246" y="105"/>
                    <a:pt x="219" y="92"/>
                  </a:cubicBezTo>
                  <a:lnTo>
                    <a:pt x="109" y="10"/>
                  </a:lnTo>
                  <a:cubicBezTo>
                    <a:pt x="98" y="4"/>
                    <a:pt x="84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31"/>
            <p:cNvSpPr/>
            <p:nvPr/>
          </p:nvSpPr>
          <p:spPr>
            <a:xfrm flipH="1">
              <a:off x="8201283" y="405213"/>
              <a:ext cx="23569" cy="32573"/>
            </a:xfrm>
            <a:custGeom>
              <a:avLst/>
              <a:gdLst/>
              <a:ahLst/>
              <a:cxnLst/>
              <a:rect l="l" t="t" r="r" b="b"/>
              <a:pathLst>
                <a:path w="178" h="246" extrusionOk="0">
                  <a:moveTo>
                    <a:pt x="41" y="0"/>
                  </a:moveTo>
                  <a:cubicBezTo>
                    <a:pt x="14" y="14"/>
                    <a:pt x="0" y="55"/>
                    <a:pt x="14" y="82"/>
                  </a:cubicBezTo>
                  <a:lnTo>
                    <a:pt x="41" y="205"/>
                  </a:lnTo>
                  <a:cubicBezTo>
                    <a:pt x="55" y="219"/>
                    <a:pt x="82" y="246"/>
                    <a:pt x="110" y="246"/>
                  </a:cubicBezTo>
                  <a:cubicBezTo>
                    <a:pt x="110" y="246"/>
                    <a:pt x="123" y="246"/>
                    <a:pt x="123" y="232"/>
                  </a:cubicBezTo>
                  <a:cubicBezTo>
                    <a:pt x="151" y="232"/>
                    <a:pt x="178" y="191"/>
                    <a:pt x="164" y="164"/>
                  </a:cubicBezTo>
                  <a:lnTo>
                    <a:pt x="123" y="41"/>
                  </a:lnTo>
                  <a:cubicBezTo>
                    <a:pt x="110" y="14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31"/>
            <p:cNvSpPr/>
            <p:nvPr/>
          </p:nvSpPr>
          <p:spPr>
            <a:xfrm flipH="1">
              <a:off x="8298872" y="389853"/>
              <a:ext cx="38134" cy="33500"/>
            </a:xfrm>
            <a:custGeom>
              <a:avLst/>
              <a:gdLst/>
              <a:ahLst/>
              <a:cxnLst/>
              <a:rect l="l" t="t" r="r" b="b"/>
              <a:pathLst>
                <a:path w="288" h="253" extrusionOk="0">
                  <a:moveTo>
                    <a:pt x="228" y="0"/>
                  </a:moveTo>
                  <a:cubicBezTo>
                    <a:pt x="212" y="0"/>
                    <a:pt x="199" y="7"/>
                    <a:pt x="192" y="20"/>
                  </a:cubicBezTo>
                  <a:lnTo>
                    <a:pt x="28" y="157"/>
                  </a:lnTo>
                  <a:cubicBezTo>
                    <a:pt x="1" y="171"/>
                    <a:pt x="1" y="212"/>
                    <a:pt x="28" y="239"/>
                  </a:cubicBezTo>
                  <a:cubicBezTo>
                    <a:pt x="42" y="253"/>
                    <a:pt x="55" y="253"/>
                    <a:pt x="69" y="253"/>
                  </a:cubicBezTo>
                  <a:cubicBezTo>
                    <a:pt x="83" y="253"/>
                    <a:pt x="96" y="253"/>
                    <a:pt x="110" y="239"/>
                  </a:cubicBezTo>
                  <a:lnTo>
                    <a:pt x="260" y="102"/>
                  </a:lnTo>
                  <a:cubicBezTo>
                    <a:pt x="288" y="89"/>
                    <a:pt x="288" y="48"/>
                    <a:pt x="274" y="20"/>
                  </a:cubicBezTo>
                  <a:cubicBezTo>
                    <a:pt x="260" y="7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31"/>
            <p:cNvSpPr/>
            <p:nvPr/>
          </p:nvSpPr>
          <p:spPr>
            <a:xfrm flipH="1">
              <a:off x="8353161" y="343642"/>
              <a:ext cx="34427" cy="16419"/>
            </a:xfrm>
            <a:custGeom>
              <a:avLst/>
              <a:gdLst/>
              <a:ahLst/>
              <a:cxnLst/>
              <a:rect l="l" t="t" r="r" b="b"/>
              <a:pathLst>
                <a:path w="260" h="124" extrusionOk="0">
                  <a:moveTo>
                    <a:pt x="55" y="1"/>
                  </a:moveTo>
                  <a:cubicBezTo>
                    <a:pt x="28" y="1"/>
                    <a:pt x="1" y="28"/>
                    <a:pt x="1" y="69"/>
                  </a:cubicBezTo>
                  <a:cubicBezTo>
                    <a:pt x="1" y="96"/>
                    <a:pt x="28" y="124"/>
                    <a:pt x="55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69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1"/>
            <p:cNvSpPr/>
            <p:nvPr/>
          </p:nvSpPr>
          <p:spPr>
            <a:xfrm flipH="1">
              <a:off x="8219292" y="317424"/>
              <a:ext cx="30852" cy="28203"/>
            </a:xfrm>
            <a:custGeom>
              <a:avLst/>
              <a:gdLst/>
              <a:ahLst/>
              <a:cxnLst/>
              <a:rect l="l" t="t" r="r" b="b"/>
              <a:pathLst>
                <a:path w="233" h="213" extrusionOk="0">
                  <a:moveTo>
                    <a:pt x="63" y="1"/>
                  </a:moveTo>
                  <a:cubicBezTo>
                    <a:pt x="48" y="1"/>
                    <a:pt x="34" y="8"/>
                    <a:pt x="28" y="21"/>
                  </a:cubicBezTo>
                  <a:cubicBezTo>
                    <a:pt x="0" y="49"/>
                    <a:pt x="0" y="76"/>
                    <a:pt x="28" y="103"/>
                  </a:cubicBezTo>
                  <a:lnTo>
                    <a:pt x="123" y="199"/>
                  </a:lnTo>
                  <a:cubicBezTo>
                    <a:pt x="137" y="212"/>
                    <a:pt x="150" y="212"/>
                    <a:pt x="164" y="212"/>
                  </a:cubicBezTo>
                  <a:cubicBezTo>
                    <a:pt x="178" y="212"/>
                    <a:pt x="191" y="212"/>
                    <a:pt x="205" y="199"/>
                  </a:cubicBezTo>
                  <a:cubicBezTo>
                    <a:pt x="232" y="172"/>
                    <a:pt x="232" y="144"/>
                    <a:pt x="205" y="117"/>
                  </a:cubicBezTo>
                  <a:lnTo>
                    <a:pt x="109" y="21"/>
                  </a:lnTo>
                  <a:cubicBezTo>
                    <a:pt x="96" y="8"/>
                    <a:pt x="79" y="1"/>
                    <a:pt x="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1"/>
            <p:cNvSpPr/>
            <p:nvPr/>
          </p:nvSpPr>
          <p:spPr>
            <a:xfrm flipH="1">
              <a:off x="8432608" y="325634"/>
              <a:ext cx="34559" cy="19994"/>
            </a:xfrm>
            <a:custGeom>
              <a:avLst/>
              <a:gdLst/>
              <a:ahLst/>
              <a:cxnLst/>
              <a:rect l="l" t="t" r="r" b="b"/>
              <a:pathLst>
                <a:path w="261" h="151" extrusionOk="0">
                  <a:moveTo>
                    <a:pt x="83" y="0"/>
                  </a:moveTo>
                  <a:cubicBezTo>
                    <a:pt x="55" y="0"/>
                    <a:pt x="14" y="14"/>
                    <a:pt x="14" y="55"/>
                  </a:cubicBezTo>
                  <a:cubicBezTo>
                    <a:pt x="1" y="82"/>
                    <a:pt x="28" y="123"/>
                    <a:pt x="55" y="123"/>
                  </a:cubicBezTo>
                  <a:lnTo>
                    <a:pt x="178" y="150"/>
                  </a:lnTo>
                  <a:lnTo>
                    <a:pt x="192" y="150"/>
                  </a:lnTo>
                  <a:cubicBezTo>
                    <a:pt x="219" y="150"/>
                    <a:pt x="247" y="123"/>
                    <a:pt x="247" y="96"/>
                  </a:cubicBezTo>
                  <a:cubicBezTo>
                    <a:pt x="260" y="69"/>
                    <a:pt x="233" y="28"/>
                    <a:pt x="206" y="28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1"/>
            <p:cNvSpPr/>
            <p:nvPr/>
          </p:nvSpPr>
          <p:spPr>
            <a:xfrm flipH="1">
              <a:off x="8168710" y="278495"/>
              <a:ext cx="27276" cy="34559"/>
            </a:xfrm>
            <a:custGeom>
              <a:avLst/>
              <a:gdLst/>
              <a:ahLst/>
              <a:cxnLst/>
              <a:rect l="l" t="t" r="r" b="b"/>
              <a:pathLst>
                <a:path w="206" h="261" extrusionOk="0">
                  <a:moveTo>
                    <a:pt x="145" y="0"/>
                  </a:moveTo>
                  <a:cubicBezTo>
                    <a:pt x="133" y="0"/>
                    <a:pt x="120" y="5"/>
                    <a:pt x="110" y="15"/>
                  </a:cubicBezTo>
                  <a:cubicBezTo>
                    <a:pt x="42" y="42"/>
                    <a:pt x="1" y="138"/>
                    <a:pt x="28" y="220"/>
                  </a:cubicBezTo>
                  <a:cubicBezTo>
                    <a:pt x="28" y="247"/>
                    <a:pt x="55" y="261"/>
                    <a:pt x="83" y="261"/>
                  </a:cubicBezTo>
                  <a:lnTo>
                    <a:pt x="96" y="261"/>
                  </a:lnTo>
                  <a:cubicBezTo>
                    <a:pt x="124" y="247"/>
                    <a:pt x="151" y="220"/>
                    <a:pt x="137" y="179"/>
                  </a:cubicBezTo>
                  <a:cubicBezTo>
                    <a:pt x="137" y="152"/>
                    <a:pt x="137" y="124"/>
                    <a:pt x="165" y="111"/>
                  </a:cubicBezTo>
                  <a:cubicBezTo>
                    <a:pt x="192" y="97"/>
                    <a:pt x="206" y="70"/>
                    <a:pt x="192" y="29"/>
                  </a:cubicBezTo>
                  <a:cubicBezTo>
                    <a:pt x="184" y="12"/>
                    <a:pt x="165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1"/>
            <p:cNvSpPr/>
            <p:nvPr/>
          </p:nvSpPr>
          <p:spPr>
            <a:xfrm flipH="1">
              <a:off x="8363886" y="231489"/>
              <a:ext cx="32705" cy="25555"/>
            </a:xfrm>
            <a:custGeom>
              <a:avLst/>
              <a:gdLst/>
              <a:ahLst/>
              <a:cxnLst/>
              <a:rect l="l" t="t" r="r" b="b"/>
              <a:pathLst>
                <a:path w="247" h="193" extrusionOk="0">
                  <a:moveTo>
                    <a:pt x="61" y="0"/>
                  </a:moveTo>
                  <a:cubicBezTo>
                    <a:pt x="41" y="0"/>
                    <a:pt x="22" y="12"/>
                    <a:pt x="14" y="29"/>
                  </a:cubicBezTo>
                  <a:cubicBezTo>
                    <a:pt x="0" y="56"/>
                    <a:pt x="0" y="97"/>
                    <a:pt x="28" y="111"/>
                  </a:cubicBezTo>
                  <a:lnTo>
                    <a:pt x="150" y="192"/>
                  </a:lnTo>
                  <a:lnTo>
                    <a:pt x="178" y="192"/>
                  </a:lnTo>
                  <a:cubicBezTo>
                    <a:pt x="205" y="192"/>
                    <a:pt x="219" y="192"/>
                    <a:pt x="232" y="165"/>
                  </a:cubicBezTo>
                  <a:cubicBezTo>
                    <a:pt x="246" y="138"/>
                    <a:pt x="246" y="111"/>
                    <a:pt x="219" y="83"/>
                  </a:cubicBezTo>
                  <a:lnTo>
                    <a:pt x="96" y="15"/>
                  </a:lnTo>
                  <a:cubicBezTo>
                    <a:pt x="85" y="5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1"/>
            <p:cNvSpPr/>
            <p:nvPr/>
          </p:nvSpPr>
          <p:spPr>
            <a:xfrm flipH="1">
              <a:off x="8259148" y="224339"/>
              <a:ext cx="23569" cy="30852"/>
            </a:xfrm>
            <a:custGeom>
              <a:avLst/>
              <a:gdLst/>
              <a:ahLst/>
              <a:cxnLst/>
              <a:rect l="l" t="t" r="r" b="b"/>
              <a:pathLst>
                <a:path w="178" h="233" extrusionOk="0">
                  <a:moveTo>
                    <a:pt x="55" y="1"/>
                  </a:moveTo>
                  <a:cubicBezTo>
                    <a:pt x="14" y="14"/>
                    <a:pt x="0" y="55"/>
                    <a:pt x="14" y="83"/>
                  </a:cubicBezTo>
                  <a:lnTo>
                    <a:pt x="55" y="192"/>
                  </a:lnTo>
                  <a:cubicBezTo>
                    <a:pt x="55" y="219"/>
                    <a:pt x="82" y="233"/>
                    <a:pt x="110" y="233"/>
                  </a:cubicBezTo>
                  <a:lnTo>
                    <a:pt x="123" y="233"/>
                  </a:lnTo>
                  <a:cubicBezTo>
                    <a:pt x="164" y="219"/>
                    <a:pt x="178" y="192"/>
                    <a:pt x="164" y="165"/>
                  </a:cubicBezTo>
                  <a:lnTo>
                    <a:pt x="123" y="42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1"/>
            <p:cNvSpPr/>
            <p:nvPr/>
          </p:nvSpPr>
          <p:spPr>
            <a:xfrm flipH="1">
              <a:off x="8139712" y="203285"/>
              <a:ext cx="39988" cy="33897"/>
            </a:xfrm>
            <a:custGeom>
              <a:avLst/>
              <a:gdLst/>
              <a:ahLst/>
              <a:cxnLst/>
              <a:rect l="l" t="t" r="r" b="b"/>
              <a:pathLst>
                <a:path w="302" h="256" extrusionOk="0">
                  <a:moveTo>
                    <a:pt x="226" y="1"/>
                  </a:moveTo>
                  <a:cubicBezTo>
                    <a:pt x="214" y="1"/>
                    <a:pt x="203" y="4"/>
                    <a:pt x="192" y="10"/>
                  </a:cubicBezTo>
                  <a:lnTo>
                    <a:pt x="28" y="146"/>
                  </a:lnTo>
                  <a:cubicBezTo>
                    <a:pt x="14" y="173"/>
                    <a:pt x="1" y="214"/>
                    <a:pt x="28" y="228"/>
                  </a:cubicBezTo>
                  <a:cubicBezTo>
                    <a:pt x="42" y="242"/>
                    <a:pt x="55" y="255"/>
                    <a:pt x="69" y="255"/>
                  </a:cubicBezTo>
                  <a:cubicBezTo>
                    <a:pt x="83" y="255"/>
                    <a:pt x="96" y="255"/>
                    <a:pt x="110" y="242"/>
                  </a:cubicBezTo>
                  <a:lnTo>
                    <a:pt x="274" y="105"/>
                  </a:lnTo>
                  <a:cubicBezTo>
                    <a:pt x="287" y="78"/>
                    <a:pt x="301" y="51"/>
                    <a:pt x="274" y="23"/>
                  </a:cubicBezTo>
                  <a:cubicBezTo>
                    <a:pt x="258" y="7"/>
                    <a:pt x="242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1"/>
            <p:cNvSpPr/>
            <p:nvPr/>
          </p:nvSpPr>
          <p:spPr>
            <a:xfrm flipH="1">
              <a:off x="8047553" y="244200"/>
              <a:ext cx="34559" cy="16419"/>
            </a:xfrm>
            <a:custGeom>
              <a:avLst/>
              <a:gdLst/>
              <a:ahLst/>
              <a:cxnLst/>
              <a:rect l="l" t="t" r="r" b="b"/>
              <a:pathLst>
                <a:path w="261" h="124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6"/>
                    <a:pt x="28" y="124"/>
                    <a:pt x="56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56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1"/>
            <p:cNvSpPr/>
            <p:nvPr/>
          </p:nvSpPr>
          <p:spPr>
            <a:xfrm flipH="1">
              <a:off x="8324162" y="283129"/>
              <a:ext cx="29130" cy="29925"/>
            </a:xfrm>
            <a:custGeom>
              <a:avLst/>
              <a:gdLst/>
              <a:ahLst/>
              <a:cxnLst/>
              <a:rect l="l" t="t" r="r" b="b"/>
              <a:pathLst>
                <a:path w="220" h="226" extrusionOk="0">
                  <a:moveTo>
                    <a:pt x="62" y="0"/>
                  </a:moveTo>
                  <a:cubicBezTo>
                    <a:pt x="45" y="0"/>
                    <a:pt x="28" y="7"/>
                    <a:pt x="15" y="21"/>
                  </a:cubicBezTo>
                  <a:cubicBezTo>
                    <a:pt x="1" y="48"/>
                    <a:pt x="1" y="89"/>
                    <a:pt x="15" y="103"/>
                  </a:cubicBezTo>
                  <a:lnTo>
                    <a:pt x="124" y="212"/>
                  </a:lnTo>
                  <a:cubicBezTo>
                    <a:pt x="124" y="212"/>
                    <a:pt x="151" y="226"/>
                    <a:pt x="165" y="226"/>
                  </a:cubicBezTo>
                  <a:cubicBezTo>
                    <a:pt x="178" y="226"/>
                    <a:pt x="192" y="212"/>
                    <a:pt x="206" y="212"/>
                  </a:cubicBezTo>
                  <a:cubicBezTo>
                    <a:pt x="219" y="185"/>
                    <a:pt x="219" y="144"/>
                    <a:pt x="206" y="117"/>
                  </a:cubicBezTo>
                  <a:lnTo>
                    <a:pt x="110" y="21"/>
                  </a:lnTo>
                  <a:cubicBezTo>
                    <a:pt x="97" y="7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1"/>
            <p:cNvSpPr/>
            <p:nvPr/>
          </p:nvSpPr>
          <p:spPr>
            <a:xfrm flipH="1">
              <a:off x="8080126" y="312525"/>
              <a:ext cx="32705" cy="18670"/>
            </a:xfrm>
            <a:custGeom>
              <a:avLst/>
              <a:gdLst/>
              <a:ahLst/>
              <a:cxnLst/>
              <a:rect l="l" t="t" r="r" b="b"/>
              <a:pathLst>
                <a:path w="247" h="141" extrusionOk="0">
                  <a:moveTo>
                    <a:pt x="62" y="0"/>
                  </a:moveTo>
                  <a:cubicBezTo>
                    <a:pt x="33" y="0"/>
                    <a:pt x="15" y="22"/>
                    <a:pt x="15" y="45"/>
                  </a:cubicBezTo>
                  <a:cubicBezTo>
                    <a:pt x="1" y="86"/>
                    <a:pt x="28" y="113"/>
                    <a:pt x="55" y="127"/>
                  </a:cubicBezTo>
                  <a:lnTo>
                    <a:pt x="178" y="140"/>
                  </a:lnTo>
                  <a:lnTo>
                    <a:pt x="192" y="140"/>
                  </a:lnTo>
                  <a:cubicBezTo>
                    <a:pt x="219" y="140"/>
                    <a:pt x="247" y="127"/>
                    <a:pt x="247" y="99"/>
                  </a:cubicBezTo>
                  <a:cubicBezTo>
                    <a:pt x="247" y="58"/>
                    <a:pt x="233" y="31"/>
                    <a:pt x="192" y="31"/>
                  </a:cubicBezTo>
                  <a:lnTo>
                    <a:pt x="83" y="4"/>
                  </a:lnTo>
                  <a:cubicBezTo>
                    <a:pt x="75" y="1"/>
                    <a:pt x="68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1"/>
            <p:cNvSpPr/>
            <p:nvPr/>
          </p:nvSpPr>
          <p:spPr>
            <a:xfrm flipH="1">
              <a:off x="7915538" y="428120"/>
              <a:ext cx="52567" cy="29527"/>
            </a:xfrm>
            <a:custGeom>
              <a:avLst/>
              <a:gdLst/>
              <a:ahLst/>
              <a:cxnLst/>
              <a:rect l="l" t="t" r="r" b="b"/>
              <a:pathLst>
                <a:path w="397" h="223" extrusionOk="0">
                  <a:moveTo>
                    <a:pt x="330" y="1"/>
                  </a:moveTo>
                  <a:cubicBezTo>
                    <a:pt x="325" y="1"/>
                    <a:pt x="319" y="2"/>
                    <a:pt x="314" y="5"/>
                  </a:cubicBezTo>
                  <a:lnTo>
                    <a:pt x="41" y="114"/>
                  </a:lnTo>
                  <a:cubicBezTo>
                    <a:pt x="14" y="127"/>
                    <a:pt x="0" y="155"/>
                    <a:pt x="0" y="196"/>
                  </a:cubicBezTo>
                  <a:cubicBezTo>
                    <a:pt x="14" y="209"/>
                    <a:pt x="41" y="223"/>
                    <a:pt x="68" y="223"/>
                  </a:cubicBezTo>
                  <a:lnTo>
                    <a:pt x="82" y="223"/>
                  </a:lnTo>
                  <a:lnTo>
                    <a:pt x="355" y="114"/>
                  </a:lnTo>
                  <a:cubicBezTo>
                    <a:pt x="382" y="114"/>
                    <a:pt x="396" y="73"/>
                    <a:pt x="396" y="46"/>
                  </a:cubicBezTo>
                  <a:cubicBezTo>
                    <a:pt x="385" y="23"/>
                    <a:pt x="356" y="1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31"/>
            <p:cNvSpPr/>
            <p:nvPr/>
          </p:nvSpPr>
          <p:spPr>
            <a:xfrm flipH="1">
              <a:off x="7595644" y="825488"/>
              <a:ext cx="858811" cy="508984"/>
            </a:xfrm>
            <a:custGeom>
              <a:avLst/>
              <a:gdLst/>
              <a:ahLst/>
              <a:cxnLst/>
              <a:rect l="l" t="t" r="r" b="b"/>
              <a:pathLst>
                <a:path w="6486" h="3844" extrusionOk="0">
                  <a:moveTo>
                    <a:pt x="3076" y="0"/>
                  </a:moveTo>
                  <a:cubicBezTo>
                    <a:pt x="2888" y="0"/>
                    <a:pt x="2704" y="35"/>
                    <a:pt x="2554" y="130"/>
                  </a:cubicBezTo>
                  <a:cubicBezTo>
                    <a:pt x="2417" y="226"/>
                    <a:pt x="2294" y="294"/>
                    <a:pt x="2130" y="294"/>
                  </a:cubicBezTo>
                  <a:cubicBezTo>
                    <a:pt x="2085" y="294"/>
                    <a:pt x="2036" y="291"/>
                    <a:pt x="1987" y="291"/>
                  </a:cubicBezTo>
                  <a:cubicBezTo>
                    <a:pt x="1889" y="291"/>
                    <a:pt x="1789" y="303"/>
                    <a:pt x="1707" y="376"/>
                  </a:cubicBezTo>
                  <a:cubicBezTo>
                    <a:pt x="1611" y="444"/>
                    <a:pt x="1571" y="567"/>
                    <a:pt x="1502" y="663"/>
                  </a:cubicBezTo>
                  <a:cubicBezTo>
                    <a:pt x="1393" y="813"/>
                    <a:pt x="1202" y="895"/>
                    <a:pt x="1065" y="1004"/>
                  </a:cubicBezTo>
                  <a:cubicBezTo>
                    <a:pt x="942" y="1113"/>
                    <a:pt x="820" y="1168"/>
                    <a:pt x="683" y="1250"/>
                  </a:cubicBezTo>
                  <a:cubicBezTo>
                    <a:pt x="506" y="1345"/>
                    <a:pt x="396" y="1523"/>
                    <a:pt x="314" y="1700"/>
                  </a:cubicBezTo>
                  <a:cubicBezTo>
                    <a:pt x="151" y="2014"/>
                    <a:pt x="0" y="2465"/>
                    <a:pt x="164" y="2820"/>
                  </a:cubicBezTo>
                  <a:cubicBezTo>
                    <a:pt x="273" y="3038"/>
                    <a:pt x="656" y="3229"/>
                    <a:pt x="874" y="3325"/>
                  </a:cubicBezTo>
                  <a:cubicBezTo>
                    <a:pt x="1052" y="3407"/>
                    <a:pt x="1229" y="3434"/>
                    <a:pt x="1420" y="3475"/>
                  </a:cubicBezTo>
                  <a:cubicBezTo>
                    <a:pt x="1598" y="3516"/>
                    <a:pt x="1680" y="3707"/>
                    <a:pt x="1857" y="3735"/>
                  </a:cubicBezTo>
                  <a:cubicBezTo>
                    <a:pt x="2067" y="3771"/>
                    <a:pt x="2379" y="3844"/>
                    <a:pt x="2649" y="3844"/>
                  </a:cubicBezTo>
                  <a:cubicBezTo>
                    <a:pt x="2784" y="3844"/>
                    <a:pt x="2909" y="3826"/>
                    <a:pt x="3004" y="3776"/>
                  </a:cubicBezTo>
                  <a:cubicBezTo>
                    <a:pt x="3108" y="3729"/>
                    <a:pt x="3212" y="3644"/>
                    <a:pt x="3333" y="3644"/>
                  </a:cubicBezTo>
                  <a:cubicBezTo>
                    <a:pt x="3355" y="3644"/>
                    <a:pt x="3377" y="3646"/>
                    <a:pt x="3400" y="3653"/>
                  </a:cubicBezTo>
                  <a:cubicBezTo>
                    <a:pt x="3605" y="3721"/>
                    <a:pt x="3700" y="3830"/>
                    <a:pt x="3933" y="3830"/>
                  </a:cubicBezTo>
                  <a:cubicBezTo>
                    <a:pt x="4301" y="3803"/>
                    <a:pt x="4615" y="3694"/>
                    <a:pt x="4957" y="3571"/>
                  </a:cubicBezTo>
                  <a:cubicBezTo>
                    <a:pt x="5091" y="3522"/>
                    <a:pt x="5214" y="3473"/>
                    <a:pt x="5356" y="3473"/>
                  </a:cubicBezTo>
                  <a:cubicBezTo>
                    <a:pt x="5373" y="3473"/>
                    <a:pt x="5390" y="3474"/>
                    <a:pt x="5407" y="3475"/>
                  </a:cubicBezTo>
                  <a:cubicBezTo>
                    <a:pt x="5480" y="3485"/>
                    <a:pt x="5543" y="3493"/>
                    <a:pt x="5602" y="3493"/>
                  </a:cubicBezTo>
                  <a:cubicBezTo>
                    <a:pt x="5707" y="3493"/>
                    <a:pt x="5798" y="3467"/>
                    <a:pt x="5912" y="3380"/>
                  </a:cubicBezTo>
                  <a:cubicBezTo>
                    <a:pt x="6172" y="3188"/>
                    <a:pt x="6431" y="2915"/>
                    <a:pt x="6458" y="2574"/>
                  </a:cubicBezTo>
                  <a:cubicBezTo>
                    <a:pt x="6486" y="2205"/>
                    <a:pt x="6281" y="1932"/>
                    <a:pt x="6267" y="1591"/>
                  </a:cubicBezTo>
                  <a:cubicBezTo>
                    <a:pt x="6254" y="1263"/>
                    <a:pt x="5981" y="1004"/>
                    <a:pt x="5721" y="826"/>
                  </a:cubicBezTo>
                  <a:cubicBezTo>
                    <a:pt x="5421" y="608"/>
                    <a:pt x="5038" y="349"/>
                    <a:pt x="4670" y="280"/>
                  </a:cubicBezTo>
                  <a:cubicBezTo>
                    <a:pt x="4328" y="212"/>
                    <a:pt x="3960" y="171"/>
                    <a:pt x="3619" y="76"/>
                  </a:cubicBezTo>
                  <a:cubicBezTo>
                    <a:pt x="3455" y="35"/>
                    <a:pt x="3264" y="0"/>
                    <a:pt x="307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31"/>
            <p:cNvSpPr/>
            <p:nvPr/>
          </p:nvSpPr>
          <p:spPr>
            <a:xfrm flipH="1">
              <a:off x="7803518" y="1104744"/>
              <a:ext cx="68853" cy="60644"/>
            </a:xfrm>
            <a:custGeom>
              <a:avLst/>
              <a:gdLst/>
              <a:ahLst/>
              <a:cxnLst/>
              <a:rect l="l" t="t" r="r" b="b"/>
              <a:pathLst>
                <a:path w="520" h="458" extrusionOk="0">
                  <a:moveTo>
                    <a:pt x="328" y="1"/>
                  </a:moveTo>
                  <a:cubicBezTo>
                    <a:pt x="247" y="1"/>
                    <a:pt x="165" y="42"/>
                    <a:pt x="96" y="96"/>
                  </a:cubicBezTo>
                  <a:cubicBezTo>
                    <a:pt x="42" y="151"/>
                    <a:pt x="1" y="219"/>
                    <a:pt x="14" y="301"/>
                  </a:cubicBezTo>
                  <a:cubicBezTo>
                    <a:pt x="28" y="342"/>
                    <a:pt x="55" y="370"/>
                    <a:pt x="83" y="397"/>
                  </a:cubicBezTo>
                  <a:cubicBezTo>
                    <a:pt x="137" y="433"/>
                    <a:pt x="204" y="458"/>
                    <a:pt x="271" y="458"/>
                  </a:cubicBezTo>
                  <a:cubicBezTo>
                    <a:pt x="304" y="458"/>
                    <a:pt x="338" y="451"/>
                    <a:pt x="369" y="438"/>
                  </a:cubicBezTo>
                  <a:cubicBezTo>
                    <a:pt x="451" y="397"/>
                    <a:pt x="520" y="301"/>
                    <a:pt x="506" y="192"/>
                  </a:cubicBezTo>
                  <a:cubicBezTo>
                    <a:pt x="506" y="96"/>
                    <a:pt x="424" y="15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1"/>
            <p:cNvSpPr/>
            <p:nvPr/>
          </p:nvSpPr>
          <p:spPr>
            <a:xfrm flipH="1">
              <a:off x="7857806" y="1088590"/>
              <a:ext cx="43430" cy="22510"/>
            </a:xfrm>
            <a:custGeom>
              <a:avLst/>
              <a:gdLst/>
              <a:ahLst/>
              <a:cxnLst/>
              <a:rect l="l" t="t" r="r" b="b"/>
              <a:pathLst>
                <a:path w="328" h="170" extrusionOk="0">
                  <a:moveTo>
                    <a:pt x="191" y="0"/>
                  </a:moveTo>
                  <a:cubicBezTo>
                    <a:pt x="123" y="14"/>
                    <a:pt x="69" y="27"/>
                    <a:pt x="14" y="55"/>
                  </a:cubicBezTo>
                  <a:cubicBezTo>
                    <a:pt x="0" y="82"/>
                    <a:pt x="0" y="96"/>
                    <a:pt x="14" y="123"/>
                  </a:cubicBezTo>
                  <a:cubicBezTo>
                    <a:pt x="28" y="137"/>
                    <a:pt x="55" y="137"/>
                    <a:pt x="69" y="150"/>
                  </a:cubicBezTo>
                  <a:cubicBezTo>
                    <a:pt x="107" y="160"/>
                    <a:pt x="153" y="169"/>
                    <a:pt x="195" y="169"/>
                  </a:cubicBezTo>
                  <a:cubicBezTo>
                    <a:pt x="213" y="169"/>
                    <a:pt x="230" y="168"/>
                    <a:pt x="246" y="164"/>
                  </a:cubicBezTo>
                  <a:cubicBezTo>
                    <a:pt x="301" y="137"/>
                    <a:pt x="328" y="55"/>
                    <a:pt x="273" y="14"/>
                  </a:cubicBezTo>
                  <a:cubicBezTo>
                    <a:pt x="246" y="0"/>
                    <a:pt x="219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1"/>
            <p:cNvSpPr/>
            <p:nvPr/>
          </p:nvSpPr>
          <p:spPr>
            <a:xfrm flipH="1">
              <a:off x="7843241" y="1029269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217" y="0"/>
                  </a:moveTo>
                  <a:cubicBezTo>
                    <a:pt x="164" y="0"/>
                    <a:pt x="112" y="26"/>
                    <a:pt x="82" y="66"/>
                  </a:cubicBezTo>
                  <a:cubicBezTo>
                    <a:pt x="28" y="120"/>
                    <a:pt x="0" y="202"/>
                    <a:pt x="55" y="257"/>
                  </a:cubicBezTo>
                  <a:cubicBezTo>
                    <a:pt x="75" y="277"/>
                    <a:pt x="102" y="290"/>
                    <a:pt x="131" y="290"/>
                  </a:cubicBezTo>
                  <a:cubicBezTo>
                    <a:pt x="142" y="290"/>
                    <a:pt x="153" y="288"/>
                    <a:pt x="164" y="284"/>
                  </a:cubicBezTo>
                  <a:cubicBezTo>
                    <a:pt x="232" y="271"/>
                    <a:pt x="301" y="243"/>
                    <a:pt x="328" y="175"/>
                  </a:cubicBezTo>
                  <a:cubicBezTo>
                    <a:pt x="355" y="120"/>
                    <a:pt x="328" y="38"/>
                    <a:pt x="273" y="11"/>
                  </a:cubicBezTo>
                  <a:cubicBezTo>
                    <a:pt x="255" y="4"/>
                    <a:pt x="236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1"/>
            <p:cNvSpPr/>
            <p:nvPr/>
          </p:nvSpPr>
          <p:spPr>
            <a:xfrm flipH="1">
              <a:off x="7919246" y="1083161"/>
              <a:ext cx="61571" cy="70575"/>
            </a:xfrm>
            <a:custGeom>
              <a:avLst/>
              <a:gdLst/>
              <a:ahLst/>
              <a:cxnLst/>
              <a:rect l="l" t="t" r="r" b="b"/>
              <a:pathLst>
                <a:path w="465" h="533" extrusionOk="0">
                  <a:moveTo>
                    <a:pt x="260" y="0"/>
                  </a:moveTo>
                  <a:cubicBezTo>
                    <a:pt x="205" y="41"/>
                    <a:pt x="1" y="191"/>
                    <a:pt x="1" y="259"/>
                  </a:cubicBezTo>
                  <a:cubicBezTo>
                    <a:pt x="1" y="328"/>
                    <a:pt x="28" y="410"/>
                    <a:pt x="82" y="464"/>
                  </a:cubicBezTo>
                  <a:cubicBezTo>
                    <a:pt x="123" y="505"/>
                    <a:pt x="192" y="533"/>
                    <a:pt x="260" y="533"/>
                  </a:cubicBezTo>
                  <a:cubicBezTo>
                    <a:pt x="328" y="533"/>
                    <a:pt x="397" y="505"/>
                    <a:pt x="424" y="437"/>
                  </a:cubicBezTo>
                  <a:cubicBezTo>
                    <a:pt x="465" y="382"/>
                    <a:pt x="465" y="300"/>
                    <a:pt x="451" y="232"/>
                  </a:cubicBezTo>
                  <a:cubicBezTo>
                    <a:pt x="424" y="137"/>
                    <a:pt x="369" y="27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1"/>
            <p:cNvSpPr/>
            <p:nvPr/>
          </p:nvSpPr>
          <p:spPr>
            <a:xfrm flipH="1">
              <a:off x="7931824" y="1019736"/>
              <a:ext cx="21715" cy="30984"/>
            </a:xfrm>
            <a:custGeom>
              <a:avLst/>
              <a:gdLst/>
              <a:ahLst/>
              <a:cxnLst/>
              <a:rect l="l" t="t" r="r" b="b"/>
              <a:pathLst>
                <a:path w="164" h="234" extrusionOk="0">
                  <a:moveTo>
                    <a:pt x="38" y="1"/>
                  </a:moveTo>
                  <a:cubicBezTo>
                    <a:pt x="12" y="1"/>
                    <a:pt x="0" y="206"/>
                    <a:pt x="27" y="220"/>
                  </a:cubicBezTo>
                  <a:cubicBezTo>
                    <a:pt x="40" y="229"/>
                    <a:pt x="54" y="234"/>
                    <a:pt x="69" y="234"/>
                  </a:cubicBezTo>
                  <a:cubicBezTo>
                    <a:pt x="116" y="234"/>
                    <a:pt x="163" y="190"/>
                    <a:pt x="163" y="138"/>
                  </a:cubicBezTo>
                  <a:cubicBezTo>
                    <a:pt x="163" y="69"/>
                    <a:pt x="109" y="15"/>
                    <a:pt x="40" y="1"/>
                  </a:cubicBezTo>
                  <a:cubicBezTo>
                    <a:pt x="39" y="1"/>
                    <a:pt x="39" y="1"/>
                    <a:pt x="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1"/>
            <p:cNvSpPr/>
            <p:nvPr/>
          </p:nvSpPr>
          <p:spPr>
            <a:xfrm flipH="1">
              <a:off x="7977110" y="1046880"/>
              <a:ext cx="65146" cy="48992"/>
            </a:xfrm>
            <a:custGeom>
              <a:avLst/>
              <a:gdLst/>
              <a:ahLst/>
              <a:cxnLst/>
              <a:rect l="l" t="t" r="r" b="b"/>
              <a:pathLst>
                <a:path w="492" h="370" extrusionOk="0">
                  <a:moveTo>
                    <a:pt x="355" y="1"/>
                  </a:moveTo>
                  <a:cubicBezTo>
                    <a:pt x="328" y="1"/>
                    <a:pt x="301" y="1"/>
                    <a:pt x="273" y="15"/>
                  </a:cubicBezTo>
                  <a:cubicBezTo>
                    <a:pt x="205" y="15"/>
                    <a:pt x="137" y="42"/>
                    <a:pt x="82" y="83"/>
                  </a:cubicBezTo>
                  <a:cubicBezTo>
                    <a:pt x="41" y="124"/>
                    <a:pt x="0" y="192"/>
                    <a:pt x="14" y="260"/>
                  </a:cubicBezTo>
                  <a:cubicBezTo>
                    <a:pt x="41" y="342"/>
                    <a:pt x="151" y="370"/>
                    <a:pt x="246" y="370"/>
                  </a:cubicBezTo>
                  <a:cubicBezTo>
                    <a:pt x="328" y="356"/>
                    <a:pt x="424" y="301"/>
                    <a:pt x="465" y="219"/>
                  </a:cubicBezTo>
                  <a:cubicBezTo>
                    <a:pt x="492" y="138"/>
                    <a:pt x="451" y="28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1"/>
            <p:cNvSpPr/>
            <p:nvPr/>
          </p:nvSpPr>
          <p:spPr>
            <a:xfrm flipH="1">
              <a:off x="8024116" y="1015763"/>
              <a:ext cx="21715" cy="22112"/>
            </a:xfrm>
            <a:custGeom>
              <a:avLst/>
              <a:gdLst/>
              <a:ahLst/>
              <a:cxnLst/>
              <a:rect l="l" t="t" r="r" b="b"/>
              <a:pathLst>
                <a:path w="164" h="167" extrusionOk="0">
                  <a:moveTo>
                    <a:pt x="84" y="0"/>
                  </a:moveTo>
                  <a:cubicBezTo>
                    <a:pt x="79" y="0"/>
                    <a:pt x="73" y="1"/>
                    <a:pt x="68" y="4"/>
                  </a:cubicBezTo>
                  <a:cubicBezTo>
                    <a:pt x="55" y="4"/>
                    <a:pt x="41" y="18"/>
                    <a:pt x="41" y="31"/>
                  </a:cubicBezTo>
                  <a:cubicBezTo>
                    <a:pt x="14" y="58"/>
                    <a:pt x="0" y="113"/>
                    <a:pt x="41" y="140"/>
                  </a:cubicBezTo>
                  <a:cubicBezTo>
                    <a:pt x="53" y="159"/>
                    <a:pt x="71" y="166"/>
                    <a:pt x="90" y="166"/>
                  </a:cubicBezTo>
                  <a:cubicBezTo>
                    <a:pt x="112" y="166"/>
                    <a:pt x="135" y="155"/>
                    <a:pt x="150" y="140"/>
                  </a:cubicBezTo>
                  <a:cubicBezTo>
                    <a:pt x="164" y="99"/>
                    <a:pt x="164" y="72"/>
                    <a:pt x="150" y="45"/>
                  </a:cubicBezTo>
                  <a:cubicBezTo>
                    <a:pt x="139" y="23"/>
                    <a:pt x="110" y="0"/>
                    <a:pt x="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1"/>
            <p:cNvSpPr/>
            <p:nvPr/>
          </p:nvSpPr>
          <p:spPr>
            <a:xfrm flipH="1">
              <a:off x="8045700" y="1070449"/>
              <a:ext cx="72561" cy="80373"/>
            </a:xfrm>
            <a:custGeom>
              <a:avLst/>
              <a:gdLst/>
              <a:ahLst/>
              <a:cxnLst/>
              <a:rect l="l" t="t" r="r" b="b"/>
              <a:pathLst>
                <a:path w="548" h="607" extrusionOk="0">
                  <a:moveTo>
                    <a:pt x="206" y="0"/>
                  </a:moveTo>
                  <a:cubicBezTo>
                    <a:pt x="165" y="14"/>
                    <a:pt x="124" y="41"/>
                    <a:pt x="110" y="82"/>
                  </a:cubicBezTo>
                  <a:cubicBezTo>
                    <a:pt x="56" y="110"/>
                    <a:pt x="28" y="164"/>
                    <a:pt x="28" y="233"/>
                  </a:cubicBezTo>
                  <a:cubicBezTo>
                    <a:pt x="1" y="369"/>
                    <a:pt x="83" y="506"/>
                    <a:pt x="192" y="574"/>
                  </a:cubicBezTo>
                  <a:cubicBezTo>
                    <a:pt x="232" y="594"/>
                    <a:pt x="279" y="607"/>
                    <a:pt x="323" y="607"/>
                  </a:cubicBezTo>
                  <a:cubicBezTo>
                    <a:pt x="339" y="607"/>
                    <a:pt x="355" y="605"/>
                    <a:pt x="370" y="601"/>
                  </a:cubicBezTo>
                  <a:cubicBezTo>
                    <a:pt x="438" y="588"/>
                    <a:pt x="492" y="560"/>
                    <a:pt x="520" y="506"/>
                  </a:cubicBezTo>
                  <a:cubicBezTo>
                    <a:pt x="533" y="465"/>
                    <a:pt x="547" y="424"/>
                    <a:pt x="547" y="383"/>
                  </a:cubicBezTo>
                  <a:cubicBezTo>
                    <a:pt x="547" y="233"/>
                    <a:pt x="465" y="96"/>
                    <a:pt x="329" y="28"/>
                  </a:cubicBezTo>
                  <a:cubicBezTo>
                    <a:pt x="288" y="14"/>
                    <a:pt x="247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1"/>
            <p:cNvSpPr/>
            <p:nvPr/>
          </p:nvSpPr>
          <p:spPr>
            <a:xfrm flipH="1">
              <a:off x="8009550" y="1110173"/>
              <a:ext cx="21848" cy="28733"/>
            </a:xfrm>
            <a:custGeom>
              <a:avLst/>
              <a:gdLst/>
              <a:ahLst/>
              <a:cxnLst/>
              <a:rect l="l" t="t" r="r" b="b"/>
              <a:pathLst>
                <a:path w="165" h="217" extrusionOk="0">
                  <a:moveTo>
                    <a:pt x="82" y="1"/>
                  </a:moveTo>
                  <a:cubicBezTo>
                    <a:pt x="55" y="1"/>
                    <a:pt x="41" y="28"/>
                    <a:pt x="28" y="55"/>
                  </a:cubicBezTo>
                  <a:cubicBezTo>
                    <a:pt x="14" y="83"/>
                    <a:pt x="14" y="110"/>
                    <a:pt x="0" y="124"/>
                  </a:cubicBezTo>
                  <a:cubicBezTo>
                    <a:pt x="0" y="151"/>
                    <a:pt x="0" y="165"/>
                    <a:pt x="14" y="192"/>
                  </a:cubicBezTo>
                  <a:cubicBezTo>
                    <a:pt x="25" y="209"/>
                    <a:pt x="44" y="217"/>
                    <a:pt x="64" y="217"/>
                  </a:cubicBezTo>
                  <a:cubicBezTo>
                    <a:pt x="91" y="217"/>
                    <a:pt x="121" y="202"/>
                    <a:pt x="137" y="178"/>
                  </a:cubicBezTo>
                  <a:cubicBezTo>
                    <a:pt x="164" y="137"/>
                    <a:pt x="150" y="83"/>
                    <a:pt x="123" y="42"/>
                  </a:cubicBezTo>
                  <a:cubicBezTo>
                    <a:pt x="109" y="28"/>
                    <a:pt x="96" y="14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1"/>
            <p:cNvSpPr/>
            <p:nvPr/>
          </p:nvSpPr>
          <p:spPr>
            <a:xfrm flipH="1">
              <a:off x="7955394" y="962004"/>
              <a:ext cx="47138" cy="45946"/>
            </a:xfrm>
            <a:custGeom>
              <a:avLst/>
              <a:gdLst/>
              <a:ahLst/>
              <a:cxnLst/>
              <a:rect l="l" t="t" r="r" b="b"/>
              <a:pathLst>
                <a:path w="356" h="347" extrusionOk="0">
                  <a:moveTo>
                    <a:pt x="217" y="0"/>
                  </a:moveTo>
                  <a:cubicBezTo>
                    <a:pt x="192" y="0"/>
                    <a:pt x="165" y="7"/>
                    <a:pt x="137" y="14"/>
                  </a:cubicBezTo>
                  <a:cubicBezTo>
                    <a:pt x="110" y="28"/>
                    <a:pt x="83" y="28"/>
                    <a:pt x="69" y="41"/>
                  </a:cubicBezTo>
                  <a:cubicBezTo>
                    <a:pt x="55" y="41"/>
                    <a:pt x="28" y="41"/>
                    <a:pt x="28" y="55"/>
                  </a:cubicBezTo>
                  <a:cubicBezTo>
                    <a:pt x="1" y="82"/>
                    <a:pt x="1" y="123"/>
                    <a:pt x="1" y="150"/>
                  </a:cubicBezTo>
                  <a:cubicBezTo>
                    <a:pt x="1" y="191"/>
                    <a:pt x="1" y="232"/>
                    <a:pt x="14" y="260"/>
                  </a:cubicBezTo>
                  <a:cubicBezTo>
                    <a:pt x="43" y="316"/>
                    <a:pt x="103" y="347"/>
                    <a:pt x="161" y="347"/>
                  </a:cubicBezTo>
                  <a:cubicBezTo>
                    <a:pt x="187" y="347"/>
                    <a:pt x="212" y="341"/>
                    <a:pt x="233" y="328"/>
                  </a:cubicBezTo>
                  <a:cubicBezTo>
                    <a:pt x="315" y="287"/>
                    <a:pt x="356" y="191"/>
                    <a:pt x="342" y="109"/>
                  </a:cubicBezTo>
                  <a:cubicBezTo>
                    <a:pt x="328" y="82"/>
                    <a:pt x="315" y="41"/>
                    <a:pt x="287" y="28"/>
                  </a:cubicBezTo>
                  <a:cubicBezTo>
                    <a:pt x="267" y="7"/>
                    <a:pt x="243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1"/>
            <p:cNvSpPr/>
            <p:nvPr/>
          </p:nvSpPr>
          <p:spPr>
            <a:xfrm flipH="1">
              <a:off x="7848669" y="978026"/>
              <a:ext cx="29130" cy="19597"/>
            </a:xfrm>
            <a:custGeom>
              <a:avLst/>
              <a:gdLst/>
              <a:ahLst/>
              <a:cxnLst/>
              <a:rect l="l" t="t" r="r" b="b"/>
              <a:pathLst>
                <a:path w="220" h="148" extrusionOk="0">
                  <a:moveTo>
                    <a:pt x="137" y="0"/>
                  </a:moveTo>
                  <a:cubicBezTo>
                    <a:pt x="116" y="0"/>
                    <a:pt x="93" y="8"/>
                    <a:pt x="69" y="16"/>
                  </a:cubicBezTo>
                  <a:cubicBezTo>
                    <a:pt x="55" y="29"/>
                    <a:pt x="28" y="29"/>
                    <a:pt x="14" y="57"/>
                  </a:cubicBezTo>
                  <a:cubicBezTo>
                    <a:pt x="1" y="70"/>
                    <a:pt x="1" y="98"/>
                    <a:pt x="14" y="125"/>
                  </a:cubicBezTo>
                  <a:cubicBezTo>
                    <a:pt x="14" y="125"/>
                    <a:pt x="28" y="139"/>
                    <a:pt x="55" y="139"/>
                  </a:cubicBezTo>
                  <a:cubicBezTo>
                    <a:pt x="72" y="144"/>
                    <a:pt x="89" y="148"/>
                    <a:pt x="105" y="148"/>
                  </a:cubicBezTo>
                  <a:cubicBezTo>
                    <a:pt x="128" y="148"/>
                    <a:pt x="149" y="141"/>
                    <a:pt x="165" y="125"/>
                  </a:cubicBezTo>
                  <a:cubicBezTo>
                    <a:pt x="206" y="98"/>
                    <a:pt x="219" y="43"/>
                    <a:pt x="178" y="16"/>
                  </a:cubicBezTo>
                  <a:cubicBezTo>
                    <a:pt x="167" y="4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1"/>
            <p:cNvSpPr/>
            <p:nvPr/>
          </p:nvSpPr>
          <p:spPr>
            <a:xfrm flipH="1">
              <a:off x="7796234" y="1041584"/>
              <a:ext cx="29130" cy="29263"/>
            </a:xfrm>
            <a:custGeom>
              <a:avLst/>
              <a:gdLst/>
              <a:ahLst/>
              <a:cxnLst/>
              <a:rect l="l" t="t" r="r" b="b"/>
              <a:pathLst>
                <a:path w="220" h="221" extrusionOk="0">
                  <a:moveTo>
                    <a:pt x="137" y="0"/>
                  </a:moveTo>
                  <a:cubicBezTo>
                    <a:pt x="83" y="55"/>
                    <a:pt x="1" y="205"/>
                    <a:pt x="69" y="218"/>
                  </a:cubicBezTo>
                  <a:cubicBezTo>
                    <a:pt x="76" y="220"/>
                    <a:pt x="83" y="221"/>
                    <a:pt x="90" y="221"/>
                  </a:cubicBezTo>
                  <a:cubicBezTo>
                    <a:pt x="151" y="221"/>
                    <a:pt x="206" y="170"/>
                    <a:pt x="206" y="109"/>
                  </a:cubicBezTo>
                  <a:cubicBezTo>
                    <a:pt x="219" y="55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31"/>
            <p:cNvSpPr/>
            <p:nvPr/>
          </p:nvSpPr>
          <p:spPr>
            <a:xfrm flipH="1">
              <a:off x="8090985" y="996299"/>
              <a:ext cx="70575" cy="54685"/>
            </a:xfrm>
            <a:custGeom>
              <a:avLst/>
              <a:gdLst/>
              <a:ahLst/>
              <a:cxnLst/>
              <a:rect l="l" t="t" r="r" b="b"/>
              <a:pathLst>
                <a:path w="533" h="413" extrusionOk="0">
                  <a:moveTo>
                    <a:pt x="383" y="1"/>
                  </a:moveTo>
                  <a:cubicBezTo>
                    <a:pt x="301" y="1"/>
                    <a:pt x="219" y="28"/>
                    <a:pt x="150" y="55"/>
                  </a:cubicBezTo>
                  <a:cubicBezTo>
                    <a:pt x="123" y="69"/>
                    <a:pt x="96" y="96"/>
                    <a:pt x="68" y="124"/>
                  </a:cubicBezTo>
                  <a:cubicBezTo>
                    <a:pt x="0" y="192"/>
                    <a:pt x="28" y="315"/>
                    <a:pt x="96" y="369"/>
                  </a:cubicBezTo>
                  <a:cubicBezTo>
                    <a:pt x="140" y="399"/>
                    <a:pt x="191" y="412"/>
                    <a:pt x="243" y="412"/>
                  </a:cubicBezTo>
                  <a:cubicBezTo>
                    <a:pt x="287" y="412"/>
                    <a:pt x="331" y="402"/>
                    <a:pt x="369" y="383"/>
                  </a:cubicBezTo>
                  <a:cubicBezTo>
                    <a:pt x="464" y="328"/>
                    <a:pt x="533" y="192"/>
                    <a:pt x="505" y="83"/>
                  </a:cubicBezTo>
                  <a:cubicBezTo>
                    <a:pt x="492" y="55"/>
                    <a:pt x="478" y="28"/>
                    <a:pt x="451" y="14"/>
                  </a:cubicBezTo>
                  <a:cubicBezTo>
                    <a:pt x="437" y="1"/>
                    <a:pt x="410" y="1"/>
                    <a:pt x="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31"/>
            <p:cNvSpPr/>
            <p:nvPr/>
          </p:nvSpPr>
          <p:spPr>
            <a:xfrm flipH="1">
              <a:off x="8145141" y="1095740"/>
              <a:ext cx="39988" cy="29130"/>
            </a:xfrm>
            <a:custGeom>
              <a:avLst/>
              <a:gdLst/>
              <a:ahLst/>
              <a:cxnLst/>
              <a:rect l="l" t="t" r="r" b="b"/>
              <a:pathLst>
                <a:path w="302" h="220" extrusionOk="0">
                  <a:moveTo>
                    <a:pt x="145" y="0"/>
                  </a:moveTo>
                  <a:cubicBezTo>
                    <a:pt x="123" y="0"/>
                    <a:pt x="102" y="5"/>
                    <a:pt x="83" y="14"/>
                  </a:cubicBezTo>
                  <a:cubicBezTo>
                    <a:pt x="69" y="28"/>
                    <a:pt x="55" y="28"/>
                    <a:pt x="42" y="42"/>
                  </a:cubicBezTo>
                  <a:cubicBezTo>
                    <a:pt x="1" y="69"/>
                    <a:pt x="14" y="137"/>
                    <a:pt x="42" y="164"/>
                  </a:cubicBezTo>
                  <a:cubicBezTo>
                    <a:pt x="69" y="205"/>
                    <a:pt x="124" y="219"/>
                    <a:pt x="178" y="219"/>
                  </a:cubicBezTo>
                  <a:cubicBezTo>
                    <a:pt x="206" y="219"/>
                    <a:pt x="233" y="219"/>
                    <a:pt x="260" y="205"/>
                  </a:cubicBezTo>
                  <a:cubicBezTo>
                    <a:pt x="301" y="164"/>
                    <a:pt x="301" y="83"/>
                    <a:pt x="260" y="42"/>
                  </a:cubicBezTo>
                  <a:cubicBezTo>
                    <a:pt x="225" y="15"/>
                    <a:pt x="184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31"/>
            <p:cNvSpPr/>
            <p:nvPr/>
          </p:nvSpPr>
          <p:spPr>
            <a:xfrm flipH="1">
              <a:off x="7964399" y="1161681"/>
              <a:ext cx="77857" cy="73090"/>
            </a:xfrm>
            <a:custGeom>
              <a:avLst/>
              <a:gdLst/>
              <a:ahLst/>
              <a:cxnLst/>
              <a:rect l="l" t="t" r="r" b="b"/>
              <a:pathLst>
                <a:path w="588" h="552" extrusionOk="0">
                  <a:moveTo>
                    <a:pt x="240" y="0"/>
                  </a:moveTo>
                  <a:cubicBezTo>
                    <a:pt x="208" y="0"/>
                    <a:pt x="178" y="3"/>
                    <a:pt x="151" y="8"/>
                  </a:cubicBezTo>
                  <a:cubicBezTo>
                    <a:pt x="110" y="21"/>
                    <a:pt x="82" y="35"/>
                    <a:pt x="69" y="49"/>
                  </a:cubicBezTo>
                  <a:cubicBezTo>
                    <a:pt x="28" y="90"/>
                    <a:pt x="0" y="144"/>
                    <a:pt x="0" y="199"/>
                  </a:cubicBezTo>
                  <a:cubicBezTo>
                    <a:pt x="0" y="240"/>
                    <a:pt x="0" y="281"/>
                    <a:pt x="14" y="322"/>
                  </a:cubicBezTo>
                  <a:cubicBezTo>
                    <a:pt x="28" y="404"/>
                    <a:pt x="110" y="472"/>
                    <a:pt x="191" y="513"/>
                  </a:cubicBezTo>
                  <a:cubicBezTo>
                    <a:pt x="239" y="537"/>
                    <a:pt x="291" y="551"/>
                    <a:pt x="340" y="551"/>
                  </a:cubicBezTo>
                  <a:cubicBezTo>
                    <a:pt x="375" y="551"/>
                    <a:pt x="409" y="544"/>
                    <a:pt x="437" y="527"/>
                  </a:cubicBezTo>
                  <a:cubicBezTo>
                    <a:pt x="533" y="486"/>
                    <a:pt x="587" y="376"/>
                    <a:pt x="587" y="281"/>
                  </a:cubicBezTo>
                  <a:cubicBezTo>
                    <a:pt x="574" y="185"/>
                    <a:pt x="519" y="90"/>
                    <a:pt x="424" y="49"/>
                  </a:cubicBezTo>
                  <a:cubicBezTo>
                    <a:pt x="369" y="12"/>
                    <a:pt x="302" y="0"/>
                    <a:pt x="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31"/>
            <p:cNvSpPr/>
            <p:nvPr/>
          </p:nvSpPr>
          <p:spPr>
            <a:xfrm flipH="1">
              <a:off x="8054836" y="1175319"/>
              <a:ext cx="34427" cy="24231"/>
            </a:xfrm>
            <a:custGeom>
              <a:avLst/>
              <a:gdLst/>
              <a:ahLst/>
              <a:cxnLst/>
              <a:rect l="l" t="t" r="r" b="b"/>
              <a:pathLst>
                <a:path w="260" h="183" extrusionOk="0">
                  <a:moveTo>
                    <a:pt x="192" y="0"/>
                  </a:moveTo>
                  <a:cubicBezTo>
                    <a:pt x="164" y="0"/>
                    <a:pt x="137" y="0"/>
                    <a:pt x="110" y="14"/>
                  </a:cubicBezTo>
                  <a:cubicBezTo>
                    <a:pt x="55" y="28"/>
                    <a:pt x="0" y="69"/>
                    <a:pt x="28" y="123"/>
                  </a:cubicBezTo>
                  <a:cubicBezTo>
                    <a:pt x="28" y="151"/>
                    <a:pt x="55" y="164"/>
                    <a:pt x="82" y="178"/>
                  </a:cubicBezTo>
                  <a:cubicBezTo>
                    <a:pt x="96" y="181"/>
                    <a:pt x="110" y="183"/>
                    <a:pt x="123" y="183"/>
                  </a:cubicBezTo>
                  <a:cubicBezTo>
                    <a:pt x="162" y="183"/>
                    <a:pt x="198" y="168"/>
                    <a:pt x="219" y="137"/>
                  </a:cubicBezTo>
                  <a:cubicBezTo>
                    <a:pt x="260" y="96"/>
                    <a:pt x="232" y="14"/>
                    <a:pt x="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31"/>
            <p:cNvSpPr/>
            <p:nvPr/>
          </p:nvSpPr>
          <p:spPr>
            <a:xfrm flipH="1">
              <a:off x="8108992" y="1161416"/>
              <a:ext cx="41577" cy="39988"/>
            </a:xfrm>
            <a:custGeom>
              <a:avLst/>
              <a:gdLst/>
              <a:ahLst/>
              <a:cxnLst/>
              <a:rect l="l" t="t" r="r" b="b"/>
              <a:pathLst>
                <a:path w="314" h="302" extrusionOk="0">
                  <a:moveTo>
                    <a:pt x="144" y="1"/>
                  </a:moveTo>
                  <a:cubicBezTo>
                    <a:pt x="131" y="1"/>
                    <a:pt x="174" y="27"/>
                    <a:pt x="122" y="37"/>
                  </a:cubicBezTo>
                  <a:cubicBezTo>
                    <a:pt x="81" y="51"/>
                    <a:pt x="54" y="64"/>
                    <a:pt x="26" y="92"/>
                  </a:cubicBezTo>
                  <a:cubicBezTo>
                    <a:pt x="26" y="105"/>
                    <a:pt x="13" y="119"/>
                    <a:pt x="13" y="146"/>
                  </a:cubicBezTo>
                  <a:cubicBezTo>
                    <a:pt x="1" y="218"/>
                    <a:pt x="84" y="301"/>
                    <a:pt x="160" y="301"/>
                  </a:cubicBezTo>
                  <a:cubicBezTo>
                    <a:pt x="170" y="301"/>
                    <a:pt x="181" y="300"/>
                    <a:pt x="190" y="297"/>
                  </a:cubicBezTo>
                  <a:cubicBezTo>
                    <a:pt x="286" y="269"/>
                    <a:pt x="313" y="133"/>
                    <a:pt x="259" y="64"/>
                  </a:cubicBezTo>
                  <a:cubicBezTo>
                    <a:pt x="231" y="37"/>
                    <a:pt x="204" y="23"/>
                    <a:pt x="177" y="10"/>
                  </a:cubicBezTo>
                  <a:cubicBezTo>
                    <a:pt x="157" y="3"/>
                    <a:pt x="148" y="1"/>
                    <a:pt x="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31"/>
            <p:cNvSpPr/>
            <p:nvPr/>
          </p:nvSpPr>
          <p:spPr>
            <a:xfrm flipH="1">
              <a:off x="7886672" y="1166315"/>
              <a:ext cx="50713" cy="50183"/>
            </a:xfrm>
            <a:custGeom>
              <a:avLst/>
              <a:gdLst/>
              <a:ahLst/>
              <a:cxnLst/>
              <a:rect l="l" t="t" r="r" b="b"/>
              <a:pathLst>
                <a:path w="383" h="379" extrusionOk="0">
                  <a:moveTo>
                    <a:pt x="219" y="0"/>
                  </a:moveTo>
                  <a:cubicBezTo>
                    <a:pt x="150" y="14"/>
                    <a:pt x="69" y="55"/>
                    <a:pt x="41" y="109"/>
                  </a:cubicBezTo>
                  <a:cubicBezTo>
                    <a:pt x="0" y="178"/>
                    <a:pt x="0" y="260"/>
                    <a:pt x="41" y="328"/>
                  </a:cubicBezTo>
                  <a:cubicBezTo>
                    <a:pt x="74" y="361"/>
                    <a:pt x="122" y="379"/>
                    <a:pt x="170" y="379"/>
                  </a:cubicBezTo>
                  <a:cubicBezTo>
                    <a:pt x="202" y="379"/>
                    <a:pt x="233" y="371"/>
                    <a:pt x="260" y="355"/>
                  </a:cubicBezTo>
                  <a:cubicBezTo>
                    <a:pt x="328" y="328"/>
                    <a:pt x="369" y="246"/>
                    <a:pt x="383" y="164"/>
                  </a:cubicBezTo>
                  <a:cubicBezTo>
                    <a:pt x="383" y="109"/>
                    <a:pt x="355" y="27"/>
                    <a:pt x="287" y="14"/>
                  </a:cubicBezTo>
                  <a:cubicBezTo>
                    <a:pt x="273" y="0"/>
                    <a:pt x="246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31"/>
            <p:cNvSpPr/>
            <p:nvPr/>
          </p:nvSpPr>
          <p:spPr>
            <a:xfrm flipH="1">
              <a:off x="8163282" y="1132550"/>
              <a:ext cx="54421" cy="43563"/>
            </a:xfrm>
            <a:custGeom>
              <a:avLst/>
              <a:gdLst/>
              <a:ahLst/>
              <a:cxnLst/>
              <a:rect l="l" t="t" r="r" b="b"/>
              <a:pathLst>
                <a:path w="411" h="329" extrusionOk="0">
                  <a:moveTo>
                    <a:pt x="205" y="0"/>
                  </a:moveTo>
                  <a:cubicBezTo>
                    <a:pt x="183" y="0"/>
                    <a:pt x="160" y="4"/>
                    <a:pt x="138" y="9"/>
                  </a:cubicBezTo>
                  <a:cubicBezTo>
                    <a:pt x="97" y="23"/>
                    <a:pt x="56" y="50"/>
                    <a:pt x="28" y="91"/>
                  </a:cubicBezTo>
                  <a:cubicBezTo>
                    <a:pt x="1" y="160"/>
                    <a:pt x="42" y="255"/>
                    <a:pt x="110" y="296"/>
                  </a:cubicBezTo>
                  <a:cubicBezTo>
                    <a:pt x="140" y="319"/>
                    <a:pt x="179" y="329"/>
                    <a:pt x="216" y="329"/>
                  </a:cubicBezTo>
                  <a:cubicBezTo>
                    <a:pt x="247" y="329"/>
                    <a:pt x="277" y="322"/>
                    <a:pt x="301" y="310"/>
                  </a:cubicBezTo>
                  <a:cubicBezTo>
                    <a:pt x="370" y="282"/>
                    <a:pt x="411" y="214"/>
                    <a:pt x="397" y="146"/>
                  </a:cubicBezTo>
                  <a:cubicBezTo>
                    <a:pt x="383" y="91"/>
                    <a:pt x="342" y="50"/>
                    <a:pt x="301" y="23"/>
                  </a:cubicBezTo>
                  <a:cubicBezTo>
                    <a:pt x="269" y="7"/>
                    <a:pt x="237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31"/>
            <p:cNvSpPr/>
            <p:nvPr/>
          </p:nvSpPr>
          <p:spPr>
            <a:xfrm flipH="1">
              <a:off x="7852377" y="1194784"/>
              <a:ext cx="18140" cy="16816"/>
            </a:xfrm>
            <a:custGeom>
              <a:avLst/>
              <a:gdLst/>
              <a:ahLst/>
              <a:cxnLst/>
              <a:rect l="l" t="t" r="r" b="b"/>
              <a:pathLst>
                <a:path w="137" h="127" extrusionOk="0">
                  <a:moveTo>
                    <a:pt x="71" y="1"/>
                  </a:moveTo>
                  <a:cubicBezTo>
                    <a:pt x="66" y="1"/>
                    <a:pt x="61" y="2"/>
                    <a:pt x="55" y="4"/>
                  </a:cubicBezTo>
                  <a:cubicBezTo>
                    <a:pt x="14" y="17"/>
                    <a:pt x="0" y="85"/>
                    <a:pt x="28" y="113"/>
                  </a:cubicBezTo>
                  <a:cubicBezTo>
                    <a:pt x="37" y="122"/>
                    <a:pt x="50" y="126"/>
                    <a:pt x="65" y="126"/>
                  </a:cubicBezTo>
                  <a:cubicBezTo>
                    <a:pt x="94" y="126"/>
                    <a:pt x="128" y="108"/>
                    <a:pt x="137" y="72"/>
                  </a:cubicBezTo>
                  <a:cubicBezTo>
                    <a:pt x="137" y="36"/>
                    <a:pt x="10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31"/>
            <p:cNvSpPr/>
            <p:nvPr/>
          </p:nvSpPr>
          <p:spPr>
            <a:xfrm flipH="1">
              <a:off x="8056557" y="1216897"/>
              <a:ext cx="50845" cy="39988"/>
            </a:xfrm>
            <a:custGeom>
              <a:avLst/>
              <a:gdLst/>
              <a:ahLst/>
              <a:cxnLst/>
              <a:rect l="l" t="t" r="r" b="b"/>
              <a:pathLst>
                <a:path w="384" h="302" extrusionOk="0">
                  <a:moveTo>
                    <a:pt x="124" y="0"/>
                  </a:moveTo>
                  <a:cubicBezTo>
                    <a:pt x="96" y="0"/>
                    <a:pt x="55" y="0"/>
                    <a:pt x="28" y="28"/>
                  </a:cubicBezTo>
                  <a:cubicBezTo>
                    <a:pt x="1" y="55"/>
                    <a:pt x="14" y="110"/>
                    <a:pt x="28" y="137"/>
                  </a:cubicBezTo>
                  <a:cubicBezTo>
                    <a:pt x="55" y="192"/>
                    <a:pt x="96" y="246"/>
                    <a:pt x="151" y="273"/>
                  </a:cubicBezTo>
                  <a:cubicBezTo>
                    <a:pt x="185" y="290"/>
                    <a:pt x="219" y="302"/>
                    <a:pt x="252" y="302"/>
                  </a:cubicBezTo>
                  <a:cubicBezTo>
                    <a:pt x="273" y="302"/>
                    <a:pt x="294" y="298"/>
                    <a:pt x="315" y="287"/>
                  </a:cubicBezTo>
                  <a:cubicBezTo>
                    <a:pt x="329" y="287"/>
                    <a:pt x="342" y="273"/>
                    <a:pt x="356" y="273"/>
                  </a:cubicBezTo>
                  <a:cubicBezTo>
                    <a:pt x="356" y="260"/>
                    <a:pt x="369" y="246"/>
                    <a:pt x="369" y="232"/>
                  </a:cubicBezTo>
                  <a:cubicBezTo>
                    <a:pt x="383" y="178"/>
                    <a:pt x="369" y="123"/>
                    <a:pt x="329" y="82"/>
                  </a:cubicBezTo>
                  <a:cubicBezTo>
                    <a:pt x="274" y="28"/>
                    <a:pt x="192" y="14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31"/>
            <p:cNvSpPr/>
            <p:nvPr/>
          </p:nvSpPr>
          <p:spPr>
            <a:xfrm flipH="1">
              <a:off x="8118129" y="1214381"/>
              <a:ext cx="70575" cy="59584"/>
            </a:xfrm>
            <a:custGeom>
              <a:avLst/>
              <a:gdLst/>
              <a:ahLst/>
              <a:cxnLst/>
              <a:rect l="l" t="t" r="r" b="b"/>
              <a:pathLst>
                <a:path w="533" h="450" extrusionOk="0">
                  <a:moveTo>
                    <a:pt x="255" y="1"/>
                  </a:moveTo>
                  <a:cubicBezTo>
                    <a:pt x="181" y="1"/>
                    <a:pt x="112" y="31"/>
                    <a:pt x="55" y="88"/>
                  </a:cubicBezTo>
                  <a:cubicBezTo>
                    <a:pt x="41" y="115"/>
                    <a:pt x="28" y="142"/>
                    <a:pt x="14" y="170"/>
                  </a:cubicBezTo>
                  <a:cubicBezTo>
                    <a:pt x="0" y="224"/>
                    <a:pt x="28" y="279"/>
                    <a:pt x="69" y="320"/>
                  </a:cubicBezTo>
                  <a:cubicBezTo>
                    <a:pt x="110" y="361"/>
                    <a:pt x="164" y="388"/>
                    <a:pt x="205" y="415"/>
                  </a:cubicBezTo>
                  <a:cubicBezTo>
                    <a:pt x="257" y="433"/>
                    <a:pt x="309" y="450"/>
                    <a:pt x="357" y="450"/>
                  </a:cubicBezTo>
                  <a:cubicBezTo>
                    <a:pt x="385" y="450"/>
                    <a:pt x="412" y="444"/>
                    <a:pt x="437" y="429"/>
                  </a:cubicBezTo>
                  <a:cubicBezTo>
                    <a:pt x="506" y="402"/>
                    <a:pt x="533" y="320"/>
                    <a:pt x="533" y="251"/>
                  </a:cubicBezTo>
                  <a:cubicBezTo>
                    <a:pt x="519" y="156"/>
                    <a:pt x="451" y="47"/>
                    <a:pt x="355" y="19"/>
                  </a:cubicBezTo>
                  <a:cubicBezTo>
                    <a:pt x="322" y="7"/>
                    <a:pt x="288" y="1"/>
                    <a:pt x="2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31"/>
            <p:cNvSpPr/>
            <p:nvPr/>
          </p:nvSpPr>
          <p:spPr>
            <a:xfrm flipH="1">
              <a:off x="8181289" y="1193327"/>
              <a:ext cx="23701" cy="22245"/>
            </a:xfrm>
            <a:custGeom>
              <a:avLst/>
              <a:gdLst/>
              <a:ahLst/>
              <a:cxnLst/>
              <a:rect l="l" t="t" r="r" b="b"/>
              <a:pathLst>
                <a:path w="179" h="168" extrusionOk="0">
                  <a:moveTo>
                    <a:pt x="69" y="1"/>
                  </a:moveTo>
                  <a:cubicBezTo>
                    <a:pt x="28" y="15"/>
                    <a:pt x="1" y="42"/>
                    <a:pt x="1" y="83"/>
                  </a:cubicBezTo>
                  <a:cubicBezTo>
                    <a:pt x="1" y="130"/>
                    <a:pt x="42" y="167"/>
                    <a:pt x="88" y="167"/>
                  </a:cubicBezTo>
                  <a:cubicBezTo>
                    <a:pt x="95" y="167"/>
                    <a:pt x="103" y="167"/>
                    <a:pt x="110" y="165"/>
                  </a:cubicBezTo>
                  <a:cubicBezTo>
                    <a:pt x="164" y="137"/>
                    <a:pt x="178" y="69"/>
                    <a:pt x="137" y="28"/>
                  </a:cubicBezTo>
                  <a:cubicBezTo>
                    <a:pt x="123" y="15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31"/>
            <p:cNvSpPr/>
            <p:nvPr/>
          </p:nvSpPr>
          <p:spPr>
            <a:xfrm flipH="1">
              <a:off x="7980685" y="1248278"/>
              <a:ext cx="45284" cy="43166"/>
            </a:xfrm>
            <a:custGeom>
              <a:avLst/>
              <a:gdLst/>
              <a:ahLst/>
              <a:cxnLst/>
              <a:rect l="l" t="t" r="r" b="b"/>
              <a:pathLst>
                <a:path w="342" h="326" extrusionOk="0">
                  <a:moveTo>
                    <a:pt x="217" y="0"/>
                  </a:moveTo>
                  <a:cubicBezTo>
                    <a:pt x="196" y="0"/>
                    <a:pt x="173" y="3"/>
                    <a:pt x="150" y="9"/>
                  </a:cubicBezTo>
                  <a:cubicBezTo>
                    <a:pt x="123" y="23"/>
                    <a:pt x="82" y="36"/>
                    <a:pt x="68" y="64"/>
                  </a:cubicBezTo>
                  <a:cubicBezTo>
                    <a:pt x="41" y="77"/>
                    <a:pt x="28" y="105"/>
                    <a:pt x="28" y="118"/>
                  </a:cubicBezTo>
                  <a:cubicBezTo>
                    <a:pt x="0" y="187"/>
                    <a:pt x="14" y="241"/>
                    <a:pt x="55" y="282"/>
                  </a:cubicBezTo>
                  <a:cubicBezTo>
                    <a:pt x="84" y="311"/>
                    <a:pt x="121" y="325"/>
                    <a:pt x="158" y="325"/>
                  </a:cubicBezTo>
                  <a:cubicBezTo>
                    <a:pt x="189" y="325"/>
                    <a:pt x="221" y="315"/>
                    <a:pt x="246" y="296"/>
                  </a:cubicBezTo>
                  <a:cubicBezTo>
                    <a:pt x="301" y="269"/>
                    <a:pt x="328" y="200"/>
                    <a:pt x="342" y="132"/>
                  </a:cubicBezTo>
                  <a:cubicBezTo>
                    <a:pt x="342" y="91"/>
                    <a:pt x="328" y="50"/>
                    <a:pt x="301" y="23"/>
                  </a:cubicBezTo>
                  <a:cubicBezTo>
                    <a:pt x="277" y="7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31"/>
            <p:cNvSpPr/>
            <p:nvPr/>
          </p:nvSpPr>
          <p:spPr>
            <a:xfrm flipH="1">
              <a:off x="7897530" y="1235302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147" y="0"/>
                  </a:moveTo>
                  <a:cubicBezTo>
                    <a:pt x="137" y="0"/>
                    <a:pt x="126" y="4"/>
                    <a:pt x="110" y="12"/>
                  </a:cubicBezTo>
                  <a:cubicBezTo>
                    <a:pt x="55" y="39"/>
                    <a:pt x="1" y="93"/>
                    <a:pt x="14" y="148"/>
                  </a:cubicBezTo>
                  <a:cubicBezTo>
                    <a:pt x="14" y="203"/>
                    <a:pt x="69" y="244"/>
                    <a:pt x="124" y="257"/>
                  </a:cubicBezTo>
                  <a:cubicBezTo>
                    <a:pt x="153" y="277"/>
                    <a:pt x="191" y="290"/>
                    <a:pt x="225" y="290"/>
                  </a:cubicBezTo>
                  <a:cubicBezTo>
                    <a:pt x="237" y="290"/>
                    <a:pt x="249" y="288"/>
                    <a:pt x="260" y="285"/>
                  </a:cubicBezTo>
                  <a:cubicBezTo>
                    <a:pt x="315" y="285"/>
                    <a:pt x="356" y="244"/>
                    <a:pt x="356" y="189"/>
                  </a:cubicBezTo>
                  <a:cubicBezTo>
                    <a:pt x="356" y="162"/>
                    <a:pt x="342" y="148"/>
                    <a:pt x="328" y="121"/>
                  </a:cubicBezTo>
                  <a:cubicBezTo>
                    <a:pt x="287" y="93"/>
                    <a:pt x="260" y="66"/>
                    <a:pt x="219" y="39"/>
                  </a:cubicBezTo>
                  <a:cubicBezTo>
                    <a:pt x="180" y="20"/>
                    <a:pt x="169" y="0"/>
                    <a:pt x="1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31"/>
            <p:cNvSpPr/>
            <p:nvPr/>
          </p:nvSpPr>
          <p:spPr>
            <a:xfrm flipH="1">
              <a:off x="7789084" y="1184058"/>
              <a:ext cx="30852" cy="27939"/>
            </a:xfrm>
            <a:custGeom>
              <a:avLst/>
              <a:gdLst/>
              <a:ahLst/>
              <a:cxnLst/>
              <a:rect l="l" t="t" r="r" b="b"/>
              <a:pathLst>
                <a:path w="233" h="211" extrusionOk="0">
                  <a:moveTo>
                    <a:pt x="123" y="0"/>
                  </a:moveTo>
                  <a:cubicBezTo>
                    <a:pt x="114" y="0"/>
                    <a:pt x="105" y="1"/>
                    <a:pt x="96" y="3"/>
                  </a:cubicBezTo>
                  <a:cubicBezTo>
                    <a:pt x="42" y="3"/>
                    <a:pt x="1" y="85"/>
                    <a:pt x="14" y="139"/>
                  </a:cubicBezTo>
                  <a:cubicBezTo>
                    <a:pt x="34" y="178"/>
                    <a:pt x="82" y="210"/>
                    <a:pt x="127" y="210"/>
                  </a:cubicBezTo>
                  <a:cubicBezTo>
                    <a:pt x="145" y="210"/>
                    <a:pt x="163" y="205"/>
                    <a:pt x="178" y="194"/>
                  </a:cubicBezTo>
                  <a:cubicBezTo>
                    <a:pt x="192" y="194"/>
                    <a:pt x="206" y="166"/>
                    <a:pt x="219" y="153"/>
                  </a:cubicBezTo>
                  <a:cubicBezTo>
                    <a:pt x="233" y="139"/>
                    <a:pt x="233" y="112"/>
                    <a:pt x="233" y="98"/>
                  </a:cubicBezTo>
                  <a:cubicBezTo>
                    <a:pt x="233" y="39"/>
                    <a:pt x="181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31"/>
            <p:cNvSpPr/>
            <p:nvPr/>
          </p:nvSpPr>
          <p:spPr>
            <a:xfrm flipH="1">
              <a:off x="7836090" y="1230138"/>
              <a:ext cx="32573" cy="24099"/>
            </a:xfrm>
            <a:custGeom>
              <a:avLst/>
              <a:gdLst/>
              <a:ahLst/>
              <a:cxnLst/>
              <a:rect l="l" t="t" r="r" b="b"/>
              <a:pathLst>
                <a:path w="246" h="182" extrusionOk="0">
                  <a:moveTo>
                    <a:pt x="148" y="1"/>
                  </a:moveTo>
                  <a:cubicBezTo>
                    <a:pt x="134" y="1"/>
                    <a:pt x="121" y="4"/>
                    <a:pt x="109" y="10"/>
                  </a:cubicBezTo>
                  <a:cubicBezTo>
                    <a:pt x="82" y="23"/>
                    <a:pt x="55" y="51"/>
                    <a:pt x="41" y="78"/>
                  </a:cubicBezTo>
                  <a:cubicBezTo>
                    <a:pt x="14" y="105"/>
                    <a:pt x="0" y="132"/>
                    <a:pt x="14" y="160"/>
                  </a:cubicBezTo>
                  <a:cubicBezTo>
                    <a:pt x="27" y="173"/>
                    <a:pt x="41" y="173"/>
                    <a:pt x="55" y="173"/>
                  </a:cubicBezTo>
                  <a:cubicBezTo>
                    <a:pt x="75" y="178"/>
                    <a:pt x="95" y="182"/>
                    <a:pt x="114" y="182"/>
                  </a:cubicBezTo>
                  <a:cubicBezTo>
                    <a:pt x="147" y="182"/>
                    <a:pt x="179" y="172"/>
                    <a:pt x="205" y="146"/>
                  </a:cubicBezTo>
                  <a:cubicBezTo>
                    <a:pt x="232" y="119"/>
                    <a:pt x="246" y="51"/>
                    <a:pt x="205" y="23"/>
                  </a:cubicBezTo>
                  <a:cubicBezTo>
                    <a:pt x="189" y="7"/>
                    <a:pt x="168" y="1"/>
                    <a:pt x="1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31"/>
            <p:cNvSpPr/>
            <p:nvPr/>
          </p:nvSpPr>
          <p:spPr>
            <a:xfrm flipH="1">
              <a:off x="8083701" y="949822"/>
              <a:ext cx="23701" cy="14035"/>
            </a:xfrm>
            <a:custGeom>
              <a:avLst/>
              <a:gdLst/>
              <a:ahLst/>
              <a:cxnLst/>
              <a:rect l="l" t="t" r="r" b="b"/>
              <a:pathLst>
                <a:path w="179" h="106" extrusionOk="0">
                  <a:moveTo>
                    <a:pt x="76" y="0"/>
                  </a:moveTo>
                  <a:cubicBezTo>
                    <a:pt x="59" y="0"/>
                    <a:pt x="42" y="4"/>
                    <a:pt x="28" y="10"/>
                  </a:cubicBezTo>
                  <a:cubicBezTo>
                    <a:pt x="28" y="24"/>
                    <a:pt x="14" y="24"/>
                    <a:pt x="14" y="38"/>
                  </a:cubicBezTo>
                  <a:cubicBezTo>
                    <a:pt x="1" y="51"/>
                    <a:pt x="1" y="79"/>
                    <a:pt x="14" y="92"/>
                  </a:cubicBezTo>
                  <a:cubicBezTo>
                    <a:pt x="42" y="106"/>
                    <a:pt x="55" y="106"/>
                    <a:pt x="83" y="106"/>
                  </a:cubicBezTo>
                  <a:cubicBezTo>
                    <a:pt x="110" y="106"/>
                    <a:pt x="137" y="106"/>
                    <a:pt x="165" y="92"/>
                  </a:cubicBezTo>
                  <a:cubicBezTo>
                    <a:pt x="178" y="65"/>
                    <a:pt x="165" y="24"/>
                    <a:pt x="124" y="10"/>
                  </a:cubicBezTo>
                  <a:cubicBezTo>
                    <a:pt x="110" y="4"/>
                    <a:pt x="93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31"/>
            <p:cNvSpPr/>
            <p:nvPr/>
          </p:nvSpPr>
          <p:spPr>
            <a:xfrm flipH="1">
              <a:off x="8181289" y="1028872"/>
              <a:ext cx="21848" cy="23834"/>
            </a:xfrm>
            <a:custGeom>
              <a:avLst/>
              <a:gdLst/>
              <a:ahLst/>
              <a:cxnLst/>
              <a:rect l="l" t="t" r="r" b="b"/>
              <a:pathLst>
                <a:path w="165" h="180" extrusionOk="0">
                  <a:moveTo>
                    <a:pt x="96" y="0"/>
                  </a:moveTo>
                  <a:cubicBezTo>
                    <a:pt x="55" y="14"/>
                    <a:pt x="28" y="41"/>
                    <a:pt x="14" y="69"/>
                  </a:cubicBezTo>
                  <a:cubicBezTo>
                    <a:pt x="0" y="110"/>
                    <a:pt x="28" y="151"/>
                    <a:pt x="55" y="164"/>
                  </a:cubicBezTo>
                  <a:cubicBezTo>
                    <a:pt x="65" y="175"/>
                    <a:pt x="78" y="179"/>
                    <a:pt x="91" y="179"/>
                  </a:cubicBezTo>
                  <a:cubicBezTo>
                    <a:pt x="111" y="179"/>
                    <a:pt x="134" y="168"/>
                    <a:pt x="150" y="151"/>
                  </a:cubicBezTo>
                  <a:cubicBezTo>
                    <a:pt x="164" y="96"/>
                    <a:pt x="137" y="41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31"/>
            <p:cNvSpPr/>
            <p:nvPr/>
          </p:nvSpPr>
          <p:spPr>
            <a:xfrm flipH="1">
              <a:off x="7886672" y="935257"/>
              <a:ext cx="25423" cy="17875"/>
            </a:xfrm>
            <a:custGeom>
              <a:avLst/>
              <a:gdLst/>
              <a:ahLst/>
              <a:cxnLst/>
              <a:rect l="l" t="t" r="r" b="b"/>
              <a:pathLst>
                <a:path w="192" h="135" extrusionOk="0">
                  <a:moveTo>
                    <a:pt x="116" y="1"/>
                  </a:moveTo>
                  <a:cubicBezTo>
                    <a:pt x="99" y="1"/>
                    <a:pt x="82" y="4"/>
                    <a:pt x="69" y="11"/>
                  </a:cubicBezTo>
                  <a:cubicBezTo>
                    <a:pt x="28" y="25"/>
                    <a:pt x="0" y="52"/>
                    <a:pt x="0" y="79"/>
                  </a:cubicBezTo>
                  <a:cubicBezTo>
                    <a:pt x="14" y="120"/>
                    <a:pt x="55" y="134"/>
                    <a:pt x="82" y="134"/>
                  </a:cubicBezTo>
                  <a:cubicBezTo>
                    <a:pt x="123" y="134"/>
                    <a:pt x="151" y="134"/>
                    <a:pt x="164" y="107"/>
                  </a:cubicBezTo>
                  <a:cubicBezTo>
                    <a:pt x="192" y="79"/>
                    <a:pt x="192" y="38"/>
                    <a:pt x="164" y="11"/>
                  </a:cubicBezTo>
                  <a:cubicBezTo>
                    <a:pt x="151" y="4"/>
                    <a:pt x="134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31"/>
            <p:cNvSpPr/>
            <p:nvPr/>
          </p:nvSpPr>
          <p:spPr>
            <a:xfrm flipH="1">
              <a:off x="7765514" y="1075878"/>
              <a:ext cx="21848" cy="21450"/>
            </a:xfrm>
            <a:custGeom>
              <a:avLst/>
              <a:gdLst/>
              <a:ahLst/>
              <a:cxnLst/>
              <a:rect l="l" t="t" r="r" b="b"/>
              <a:pathLst>
                <a:path w="165" h="162" extrusionOk="0">
                  <a:moveTo>
                    <a:pt x="96" y="0"/>
                  </a:moveTo>
                  <a:cubicBezTo>
                    <a:pt x="69" y="28"/>
                    <a:pt x="41" y="41"/>
                    <a:pt x="28" y="69"/>
                  </a:cubicBezTo>
                  <a:cubicBezTo>
                    <a:pt x="0" y="96"/>
                    <a:pt x="0" y="123"/>
                    <a:pt x="14" y="151"/>
                  </a:cubicBezTo>
                  <a:cubicBezTo>
                    <a:pt x="26" y="159"/>
                    <a:pt x="39" y="162"/>
                    <a:pt x="53" y="162"/>
                  </a:cubicBezTo>
                  <a:cubicBezTo>
                    <a:pt x="85" y="162"/>
                    <a:pt x="118" y="143"/>
                    <a:pt x="137" y="123"/>
                  </a:cubicBezTo>
                  <a:cubicBezTo>
                    <a:pt x="164" y="82"/>
                    <a:pt x="137" y="14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31"/>
            <p:cNvSpPr/>
            <p:nvPr/>
          </p:nvSpPr>
          <p:spPr>
            <a:xfrm flipH="1">
              <a:off x="7908387" y="894209"/>
              <a:ext cx="32705" cy="31778"/>
            </a:xfrm>
            <a:custGeom>
              <a:avLst/>
              <a:gdLst/>
              <a:ahLst/>
              <a:cxnLst/>
              <a:rect l="l" t="t" r="r" b="b"/>
              <a:pathLst>
                <a:path w="247" h="240" extrusionOk="0">
                  <a:moveTo>
                    <a:pt x="185" y="0"/>
                  </a:moveTo>
                  <a:cubicBezTo>
                    <a:pt x="168" y="0"/>
                    <a:pt x="151" y="7"/>
                    <a:pt x="137" y="21"/>
                  </a:cubicBezTo>
                  <a:lnTo>
                    <a:pt x="15" y="144"/>
                  </a:lnTo>
                  <a:cubicBezTo>
                    <a:pt x="1" y="171"/>
                    <a:pt x="1" y="198"/>
                    <a:pt x="15" y="226"/>
                  </a:cubicBezTo>
                  <a:cubicBezTo>
                    <a:pt x="28" y="239"/>
                    <a:pt x="42" y="239"/>
                    <a:pt x="69" y="239"/>
                  </a:cubicBezTo>
                  <a:cubicBezTo>
                    <a:pt x="83" y="239"/>
                    <a:pt x="97" y="239"/>
                    <a:pt x="110" y="226"/>
                  </a:cubicBezTo>
                  <a:lnTo>
                    <a:pt x="233" y="103"/>
                  </a:lnTo>
                  <a:cubicBezTo>
                    <a:pt x="247" y="75"/>
                    <a:pt x="247" y="34"/>
                    <a:pt x="233" y="21"/>
                  </a:cubicBezTo>
                  <a:cubicBezTo>
                    <a:pt x="219" y="7"/>
                    <a:pt x="202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31"/>
            <p:cNvSpPr/>
            <p:nvPr/>
          </p:nvSpPr>
          <p:spPr>
            <a:xfrm flipH="1">
              <a:off x="8096413" y="890105"/>
              <a:ext cx="30852" cy="28601"/>
            </a:xfrm>
            <a:custGeom>
              <a:avLst/>
              <a:gdLst/>
              <a:ahLst/>
              <a:cxnLst/>
              <a:rect l="l" t="t" r="r" b="b"/>
              <a:pathLst>
                <a:path w="233" h="216" extrusionOk="0">
                  <a:moveTo>
                    <a:pt x="74" y="1"/>
                  </a:moveTo>
                  <a:cubicBezTo>
                    <a:pt x="59" y="1"/>
                    <a:pt x="42" y="4"/>
                    <a:pt x="28" y="11"/>
                  </a:cubicBezTo>
                  <a:cubicBezTo>
                    <a:pt x="1" y="38"/>
                    <a:pt x="1" y="79"/>
                    <a:pt x="28" y="106"/>
                  </a:cubicBezTo>
                  <a:lnTo>
                    <a:pt x="124" y="202"/>
                  </a:lnTo>
                  <a:cubicBezTo>
                    <a:pt x="137" y="216"/>
                    <a:pt x="151" y="216"/>
                    <a:pt x="164" y="216"/>
                  </a:cubicBezTo>
                  <a:cubicBezTo>
                    <a:pt x="192" y="216"/>
                    <a:pt x="205" y="216"/>
                    <a:pt x="219" y="202"/>
                  </a:cubicBezTo>
                  <a:cubicBezTo>
                    <a:pt x="233" y="175"/>
                    <a:pt x="233" y="134"/>
                    <a:pt x="219" y="120"/>
                  </a:cubicBezTo>
                  <a:lnTo>
                    <a:pt x="110" y="11"/>
                  </a:lnTo>
                  <a:cubicBezTo>
                    <a:pt x="103" y="4"/>
                    <a:pt x="89" y="1"/>
                    <a:pt x="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31"/>
            <p:cNvSpPr/>
            <p:nvPr/>
          </p:nvSpPr>
          <p:spPr>
            <a:xfrm flipH="1">
              <a:off x="8177715" y="928769"/>
              <a:ext cx="65278" cy="36942"/>
            </a:xfrm>
            <a:custGeom>
              <a:avLst/>
              <a:gdLst/>
              <a:ahLst/>
              <a:cxnLst/>
              <a:rect l="l" t="t" r="r" b="b"/>
              <a:pathLst>
                <a:path w="493" h="279" extrusionOk="0">
                  <a:moveTo>
                    <a:pt x="74" y="0"/>
                  </a:moveTo>
                  <a:cubicBezTo>
                    <a:pt x="50" y="0"/>
                    <a:pt x="25" y="16"/>
                    <a:pt x="14" y="46"/>
                  </a:cubicBezTo>
                  <a:cubicBezTo>
                    <a:pt x="1" y="74"/>
                    <a:pt x="14" y="115"/>
                    <a:pt x="55" y="128"/>
                  </a:cubicBezTo>
                  <a:lnTo>
                    <a:pt x="397" y="265"/>
                  </a:lnTo>
                  <a:cubicBezTo>
                    <a:pt x="410" y="279"/>
                    <a:pt x="410" y="279"/>
                    <a:pt x="424" y="279"/>
                  </a:cubicBezTo>
                  <a:cubicBezTo>
                    <a:pt x="451" y="279"/>
                    <a:pt x="465" y="265"/>
                    <a:pt x="479" y="238"/>
                  </a:cubicBezTo>
                  <a:cubicBezTo>
                    <a:pt x="492" y="210"/>
                    <a:pt x="479" y="169"/>
                    <a:pt x="451" y="156"/>
                  </a:cubicBezTo>
                  <a:lnTo>
                    <a:pt x="96" y="6"/>
                  </a:lnTo>
                  <a:cubicBezTo>
                    <a:pt x="90" y="2"/>
                    <a:pt x="82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31"/>
            <p:cNvSpPr/>
            <p:nvPr/>
          </p:nvSpPr>
          <p:spPr>
            <a:xfrm flipH="1">
              <a:off x="8250011" y="1037876"/>
              <a:ext cx="34559" cy="39988"/>
            </a:xfrm>
            <a:custGeom>
              <a:avLst/>
              <a:gdLst/>
              <a:ahLst/>
              <a:cxnLst/>
              <a:rect l="l" t="t" r="r" b="b"/>
              <a:pathLst>
                <a:path w="261" h="302" extrusionOk="0">
                  <a:moveTo>
                    <a:pt x="55" y="1"/>
                  </a:moveTo>
                  <a:cubicBezTo>
                    <a:pt x="28" y="14"/>
                    <a:pt x="1" y="42"/>
                    <a:pt x="1" y="69"/>
                  </a:cubicBezTo>
                  <a:cubicBezTo>
                    <a:pt x="28" y="165"/>
                    <a:pt x="83" y="246"/>
                    <a:pt x="165" y="287"/>
                  </a:cubicBezTo>
                  <a:cubicBezTo>
                    <a:pt x="165" y="301"/>
                    <a:pt x="178" y="301"/>
                    <a:pt x="192" y="301"/>
                  </a:cubicBezTo>
                  <a:cubicBezTo>
                    <a:pt x="206" y="301"/>
                    <a:pt x="233" y="287"/>
                    <a:pt x="247" y="260"/>
                  </a:cubicBezTo>
                  <a:cubicBezTo>
                    <a:pt x="260" y="233"/>
                    <a:pt x="247" y="206"/>
                    <a:pt x="219" y="192"/>
                  </a:cubicBezTo>
                  <a:cubicBezTo>
                    <a:pt x="165" y="165"/>
                    <a:pt x="137" y="110"/>
                    <a:pt x="124" y="55"/>
                  </a:cubicBezTo>
                  <a:cubicBezTo>
                    <a:pt x="124" y="14"/>
                    <a:pt x="83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31"/>
            <p:cNvSpPr/>
            <p:nvPr/>
          </p:nvSpPr>
          <p:spPr>
            <a:xfrm flipH="1">
              <a:off x="8083701" y="1126459"/>
              <a:ext cx="16419" cy="32705"/>
            </a:xfrm>
            <a:custGeom>
              <a:avLst/>
              <a:gdLst/>
              <a:ahLst/>
              <a:cxnLst/>
              <a:rect l="l" t="t" r="r" b="b"/>
              <a:pathLst>
                <a:path w="124" h="247" extrusionOk="0">
                  <a:moveTo>
                    <a:pt x="69" y="1"/>
                  </a:moveTo>
                  <a:cubicBezTo>
                    <a:pt x="28" y="1"/>
                    <a:pt x="0" y="28"/>
                    <a:pt x="0" y="69"/>
                  </a:cubicBezTo>
                  <a:lnTo>
                    <a:pt x="0" y="192"/>
                  </a:lnTo>
                  <a:cubicBezTo>
                    <a:pt x="0" y="219"/>
                    <a:pt x="28" y="246"/>
                    <a:pt x="69" y="246"/>
                  </a:cubicBezTo>
                  <a:cubicBezTo>
                    <a:pt x="96" y="246"/>
                    <a:pt x="123" y="219"/>
                    <a:pt x="123" y="192"/>
                  </a:cubicBezTo>
                  <a:lnTo>
                    <a:pt x="123" y="69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1"/>
            <p:cNvSpPr/>
            <p:nvPr/>
          </p:nvSpPr>
          <p:spPr>
            <a:xfrm flipH="1">
              <a:off x="7977110" y="1009010"/>
              <a:ext cx="66999" cy="28998"/>
            </a:xfrm>
            <a:custGeom>
              <a:avLst/>
              <a:gdLst/>
              <a:ahLst/>
              <a:cxnLst/>
              <a:rect l="l" t="t" r="r" b="b"/>
              <a:pathLst>
                <a:path w="506" h="219" extrusionOk="0">
                  <a:moveTo>
                    <a:pt x="69" y="0"/>
                  </a:moveTo>
                  <a:cubicBezTo>
                    <a:pt x="28" y="0"/>
                    <a:pt x="1" y="28"/>
                    <a:pt x="1" y="55"/>
                  </a:cubicBezTo>
                  <a:cubicBezTo>
                    <a:pt x="1" y="89"/>
                    <a:pt x="19" y="113"/>
                    <a:pt x="49" y="113"/>
                  </a:cubicBezTo>
                  <a:cubicBezTo>
                    <a:pt x="55" y="113"/>
                    <a:pt x="62" y="112"/>
                    <a:pt x="69" y="109"/>
                  </a:cubicBezTo>
                  <a:cubicBezTo>
                    <a:pt x="178" y="109"/>
                    <a:pt x="301" y="150"/>
                    <a:pt x="410" y="205"/>
                  </a:cubicBezTo>
                  <a:cubicBezTo>
                    <a:pt x="410" y="219"/>
                    <a:pt x="424" y="219"/>
                    <a:pt x="438" y="219"/>
                  </a:cubicBezTo>
                  <a:cubicBezTo>
                    <a:pt x="451" y="219"/>
                    <a:pt x="479" y="205"/>
                    <a:pt x="492" y="191"/>
                  </a:cubicBezTo>
                  <a:cubicBezTo>
                    <a:pt x="506" y="164"/>
                    <a:pt x="492" y="123"/>
                    <a:pt x="465" y="109"/>
                  </a:cubicBezTo>
                  <a:cubicBezTo>
                    <a:pt x="342" y="28"/>
                    <a:pt x="20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1"/>
            <p:cNvSpPr/>
            <p:nvPr/>
          </p:nvSpPr>
          <p:spPr>
            <a:xfrm flipH="1">
              <a:off x="7760086" y="1025032"/>
              <a:ext cx="38134" cy="41974"/>
            </a:xfrm>
            <a:custGeom>
              <a:avLst/>
              <a:gdLst/>
              <a:ahLst/>
              <a:cxnLst/>
              <a:rect l="l" t="t" r="r" b="b"/>
              <a:pathLst>
                <a:path w="288" h="317" extrusionOk="0">
                  <a:moveTo>
                    <a:pt x="225" y="1"/>
                  </a:moveTo>
                  <a:cubicBezTo>
                    <a:pt x="205" y="1"/>
                    <a:pt x="186" y="13"/>
                    <a:pt x="178" y="29"/>
                  </a:cubicBezTo>
                  <a:lnTo>
                    <a:pt x="28" y="221"/>
                  </a:lnTo>
                  <a:cubicBezTo>
                    <a:pt x="1" y="248"/>
                    <a:pt x="14" y="289"/>
                    <a:pt x="42" y="303"/>
                  </a:cubicBezTo>
                  <a:cubicBezTo>
                    <a:pt x="55" y="316"/>
                    <a:pt x="55" y="316"/>
                    <a:pt x="69" y="316"/>
                  </a:cubicBezTo>
                  <a:cubicBezTo>
                    <a:pt x="96" y="316"/>
                    <a:pt x="110" y="316"/>
                    <a:pt x="123" y="303"/>
                  </a:cubicBezTo>
                  <a:lnTo>
                    <a:pt x="274" y="98"/>
                  </a:lnTo>
                  <a:cubicBezTo>
                    <a:pt x="287" y="70"/>
                    <a:pt x="287" y="29"/>
                    <a:pt x="260" y="16"/>
                  </a:cubicBezTo>
                  <a:cubicBezTo>
                    <a:pt x="250" y="5"/>
                    <a:pt x="237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1"/>
            <p:cNvSpPr/>
            <p:nvPr/>
          </p:nvSpPr>
          <p:spPr>
            <a:xfrm flipH="1">
              <a:off x="7884818" y="1156384"/>
              <a:ext cx="47138" cy="51640"/>
            </a:xfrm>
            <a:custGeom>
              <a:avLst/>
              <a:gdLst/>
              <a:ahLst/>
              <a:cxnLst/>
              <a:rect l="l" t="t" r="r" b="b"/>
              <a:pathLst>
                <a:path w="356" h="390" extrusionOk="0">
                  <a:moveTo>
                    <a:pt x="74" y="0"/>
                  </a:moveTo>
                  <a:cubicBezTo>
                    <a:pt x="58" y="0"/>
                    <a:pt x="41" y="7"/>
                    <a:pt x="28" y="20"/>
                  </a:cubicBezTo>
                  <a:cubicBezTo>
                    <a:pt x="0" y="34"/>
                    <a:pt x="0" y="75"/>
                    <a:pt x="28" y="102"/>
                  </a:cubicBezTo>
                  <a:lnTo>
                    <a:pt x="246" y="375"/>
                  </a:lnTo>
                  <a:cubicBezTo>
                    <a:pt x="260" y="389"/>
                    <a:pt x="273" y="389"/>
                    <a:pt x="287" y="389"/>
                  </a:cubicBezTo>
                  <a:cubicBezTo>
                    <a:pt x="301" y="389"/>
                    <a:pt x="314" y="389"/>
                    <a:pt x="328" y="375"/>
                  </a:cubicBezTo>
                  <a:cubicBezTo>
                    <a:pt x="355" y="362"/>
                    <a:pt x="355" y="321"/>
                    <a:pt x="342" y="294"/>
                  </a:cubicBezTo>
                  <a:lnTo>
                    <a:pt x="109" y="20"/>
                  </a:lnTo>
                  <a:cubicBezTo>
                    <a:pt x="103" y="7"/>
                    <a:pt x="89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1"/>
            <p:cNvSpPr/>
            <p:nvPr/>
          </p:nvSpPr>
          <p:spPr>
            <a:xfrm flipH="1">
              <a:off x="8009550" y="1222325"/>
              <a:ext cx="30984" cy="27276"/>
            </a:xfrm>
            <a:custGeom>
              <a:avLst/>
              <a:gdLst/>
              <a:ahLst/>
              <a:cxnLst/>
              <a:rect l="l" t="t" r="r" b="b"/>
              <a:pathLst>
                <a:path w="234" h="206" extrusionOk="0">
                  <a:moveTo>
                    <a:pt x="178" y="0"/>
                  </a:moveTo>
                  <a:cubicBezTo>
                    <a:pt x="138" y="0"/>
                    <a:pt x="110" y="28"/>
                    <a:pt x="110" y="55"/>
                  </a:cubicBezTo>
                  <a:cubicBezTo>
                    <a:pt x="97" y="69"/>
                    <a:pt x="83" y="82"/>
                    <a:pt x="69" y="82"/>
                  </a:cubicBezTo>
                  <a:cubicBezTo>
                    <a:pt x="64" y="80"/>
                    <a:pt x="59" y="79"/>
                    <a:pt x="54" y="79"/>
                  </a:cubicBezTo>
                  <a:cubicBezTo>
                    <a:pt x="29" y="79"/>
                    <a:pt x="1" y="103"/>
                    <a:pt x="1" y="137"/>
                  </a:cubicBezTo>
                  <a:cubicBezTo>
                    <a:pt x="1" y="164"/>
                    <a:pt x="28" y="191"/>
                    <a:pt x="56" y="191"/>
                  </a:cubicBezTo>
                  <a:cubicBezTo>
                    <a:pt x="56" y="205"/>
                    <a:pt x="69" y="205"/>
                    <a:pt x="69" y="205"/>
                  </a:cubicBezTo>
                  <a:cubicBezTo>
                    <a:pt x="151" y="205"/>
                    <a:pt x="206" y="151"/>
                    <a:pt x="219" y="69"/>
                  </a:cubicBezTo>
                  <a:cubicBezTo>
                    <a:pt x="233" y="41"/>
                    <a:pt x="206" y="14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1"/>
            <p:cNvSpPr/>
            <p:nvPr/>
          </p:nvSpPr>
          <p:spPr>
            <a:xfrm flipH="1">
              <a:off x="7801663" y="906524"/>
              <a:ext cx="32705" cy="26614"/>
            </a:xfrm>
            <a:custGeom>
              <a:avLst/>
              <a:gdLst/>
              <a:ahLst/>
              <a:cxnLst/>
              <a:rect l="l" t="t" r="r" b="b"/>
              <a:pathLst>
                <a:path w="247" h="201" extrusionOk="0">
                  <a:moveTo>
                    <a:pt x="175" y="1"/>
                  </a:moveTo>
                  <a:cubicBezTo>
                    <a:pt x="162" y="1"/>
                    <a:pt x="148" y="4"/>
                    <a:pt x="137" y="10"/>
                  </a:cubicBezTo>
                  <a:lnTo>
                    <a:pt x="41" y="92"/>
                  </a:lnTo>
                  <a:cubicBezTo>
                    <a:pt x="14" y="105"/>
                    <a:pt x="0" y="146"/>
                    <a:pt x="28" y="174"/>
                  </a:cubicBezTo>
                  <a:cubicBezTo>
                    <a:pt x="41" y="187"/>
                    <a:pt x="55" y="201"/>
                    <a:pt x="69" y="201"/>
                  </a:cubicBezTo>
                  <a:cubicBezTo>
                    <a:pt x="82" y="201"/>
                    <a:pt x="96" y="187"/>
                    <a:pt x="110" y="187"/>
                  </a:cubicBezTo>
                  <a:lnTo>
                    <a:pt x="205" y="105"/>
                  </a:lnTo>
                  <a:cubicBezTo>
                    <a:pt x="233" y="92"/>
                    <a:pt x="246" y="51"/>
                    <a:pt x="219" y="23"/>
                  </a:cubicBezTo>
                  <a:cubicBezTo>
                    <a:pt x="211" y="7"/>
                    <a:pt x="194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1"/>
            <p:cNvSpPr/>
            <p:nvPr/>
          </p:nvSpPr>
          <p:spPr>
            <a:xfrm flipH="1">
              <a:off x="8170564" y="1140230"/>
              <a:ext cx="52434" cy="49654"/>
            </a:xfrm>
            <a:custGeom>
              <a:avLst/>
              <a:gdLst/>
              <a:ahLst/>
              <a:cxnLst/>
              <a:rect l="l" t="t" r="r" b="b"/>
              <a:pathLst>
                <a:path w="396" h="375" extrusionOk="0">
                  <a:moveTo>
                    <a:pt x="319" y="1"/>
                  </a:moveTo>
                  <a:cubicBezTo>
                    <a:pt x="295" y="1"/>
                    <a:pt x="270" y="16"/>
                    <a:pt x="259" y="47"/>
                  </a:cubicBezTo>
                  <a:cubicBezTo>
                    <a:pt x="232" y="142"/>
                    <a:pt x="150" y="224"/>
                    <a:pt x="55" y="252"/>
                  </a:cubicBezTo>
                  <a:cubicBezTo>
                    <a:pt x="27" y="265"/>
                    <a:pt x="0" y="293"/>
                    <a:pt x="14" y="334"/>
                  </a:cubicBezTo>
                  <a:cubicBezTo>
                    <a:pt x="27" y="361"/>
                    <a:pt x="41" y="375"/>
                    <a:pt x="68" y="375"/>
                  </a:cubicBezTo>
                  <a:cubicBezTo>
                    <a:pt x="82" y="375"/>
                    <a:pt x="82" y="375"/>
                    <a:pt x="96" y="361"/>
                  </a:cubicBezTo>
                  <a:cubicBezTo>
                    <a:pt x="218" y="320"/>
                    <a:pt x="328" y="211"/>
                    <a:pt x="382" y="88"/>
                  </a:cubicBezTo>
                  <a:cubicBezTo>
                    <a:pt x="396" y="47"/>
                    <a:pt x="369" y="20"/>
                    <a:pt x="341" y="6"/>
                  </a:cubicBezTo>
                  <a:cubicBezTo>
                    <a:pt x="335" y="3"/>
                    <a:pt x="327" y="1"/>
                    <a:pt x="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1"/>
            <p:cNvSpPr/>
            <p:nvPr/>
          </p:nvSpPr>
          <p:spPr>
            <a:xfrm flipH="1">
              <a:off x="8335047" y="286705"/>
              <a:ext cx="1585610" cy="896548"/>
            </a:xfrm>
            <a:custGeom>
              <a:avLst/>
              <a:gdLst/>
              <a:ahLst/>
              <a:cxnLst/>
              <a:rect l="l" t="t" r="r" b="b"/>
              <a:pathLst>
                <a:path w="11975" h="6771" extrusionOk="0">
                  <a:moveTo>
                    <a:pt x="6512" y="1"/>
                  </a:moveTo>
                  <a:cubicBezTo>
                    <a:pt x="6408" y="1"/>
                    <a:pt x="6303" y="46"/>
                    <a:pt x="6213" y="76"/>
                  </a:cubicBezTo>
                  <a:cubicBezTo>
                    <a:pt x="6076" y="130"/>
                    <a:pt x="5926" y="117"/>
                    <a:pt x="5776" y="130"/>
                  </a:cubicBezTo>
                  <a:cubicBezTo>
                    <a:pt x="5380" y="158"/>
                    <a:pt x="5066" y="199"/>
                    <a:pt x="4697" y="363"/>
                  </a:cubicBezTo>
                  <a:cubicBezTo>
                    <a:pt x="4523" y="434"/>
                    <a:pt x="4310" y="560"/>
                    <a:pt x="4110" y="560"/>
                  </a:cubicBezTo>
                  <a:cubicBezTo>
                    <a:pt x="4044" y="560"/>
                    <a:pt x="3980" y="547"/>
                    <a:pt x="3919" y="513"/>
                  </a:cubicBezTo>
                  <a:cubicBezTo>
                    <a:pt x="3823" y="458"/>
                    <a:pt x="3728" y="390"/>
                    <a:pt x="3619" y="349"/>
                  </a:cubicBezTo>
                  <a:cubicBezTo>
                    <a:pt x="3604" y="345"/>
                    <a:pt x="3589" y="344"/>
                    <a:pt x="3575" y="344"/>
                  </a:cubicBezTo>
                  <a:cubicBezTo>
                    <a:pt x="3426" y="344"/>
                    <a:pt x="3280" y="519"/>
                    <a:pt x="3168" y="581"/>
                  </a:cubicBezTo>
                  <a:cubicBezTo>
                    <a:pt x="2936" y="731"/>
                    <a:pt x="2977" y="950"/>
                    <a:pt x="2813" y="1141"/>
                  </a:cubicBezTo>
                  <a:cubicBezTo>
                    <a:pt x="2770" y="1187"/>
                    <a:pt x="2719" y="1203"/>
                    <a:pt x="2663" y="1203"/>
                  </a:cubicBezTo>
                  <a:cubicBezTo>
                    <a:pt x="2546" y="1203"/>
                    <a:pt x="2409" y="1133"/>
                    <a:pt x="2292" y="1133"/>
                  </a:cubicBezTo>
                  <a:cubicBezTo>
                    <a:pt x="2218" y="1133"/>
                    <a:pt x="2152" y="1160"/>
                    <a:pt x="2103" y="1250"/>
                  </a:cubicBezTo>
                  <a:cubicBezTo>
                    <a:pt x="2035" y="1359"/>
                    <a:pt x="2021" y="1496"/>
                    <a:pt x="1939" y="1591"/>
                  </a:cubicBezTo>
                  <a:cubicBezTo>
                    <a:pt x="1844" y="1701"/>
                    <a:pt x="1680" y="1701"/>
                    <a:pt x="1543" y="1728"/>
                  </a:cubicBezTo>
                  <a:cubicBezTo>
                    <a:pt x="1407" y="1755"/>
                    <a:pt x="1311" y="1851"/>
                    <a:pt x="1175" y="1892"/>
                  </a:cubicBezTo>
                  <a:cubicBezTo>
                    <a:pt x="1025" y="1933"/>
                    <a:pt x="861" y="1974"/>
                    <a:pt x="833" y="2151"/>
                  </a:cubicBezTo>
                  <a:cubicBezTo>
                    <a:pt x="792" y="2438"/>
                    <a:pt x="888" y="2615"/>
                    <a:pt x="560" y="2725"/>
                  </a:cubicBezTo>
                  <a:cubicBezTo>
                    <a:pt x="315" y="2820"/>
                    <a:pt x="1" y="3148"/>
                    <a:pt x="42" y="3435"/>
                  </a:cubicBezTo>
                  <a:cubicBezTo>
                    <a:pt x="82" y="3680"/>
                    <a:pt x="369" y="3762"/>
                    <a:pt x="328" y="4035"/>
                  </a:cubicBezTo>
                  <a:cubicBezTo>
                    <a:pt x="301" y="4186"/>
                    <a:pt x="315" y="4336"/>
                    <a:pt x="315" y="4500"/>
                  </a:cubicBezTo>
                  <a:cubicBezTo>
                    <a:pt x="301" y="4650"/>
                    <a:pt x="178" y="4841"/>
                    <a:pt x="260" y="4991"/>
                  </a:cubicBezTo>
                  <a:cubicBezTo>
                    <a:pt x="383" y="5250"/>
                    <a:pt x="806" y="5455"/>
                    <a:pt x="1038" y="5592"/>
                  </a:cubicBezTo>
                  <a:cubicBezTo>
                    <a:pt x="1366" y="5769"/>
                    <a:pt x="1571" y="6179"/>
                    <a:pt x="1926" y="6302"/>
                  </a:cubicBezTo>
                  <a:cubicBezTo>
                    <a:pt x="1962" y="6314"/>
                    <a:pt x="1998" y="6319"/>
                    <a:pt x="2035" y="6319"/>
                  </a:cubicBezTo>
                  <a:cubicBezTo>
                    <a:pt x="2162" y="6319"/>
                    <a:pt x="2290" y="6261"/>
                    <a:pt x="2417" y="6261"/>
                  </a:cubicBezTo>
                  <a:cubicBezTo>
                    <a:pt x="2424" y="6260"/>
                    <a:pt x="2430" y="6260"/>
                    <a:pt x="2436" y="6260"/>
                  </a:cubicBezTo>
                  <a:cubicBezTo>
                    <a:pt x="2588" y="6260"/>
                    <a:pt x="2667" y="6415"/>
                    <a:pt x="2759" y="6520"/>
                  </a:cubicBezTo>
                  <a:cubicBezTo>
                    <a:pt x="2833" y="6601"/>
                    <a:pt x="2896" y="6631"/>
                    <a:pt x="2954" y="6631"/>
                  </a:cubicBezTo>
                  <a:cubicBezTo>
                    <a:pt x="3132" y="6631"/>
                    <a:pt x="3257" y="6341"/>
                    <a:pt x="3477" y="6341"/>
                  </a:cubicBezTo>
                  <a:cubicBezTo>
                    <a:pt x="3487" y="6341"/>
                    <a:pt x="3498" y="6341"/>
                    <a:pt x="3509" y="6343"/>
                  </a:cubicBezTo>
                  <a:cubicBezTo>
                    <a:pt x="3542" y="6347"/>
                    <a:pt x="3576" y="6349"/>
                    <a:pt x="3611" y="6349"/>
                  </a:cubicBezTo>
                  <a:cubicBezTo>
                    <a:pt x="3698" y="6349"/>
                    <a:pt x="3790" y="6339"/>
                    <a:pt x="3880" y="6339"/>
                  </a:cubicBezTo>
                  <a:cubicBezTo>
                    <a:pt x="3975" y="6339"/>
                    <a:pt x="4068" y="6350"/>
                    <a:pt x="4151" y="6397"/>
                  </a:cubicBezTo>
                  <a:cubicBezTo>
                    <a:pt x="4315" y="6493"/>
                    <a:pt x="4424" y="6588"/>
                    <a:pt x="4615" y="6588"/>
                  </a:cubicBezTo>
                  <a:cubicBezTo>
                    <a:pt x="4664" y="6587"/>
                    <a:pt x="4711" y="6586"/>
                    <a:pt x="4758" y="6586"/>
                  </a:cubicBezTo>
                  <a:cubicBezTo>
                    <a:pt x="5174" y="6586"/>
                    <a:pt x="5536" y="6640"/>
                    <a:pt x="5953" y="6739"/>
                  </a:cubicBezTo>
                  <a:cubicBezTo>
                    <a:pt x="5980" y="6744"/>
                    <a:pt x="6006" y="6747"/>
                    <a:pt x="6032" y="6747"/>
                  </a:cubicBezTo>
                  <a:cubicBezTo>
                    <a:pt x="6187" y="6747"/>
                    <a:pt x="6320" y="6653"/>
                    <a:pt x="6472" y="6629"/>
                  </a:cubicBezTo>
                  <a:cubicBezTo>
                    <a:pt x="6513" y="6619"/>
                    <a:pt x="6554" y="6614"/>
                    <a:pt x="6595" y="6614"/>
                  </a:cubicBezTo>
                  <a:cubicBezTo>
                    <a:pt x="6759" y="6614"/>
                    <a:pt x="6923" y="6684"/>
                    <a:pt x="7087" y="6684"/>
                  </a:cubicBezTo>
                  <a:cubicBezTo>
                    <a:pt x="7281" y="6684"/>
                    <a:pt x="7443" y="6770"/>
                    <a:pt x="7639" y="6770"/>
                  </a:cubicBezTo>
                  <a:cubicBezTo>
                    <a:pt x="7664" y="6770"/>
                    <a:pt x="7689" y="6769"/>
                    <a:pt x="7715" y="6766"/>
                  </a:cubicBezTo>
                  <a:cubicBezTo>
                    <a:pt x="7919" y="6739"/>
                    <a:pt x="8165" y="6725"/>
                    <a:pt x="8329" y="6588"/>
                  </a:cubicBezTo>
                  <a:cubicBezTo>
                    <a:pt x="8538" y="6406"/>
                    <a:pt x="8802" y="6346"/>
                    <a:pt x="9072" y="6346"/>
                  </a:cubicBezTo>
                  <a:cubicBezTo>
                    <a:pt x="9207" y="6346"/>
                    <a:pt x="9344" y="6361"/>
                    <a:pt x="9476" y="6384"/>
                  </a:cubicBezTo>
                  <a:cubicBezTo>
                    <a:pt x="9498" y="6388"/>
                    <a:pt x="9518" y="6389"/>
                    <a:pt x="9538" y="6389"/>
                  </a:cubicBezTo>
                  <a:cubicBezTo>
                    <a:pt x="9826" y="6389"/>
                    <a:pt x="9892" y="5994"/>
                    <a:pt x="10137" y="5994"/>
                  </a:cubicBezTo>
                  <a:cubicBezTo>
                    <a:pt x="10168" y="5994"/>
                    <a:pt x="10203" y="6000"/>
                    <a:pt x="10241" y="6015"/>
                  </a:cubicBezTo>
                  <a:cubicBezTo>
                    <a:pt x="10356" y="6066"/>
                    <a:pt x="10496" y="6166"/>
                    <a:pt x="10626" y="6166"/>
                  </a:cubicBezTo>
                  <a:cubicBezTo>
                    <a:pt x="10634" y="6166"/>
                    <a:pt x="10642" y="6166"/>
                    <a:pt x="10650" y="6165"/>
                  </a:cubicBezTo>
                  <a:cubicBezTo>
                    <a:pt x="10800" y="6165"/>
                    <a:pt x="10923" y="5919"/>
                    <a:pt x="11019" y="5824"/>
                  </a:cubicBezTo>
                  <a:cubicBezTo>
                    <a:pt x="11142" y="5701"/>
                    <a:pt x="11183" y="5619"/>
                    <a:pt x="11224" y="5442"/>
                  </a:cubicBezTo>
                  <a:cubicBezTo>
                    <a:pt x="11265" y="5237"/>
                    <a:pt x="11428" y="5114"/>
                    <a:pt x="11538" y="4950"/>
                  </a:cubicBezTo>
                  <a:cubicBezTo>
                    <a:pt x="11633" y="4786"/>
                    <a:pt x="11770" y="4677"/>
                    <a:pt x="11879" y="4527"/>
                  </a:cubicBezTo>
                  <a:cubicBezTo>
                    <a:pt x="11975" y="4363"/>
                    <a:pt x="11920" y="4117"/>
                    <a:pt x="11920" y="3940"/>
                  </a:cubicBezTo>
                  <a:cubicBezTo>
                    <a:pt x="11920" y="3749"/>
                    <a:pt x="11729" y="3653"/>
                    <a:pt x="11674" y="3476"/>
                  </a:cubicBezTo>
                  <a:cubicBezTo>
                    <a:pt x="11633" y="3312"/>
                    <a:pt x="11811" y="3148"/>
                    <a:pt x="11797" y="2970"/>
                  </a:cubicBezTo>
                  <a:cubicBezTo>
                    <a:pt x="11783" y="2629"/>
                    <a:pt x="11265" y="2260"/>
                    <a:pt x="11019" y="2069"/>
                  </a:cubicBezTo>
                  <a:cubicBezTo>
                    <a:pt x="10664" y="1810"/>
                    <a:pt x="10295" y="1578"/>
                    <a:pt x="9940" y="1318"/>
                  </a:cubicBezTo>
                  <a:cubicBezTo>
                    <a:pt x="9667" y="1114"/>
                    <a:pt x="9380" y="922"/>
                    <a:pt x="9094" y="745"/>
                  </a:cubicBezTo>
                  <a:cubicBezTo>
                    <a:pt x="8930" y="649"/>
                    <a:pt x="8766" y="663"/>
                    <a:pt x="8588" y="636"/>
                  </a:cubicBezTo>
                  <a:cubicBezTo>
                    <a:pt x="8411" y="608"/>
                    <a:pt x="8343" y="472"/>
                    <a:pt x="8247" y="335"/>
                  </a:cubicBezTo>
                  <a:cubicBezTo>
                    <a:pt x="8152" y="212"/>
                    <a:pt x="8042" y="185"/>
                    <a:pt x="7879" y="185"/>
                  </a:cubicBezTo>
                  <a:cubicBezTo>
                    <a:pt x="7779" y="185"/>
                    <a:pt x="7658" y="156"/>
                    <a:pt x="7542" y="156"/>
                  </a:cubicBezTo>
                  <a:cubicBezTo>
                    <a:pt x="7498" y="156"/>
                    <a:pt x="7455" y="160"/>
                    <a:pt x="7414" y="171"/>
                  </a:cubicBezTo>
                  <a:cubicBezTo>
                    <a:pt x="7313" y="194"/>
                    <a:pt x="7202" y="263"/>
                    <a:pt x="7097" y="263"/>
                  </a:cubicBezTo>
                  <a:cubicBezTo>
                    <a:pt x="7075" y="263"/>
                    <a:pt x="7053" y="260"/>
                    <a:pt x="7032" y="253"/>
                  </a:cubicBezTo>
                  <a:cubicBezTo>
                    <a:pt x="6868" y="226"/>
                    <a:pt x="6773" y="90"/>
                    <a:pt x="6622" y="21"/>
                  </a:cubicBezTo>
                  <a:cubicBezTo>
                    <a:pt x="6586" y="7"/>
                    <a:pt x="6549" y="1"/>
                    <a:pt x="651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1"/>
            <p:cNvSpPr/>
            <p:nvPr/>
          </p:nvSpPr>
          <p:spPr>
            <a:xfrm flipH="1">
              <a:off x="8694786" y="773715"/>
              <a:ext cx="137574" cy="119963"/>
            </a:xfrm>
            <a:custGeom>
              <a:avLst/>
              <a:gdLst/>
              <a:ahLst/>
              <a:cxnLst/>
              <a:rect l="l" t="t" r="r" b="b"/>
              <a:pathLst>
                <a:path w="1039" h="906" extrusionOk="0">
                  <a:moveTo>
                    <a:pt x="607" y="1"/>
                  </a:moveTo>
                  <a:cubicBezTo>
                    <a:pt x="457" y="1"/>
                    <a:pt x="320" y="79"/>
                    <a:pt x="206" y="180"/>
                  </a:cubicBezTo>
                  <a:cubicBezTo>
                    <a:pt x="96" y="289"/>
                    <a:pt x="1" y="453"/>
                    <a:pt x="42" y="603"/>
                  </a:cubicBezTo>
                  <a:cubicBezTo>
                    <a:pt x="55" y="671"/>
                    <a:pt x="110" y="740"/>
                    <a:pt x="178" y="781"/>
                  </a:cubicBezTo>
                  <a:cubicBezTo>
                    <a:pt x="275" y="860"/>
                    <a:pt x="401" y="905"/>
                    <a:pt x="529" y="905"/>
                  </a:cubicBezTo>
                  <a:cubicBezTo>
                    <a:pt x="599" y="905"/>
                    <a:pt x="670" y="892"/>
                    <a:pt x="738" y="862"/>
                  </a:cubicBezTo>
                  <a:cubicBezTo>
                    <a:pt x="916" y="781"/>
                    <a:pt x="1039" y="589"/>
                    <a:pt x="1025" y="398"/>
                  </a:cubicBezTo>
                  <a:cubicBezTo>
                    <a:pt x="1011" y="193"/>
                    <a:pt x="847" y="16"/>
                    <a:pt x="643" y="2"/>
                  </a:cubicBezTo>
                  <a:cubicBezTo>
                    <a:pt x="631" y="1"/>
                    <a:pt x="619" y="1"/>
                    <a:pt x="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31"/>
            <p:cNvSpPr/>
            <p:nvPr/>
          </p:nvSpPr>
          <p:spPr>
            <a:xfrm flipH="1">
              <a:off x="8805085" y="740347"/>
              <a:ext cx="86861" cy="45417"/>
            </a:xfrm>
            <a:custGeom>
              <a:avLst/>
              <a:gdLst/>
              <a:ahLst/>
              <a:cxnLst/>
              <a:rect l="l" t="t" r="r" b="b"/>
              <a:pathLst>
                <a:path w="656" h="343" extrusionOk="0">
                  <a:moveTo>
                    <a:pt x="456" y="0"/>
                  </a:moveTo>
                  <a:cubicBezTo>
                    <a:pt x="433" y="0"/>
                    <a:pt x="408" y="4"/>
                    <a:pt x="383" y="9"/>
                  </a:cubicBezTo>
                  <a:cubicBezTo>
                    <a:pt x="260" y="22"/>
                    <a:pt x="137" y="63"/>
                    <a:pt x="28" y="131"/>
                  </a:cubicBezTo>
                  <a:cubicBezTo>
                    <a:pt x="0" y="159"/>
                    <a:pt x="14" y="213"/>
                    <a:pt x="41" y="241"/>
                  </a:cubicBezTo>
                  <a:cubicBezTo>
                    <a:pt x="69" y="268"/>
                    <a:pt x="110" y="282"/>
                    <a:pt x="150" y="295"/>
                  </a:cubicBezTo>
                  <a:cubicBezTo>
                    <a:pt x="222" y="322"/>
                    <a:pt x="304" y="343"/>
                    <a:pt x="380" y="343"/>
                  </a:cubicBezTo>
                  <a:cubicBezTo>
                    <a:pt x="420" y="343"/>
                    <a:pt x="458" y="337"/>
                    <a:pt x="492" y="323"/>
                  </a:cubicBezTo>
                  <a:cubicBezTo>
                    <a:pt x="601" y="268"/>
                    <a:pt x="656" y="104"/>
                    <a:pt x="560" y="36"/>
                  </a:cubicBezTo>
                  <a:cubicBezTo>
                    <a:pt x="534" y="10"/>
                    <a:pt x="497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31"/>
            <p:cNvSpPr/>
            <p:nvPr/>
          </p:nvSpPr>
          <p:spPr>
            <a:xfrm flipH="1">
              <a:off x="8776087" y="620647"/>
              <a:ext cx="92422" cy="78122"/>
            </a:xfrm>
            <a:custGeom>
              <a:avLst/>
              <a:gdLst/>
              <a:ahLst/>
              <a:cxnLst/>
              <a:rect l="l" t="t" r="r" b="b"/>
              <a:pathLst>
                <a:path w="698" h="590" extrusionOk="0">
                  <a:moveTo>
                    <a:pt x="442" y="0"/>
                  </a:moveTo>
                  <a:cubicBezTo>
                    <a:pt x="338" y="0"/>
                    <a:pt x="236" y="66"/>
                    <a:pt x="165" y="148"/>
                  </a:cubicBezTo>
                  <a:cubicBezTo>
                    <a:pt x="69" y="244"/>
                    <a:pt x="1" y="421"/>
                    <a:pt x="110" y="517"/>
                  </a:cubicBezTo>
                  <a:cubicBezTo>
                    <a:pt x="152" y="570"/>
                    <a:pt x="219" y="590"/>
                    <a:pt x="285" y="590"/>
                  </a:cubicBezTo>
                  <a:cubicBezTo>
                    <a:pt x="305" y="590"/>
                    <a:pt x="324" y="588"/>
                    <a:pt x="342" y="585"/>
                  </a:cubicBezTo>
                  <a:cubicBezTo>
                    <a:pt x="465" y="558"/>
                    <a:pt x="602" y="489"/>
                    <a:pt x="656" y="366"/>
                  </a:cubicBezTo>
                  <a:cubicBezTo>
                    <a:pt x="697" y="244"/>
                    <a:pt x="656" y="80"/>
                    <a:pt x="547" y="25"/>
                  </a:cubicBezTo>
                  <a:cubicBezTo>
                    <a:pt x="512" y="8"/>
                    <a:pt x="477" y="0"/>
                    <a:pt x="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1"/>
            <p:cNvSpPr/>
            <p:nvPr/>
          </p:nvSpPr>
          <p:spPr>
            <a:xfrm flipH="1">
              <a:off x="8927964" y="726973"/>
              <a:ext cx="123141" cy="144724"/>
            </a:xfrm>
            <a:custGeom>
              <a:avLst/>
              <a:gdLst/>
              <a:ahLst/>
              <a:cxnLst/>
              <a:rect l="l" t="t" r="r" b="b"/>
              <a:pathLst>
                <a:path w="930" h="1093" extrusionOk="0">
                  <a:moveTo>
                    <a:pt x="533" y="0"/>
                  </a:moveTo>
                  <a:cubicBezTo>
                    <a:pt x="424" y="96"/>
                    <a:pt x="14" y="396"/>
                    <a:pt x="1" y="546"/>
                  </a:cubicBezTo>
                  <a:cubicBezTo>
                    <a:pt x="1" y="683"/>
                    <a:pt x="55" y="833"/>
                    <a:pt x="165" y="942"/>
                  </a:cubicBezTo>
                  <a:cubicBezTo>
                    <a:pt x="247" y="1038"/>
                    <a:pt x="383" y="1093"/>
                    <a:pt x="520" y="1093"/>
                  </a:cubicBezTo>
                  <a:cubicBezTo>
                    <a:pt x="656" y="1093"/>
                    <a:pt x="793" y="1024"/>
                    <a:pt x="861" y="915"/>
                  </a:cubicBezTo>
                  <a:cubicBezTo>
                    <a:pt x="929" y="792"/>
                    <a:pt x="929" y="642"/>
                    <a:pt x="902" y="506"/>
                  </a:cubicBezTo>
                  <a:cubicBezTo>
                    <a:pt x="861" y="287"/>
                    <a:pt x="738" y="82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1"/>
            <p:cNvSpPr/>
            <p:nvPr/>
          </p:nvSpPr>
          <p:spPr>
            <a:xfrm flipH="1">
              <a:off x="8951532" y="600388"/>
              <a:ext cx="45284" cy="64351"/>
            </a:xfrm>
            <a:custGeom>
              <a:avLst/>
              <a:gdLst/>
              <a:ahLst/>
              <a:cxnLst/>
              <a:rect l="l" t="t" r="r" b="b"/>
              <a:pathLst>
                <a:path w="342" h="486" extrusionOk="0">
                  <a:moveTo>
                    <a:pt x="82" y="1"/>
                  </a:moveTo>
                  <a:cubicBezTo>
                    <a:pt x="28" y="1"/>
                    <a:pt x="0" y="424"/>
                    <a:pt x="55" y="465"/>
                  </a:cubicBezTo>
                  <a:cubicBezTo>
                    <a:pt x="78" y="479"/>
                    <a:pt x="104" y="486"/>
                    <a:pt x="130" y="486"/>
                  </a:cubicBezTo>
                  <a:cubicBezTo>
                    <a:pt x="227" y="486"/>
                    <a:pt x="331" y="395"/>
                    <a:pt x="342" y="287"/>
                  </a:cubicBezTo>
                  <a:cubicBezTo>
                    <a:pt x="342" y="151"/>
                    <a:pt x="219" y="28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1"/>
            <p:cNvSpPr/>
            <p:nvPr/>
          </p:nvSpPr>
          <p:spPr>
            <a:xfrm flipH="1">
              <a:off x="9043692" y="657457"/>
              <a:ext cx="130291" cy="97057"/>
            </a:xfrm>
            <a:custGeom>
              <a:avLst/>
              <a:gdLst/>
              <a:ahLst/>
              <a:cxnLst/>
              <a:rect l="l" t="t" r="r" b="b"/>
              <a:pathLst>
                <a:path w="984" h="733" extrusionOk="0">
                  <a:moveTo>
                    <a:pt x="676" y="1"/>
                  </a:moveTo>
                  <a:cubicBezTo>
                    <a:pt x="637" y="1"/>
                    <a:pt x="599" y="11"/>
                    <a:pt x="560" y="20"/>
                  </a:cubicBezTo>
                  <a:cubicBezTo>
                    <a:pt x="424" y="34"/>
                    <a:pt x="287" y="75"/>
                    <a:pt x="178" y="157"/>
                  </a:cubicBezTo>
                  <a:cubicBezTo>
                    <a:pt x="69" y="239"/>
                    <a:pt x="0" y="375"/>
                    <a:pt x="41" y="512"/>
                  </a:cubicBezTo>
                  <a:cubicBezTo>
                    <a:pt x="78" y="672"/>
                    <a:pt x="271" y="732"/>
                    <a:pt x="439" y="732"/>
                  </a:cubicBezTo>
                  <a:cubicBezTo>
                    <a:pt x="457" y="732"/>
                    <a:pt x="475" y="731"/>
                    <a:pt x="492" y="730"/>
                  </a:cubicBezTo>
                  <a:cubicBezTo>
                    <a:pt x="669" y="703"/>
                    <a:pt x="847" y="607"/>
                    <a:pt x="915" y="430"/>
                  </a:cubicBezTo>
                  <a:cubicBezTo>
                    <a:pt x="983" y="266"/>
                    <a:pt x="901" y="34"/>
                    <a:pt x="724" y="7"/>
                  </a:cubicBezTo>
                  <a:cubicBezTo>
                    <a:pt x="708" y="3"/>
                    <a:pt x="692" y="1"/>
                    <a:pt x="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1"/>
            <p:cNvSpPr/>
            <p:nvPr/>
          </p:nvSpPr>
          <p:spPr>
            <a:xfrm flipH="1">
              <a:off x="9137704" y="593900"/>
              <a:ext cx="41709" cy="45019"/>
            </a:xfrm>
            <a:custGeom>
              <a:avLst/>
              <a:gdLst/>
              <a:ahLst/>
              <a:cxnLst/>
              <a:rect l="l" t="t" r="r" b="b"/>
              <a:pathLst>
                <a:path w="315" h="340" extrusionOk="0">
                  <a:moveTo>
                    <a:pt x="167" y="0"/>
                  </a:moveTo>
                  <a:cubicBezTo>
                    <a:pt x="152" y="0"/>
                    <a:pt x="138" y="3"/>
                    <a:pt x="123" y="9"/>
                  </a:cubicBezTo>
                  <a:cubicBezTo>
                    <a:pt x="96" y="9"/>
                    <a:pt x="82" y="36"/>
                    <a:pt x="55" y="50"/>
                  </a:cubicBezTo>
                  <a:cubicBezTo>
                    <a:pt x="0" y="118"/>
                    <a:pt x="0" y="227"/>
                    <a:pt x="55" y="295"/>
                  </a:cubicBezTo>
                  <a:cubicBezTo>
                    <a:pt x="85" y="325"/>
                    <a:pt x="124" y="339"/>
                    <a:pt x="163" y="339"/>
                  </a:cubicBezTo>
                  <a:cubicBezTo>
                    <a:pt x="214" y="339"/>
                    <a:pt x="264" y="315"/>
                    <a:pt x="287" y="268"/>
                  </a:cubicBezTo>
                  <a:cubicBezTo>
                    <a:pt x="314" y="213"/>
                    <a:pt x="314" y="145"/>
                    <a:pt x="287" y="91"/>
                  </a:cubicBezTo>
                  <a:cubicBezTo>
                    <a:pt x="266" y="37"/>
                    <a:pt x="219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1"/>
            <p:cNvSpPr/>
            <p:nvPr/>
          </p:nvSpPr>
          <p:spPr>
            <a:xfrm flipH="1">
              <a:off x="9181137" y="704728"/>
              <a:ext cx="144724" cy="161143"/>
            </a:xfrm>
            <a:custGeom>
              <a:avLst/>
              <a:gdLst/>
              <a:ahLst/>
              <a:cxnLst/>
              <a:rect l="l" t="t" r="r" b="b"/>
              <a:pathLst>
                <a:path w="1093" h="1217" extrusionOk="0">
                  <a:moveTo>
                    <a:pt x="454" y="1"/>
                  </a:moveTo>
                  <a:cubicBezTo>
                    <a:pt x="439" y="1"/>
                    <a:pt x="425" y="2"/>
                    <a:pt x="410" y="5"/>
                  </a:cubicBezTo>
                  <a:cubicBezTo>
                    <a:pt x="328" y="5"/>
                    <a:pt x="246" y="73"/>
                    <a:pt x="219" y="155"/>
                  </a:cubicBezTo>
                  <a:cubicBezTo>
                    <a:pt x="110" y="209"/>
                    <a:pt x="55" y="332"/>
                    <a:pt x="28" y="455"/>
                  </a:cubicBezTo>
                  <a:cubicBezTo>
                    <a:pt x="0" y="728"/>
                    <a:pt x="137" y="1015"/>
                    <a:pt x="383" y="1151"/>
                  </a:cubicBezTo>
                  <a:cubicBezTo>
                    <a:pt x="463" y="1191"/>
                    <a:pt x="557" y="1217"/>
                    <a:pt x="645" y="1217"/>
                  </a:cubicBezTo>
                  <a:cubicBezTo>
                    <a:pt x="677" y="1217"/>
                    <a:pt x="709" y="1213"/>
                    <a:pt x="738" y="1206"/>
                  </a:cubicBezTo>
                  <a:cubicBezTo>
                    <a:pt x="861" y="1192"/>
                    <a:pt x="984" y="1110"/>
                    <a:pt x="1038" y="1001"/>
                  </a:cubicBezTo>
                  <a:cubicBezTo>
                    <a:pt x="1079" y="933"/>
                    <a:pt x="1093" y="851"/>
                    <a:pt x="1093" y="769"/>
                  </a:cubicBezTo>
                  <a:cubicBezTo>
                    <a:pt x="1093" y="469"/>
                    <a:pt x="915" y="196"/>
                    <a:pt x="656" y="59"/>
                  </a:cubicBezTo>
                  <a:cubicBezTo>
                    <a:pt x="588" y="25"/>
                    <a:pt x="521" y="1"/>
                    <a:pt x="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1"/>
            <p:cNvSpPr/>
            <p:nvPr/>
          </p:nvSpPr>
          <p:spPr>
            <a:xfrm flipH="1">
              <a:off x="9108838" y="786294"/>
              <a:ext cx="41709" cy="55480"/>
            </a:xfrm>
            <a:custGeom>
              <a:avLst/>
              <a:gdLst/>
              <a:ahLst/>
              <a:cxnLst/>
              <a:rect l="l" t="t" r="r" b="b"/>
              <a:pathLst>
                <a:path w="315" h="419" extrusionOk="0">
                  <a:moveTo>
                    <a:pt x="134" y="1"/>
                  </a:moveTo>
                  <a:cubicBezTo>
                    <a:pt x="88" y="1"/>
                    <a:pt x="54" y="50"/>
                    <a:pt x="42" y="98"/>
                  </a:cubicBezTo>
                  <a:cubicBezTo>
                    <a:pt x="15" y="139"/>
                    <a:pt x="1" y="194"/>
                    <a:pt x="1" y="235"/>
                  </a:cubicBezTo>
                  <a:cubicBezTo>
                    <a:pt x="1" y="276"/>
                    <a:pt x="1" y="331"/>
                    <a:pt x="15" y="358"/>
                  </a:cubicBezTo>
                  <a:cubicBezTo>
                    <a:pt x="39" y="400"/>
                    <a:pt x="82" y="418"/>
                    <a:pt x="127" y="418"/>
                  </a:cubicBezTo>
                  <a:cubicBezTo>
                    <a:pt x="184" y="418"/>
                    <a:pt x="244" y="390"/>
                    <a:pt x="274" y="344"/>
                  </a:cubicBezTo>
                  <a:cubicBezTo>
                    <a:pt x="315" y="249"/>
                    <a:pt x="288" y="139"/>
                    <a:pt x="233" y="58"/>
                  </a:cubicBezTo>
                  <a:cubicBezTo>
                    <a:pt x="219" y="30"/>
                    <a:pt x="192" y="3"/>
                    <a:pt x="151" y="3"/>
                  </a:cubicBezTo>
                  <a:cubicBezTo>
                    <a:pt x="145" y="1"/>
                    <a:pt x="140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1"/>
            <p:cNvSpPr/>
            <p:nvPr/>
          </p:nvSpPr>
          <p:spPr>
            <a:xfrm flipH="1">
              <a:off x="9000261" y="486249"/>
              <a:ext cx="95997" cy="92157"/>
            </a:xfrm>
            <a:custGeom>
              <a:avLst/>
              <a:gdLst/>
              <a:ahLst/>
              <a:cxnLst/>
              <a:rect l="l" t="t" r="r" b="b"/>
              <a:pathLst>
                <a:path w="725" h="696" extrusionOk="0">
                  <a:moveTo>
                    <a:pt x="466" y="1"/>
                  </a:moveTo>
                  <a:cubicBezTo>
                    <a:pt x="408" y="1"/>
                    <a:pt x="346" y="15"/>
                    <a:pt x="287" y="30"/>
                  </a:cubicBezTo>
                  <a:lnTo>
                    <a:pt x="137" y="71"/>
                  </a:lnTo>
                  <a:cubicBezTo>
                    <a:pt x="110" y="84"/>
                    <a:pt x="82" y="98"/>
                    <a:pt x="55" y="112"/>
                  </a:cubicBezTo>
                  <a:cubicBezTo>
                    <a:pt x="0" y="153"/>
                    <a:pt x="0" y="235"/>
                    <a:pt x="0" y="303"/>
                  </a:cubicBezTo>
                  <a:cubicBezTo>
                    <a:pt x="14" y="385"/>
                    <a:pt x="14" y="453"/>
                    <a:pt x="41" y="521"/>
                  </a:cubicBezTo>
                  <a:cubicBezTo>
                    <a:pt x="98" y="634"/>
                    <a:pt x="213" y="695"/>
                    <a:pt x="333" y="695"/>
                  </a:cubicBezTo>
                  <a:cubicBezTo>
                    <a:pt x="387" y="695"/>
                    <a:pt x="441" y="683"/>
                    <a:pt x="492" y="658"/>
                  </a:cubicBezTo>
                  <a:cubicBezTo>
                    <a:pt x="642" y="576"/>
                    <a:pt x="724" y="398"/>
                    <a:pt x="697" y="221"/>
                  </a:cubicBezTo>
                  <a:cubicBezTo>
                    <a:pt x="683" y="153"/>
                    <a:pt x="656" y="84"/>
                    <a:pt x="601" y="43"/>
                  </a:cubicBezTo>
                  <a:cubicBezTo>
                    <a:pt x="563" y="12"/>
                    <a:pt x="516" y="1"/>
                    <a:pt x="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1"/>
            <p:cNvSpPr/>
            <p:nvPr/>
          </p:nvSpPr>
          <p:spPr>
            <a:xfrm flipH="1">
              <a:off x="8786944" y="517895"/>
              <a:ext cx="57996" cy="39855"/>
            </a:xfrm>
            <a:custGeom>
              <a:avLst/>
              <a:gdLst/>
              <a:ahLst/>
              <a:cxnLst/>
              <a:rect l="l" t="t" r="r" b="b"/>
              <a:pathLst>
                <a:path w="438" h="301" extrusionOk="0">
                  <a:moveTo>
                    <a:pt x="280" y="1"/>
                  </a:moveTo>
                  <a:cubicBezTo>
                    <a:pt x="238" y="1"/>
                    <a:pt x="194" y="15"/>
                    <a:pt x="150" y="37"/>
                  </a:cubicBezTo>
                  <a:cubicBezTo>
                    <a:pt x="110" y="50"/>
                    <a:pt x="69" y="77"/>
                    <a:pt x="41" y="105"/>
                  </a:cubicBezTo>
                  <a:cubicBezTo>
                    <a:pt x="14" y="146"/>
                    <a:pt x="0" y="200"/>
                    <a:pt x="28" y="241"/>
                  </a:cubicBezTo>
                  <a:cubicBezTo>
                    <a:pt x="55" y="269"/>
                    <a:pt x="82" y="282"/>
                    <a:pt x="110" y="282"/>
                  </a:cubicBezTo>
                  <a:cubicBezTo>
                    <a:pt x="143" y="294"/>
                    <a:pt x="180" y="300"/>
                    <a:pt x="215" y="300"/>
                  </a:cubicBezTo>
                  <a:cubicBezTo>
                    <a:pt x="266" y="300"/>
                    <a:pt x="315" y="287"/>
                    <a:pt x="355" y="255"/>
                  </a:cubicBezTo>
                  <a:cubicBezTo>
                    <a:pt x="424" y="200"/>
                    <a:pt x="437" y="91"/>
                    <a:pt x="383" y="37"/>
                  </a:cubicBezTo>
                  <a:cubicBezTo>
                    <a:pt x="351" y="11"/>
                    <a:pt x="316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31"/>
            <p:cNvSpPr/>
            <p:nvPr/>
          </p:nvSpPr>
          <p:spPr>
            <a:xfrm flipH="1">
              <a:off x="8680352" y="647262"/>
              <a:ext cx="57996" cy="56936"/>
            </a:xfrm>
            <a:custGeom>
              <a:avLst/>
              <a:gdLst/>
              <a:ahLst/>
              <a:cxnLst/>
              <a:rect l="l" t="t" r="r" b="b"/>
              <a:pathLst>
                <a:path w="438" h="430" extrusionOk="0">
                  <a:moveTo>
                    <a:pt x="288" y="1"/>
                  </a:moveTo>
                  <a:cubicBezTo>
                    <a:pt x="284" y="1"/>
                    <a:pt x="279" y="1"/>
                    <a:pt x="274" y="2"/>
                  </a:cubicBezTo>
                  <a:cubicBezTo>
                    <a:pt x="178" y="97"/>
                    <a:pt x="1" y="398"/>
                    <a:pt x="137" y="425"/>
                  </a:cubicBezTo>
                  <a:cubicBezTo>
                    <a:pt x="152" y="428"/>
                    <a:pt x="166" y="429"/>
                    <a:pt x="180" y="429"/>
                  </a:cubicBezTo>
                  <a:cubicBezTo>
                    <a:pt x="301" y="429"/>
                    <a:pt x="412" y="327"/>
                    <a:pt x="424" y="193"/>
                  </a:cubicBezTo>
                  <a:cubicBezTo>
                    <a:pt x="437" y="115"/>
                    <a:pt x="376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31"/>
            <p:cNvSpPr/>
            <p:nvPr/>
          </p:nvSpPr>
          <p:spPr>
            <a:xfrm flipH="1">
              <a:off x="9271442" y="554044"/>
              <a:ext cx="141149" cy="111622"/>
            </a:xfrm>
            <a:custGeom>
              <a:avLst/>
              <a:gdLst/>
              <a:ahLst/>
              <a:cxnLst/>
              <a:rect l="l" t="t" r="r" b="b"/>
              <a:pathLst>
                <a:path w="1066" h="843" extrusionOk="0">
                  <a:moveTo>
                    <a:pt x="818" y="0"/>
                  </a:moveTo>
                  <a:cubicBezTo>
                    <a:pt x="796" y="0"/>
                    <a:pt x="774" y="4"/>
                    <a:pt x="751" y="9"/>
                  </a:cubicBezTo>
                  <a:cubicBezTo>
                    <a:pt x="587" y="9"/>
                    <a:pt x="423" y="64"/>
                    <a:pt x="287" y="132"/>
                  </a:cubicBezTo>
                  <a:cubicBezTo>
                    <a:pt x="232" y="159"/>
                    <a:pt x="164" y="187"/>
                    <a:pt x="123" y="241"/>
                  </a:cubicBezTo>
                  <a:cubicBezTo>
                    <a:pt x="0" y="378"/>
                    <a:pt x="41" y="637"/>
                    <a:pt x="191" y="747"/>
                  </a:cubicBezTo>
                  <a:cubicBezTo>
                    <a:pt x="271" y="812"/>
                    <a:pt x="370" y="842"/>
                    <a:pt x="470" y="842"/>
                  </a:cubicBezTo>
                  <a:cubicBezTo>
                    <a:pt x="558" y="842"/>
                    <a:pt x="647" y="819"/>
                    <a:pt x="724" y="774"/>
                  </a:cubicBezTo>
                  <a:cubicBezTo>
                    <a:pt x="929" y="651"/>
                    <a:pt x="1065" y="392"/>
                    <a:pt x="997" y="159"/>
                  </a:cubicBezTo>
                  <a:cubicBezTo>
                    <a:pt x="983" y="105"/>
                    <a:pt x="956" y="50"/>
                    <a:pt x="901" y="23"/>
                  </a:cubicBezTo>
                  <a:cubicBezTo>
                    <a:pt x="877" y="7"/>
                    <a:pt x="849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1"/>
            <p:cNvSpPr/>
            <p:nvPr/>
          </p:nvSpPr>
          <p:spPr>
            <a:xfrm flipH="1">
              <a:off x="9380019" y="755972"/>
              <a:ext cx="79578" cy="57863"/>
            </a:xfrm>
            <a:custGeom>
              <a:avLst/>
              <a:gdLst/>
              <a:ahLst/>
              <a:cxnLst/>
              <a:rect l="l" t="t" r="r" b="b"/>
              <a:pathLst>
                <a:path w="601" h="437" extrusionOk="0">
                  <a:moveTo>
                    <a:pt x="299" y="0"/>
                  </a:moveTo>
                  <a:cubicBezTo>
                    <a:pt x="248" y="0"/>
                    <a:pt x="196" y="10"/>
                    <a:pt x="150" y="27"/>
                  </a:cubicBezTo>
                  <a:cubicBezTo>
                    <a:pt x="123" y="41"/>
                    <a:pt x="96" y="54"/>
                    <a:pt x="68" y="68"/>
                  </a:cubicBezTo>
                  <a:cubicBezTo>
                    <a:pt x="0" y="136"/>
                    <a:pt x="14" y="259"/>
                    <a:pt x="68" y="341"/>
                  </a:cubicBezTo>
                  <a:cubicBezTo>
                    <a:pt x="137" y="409"/>
                    <a:pt x="232" y="437"/>
                    <a:pt x="341" y="437"/>
                  </a:cubicBezTo>
                  <a:cubicBezTo>
                    <a:pt x="396" y="437"/>
                    <a:pt x="451" y="423"/>
                    <a:pt x="492" y="396"/>
                  </a:cubicBezTo>
                  <a:cubicBezTo>
                    <a:pt x="601" y="327"/>
                    <a:pt x="587" y="150"/>
                    <a:pt x="492" y="68"/>
                  </a:cubicBezTo>
                  <a:cubicBezTo>
                    <a:pt x="444" y="20"/>
                    <a:pt x="372" y="0"/>
                    <a:pt x="2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1"/>
            <p:cNvSpPr/>
            <p:nvPr/>
          </p:nvSpPr>
          <p:spPr>
            <a:xfrm flipH="1">
              <a:off x="9018402" y="887324"/>
              <a:ext cx="157435" cy="147108"/>
            </a:xfrm>
            <a:custGeom>
              <a:avLst/>
              <a:gdLst/>
              <a:ahLst/>
              <a:cxnLst/>
              <a:rect l="l" t="t" r="r" b="b"/>
              <a:pathLst>
                <a:path w="1189" h="1111" extrusionOk="0">
                  <a:moveTo>
                    <a:pt x="522" y="1"/>
                  </a:moveTo>
                  <a:cubicBezTo>
                    <a:pt x="447" y="1"/>
                    <a:pt x="372" y="11"/>
                    <a:pt x="301" y="32"/>
                  </a:cubicBezTo>
                  <a:cubicBezTo>
                    <a:pt x="246" y="45"/>
                    <a:pt x="192" y="73"/>
                    <a:pt x="151" y="114"/>
                  </a:cubicBezTo>
                  <a:cubicBezTo>
                    <a:pt x="69" y="182"/>
                    <a:pt x="28" y="291"/>
                    <a:pt x="14" y="400"/>
                  </a:cubicBezTo>
                  <a:cubicBezTo>
                    <a:pt x="1" y="482"/>
                    <a:pt x="14" y="564"/>
                    <a:pt x="28" y="646"/>
                  </a:cubicBezTo>
                  <a:cubicBezTo>
                    <a:pt x="83" y="824"/>
                    <a:pt x="219" y="960"/>
                    <a:pt x="397" y="1042"/>
                  </a:cubicBezTo>
                  <a:cubicBezTo>
                    <a:pt x="478" y="1086"/>
                    <a:pt x="575" y="1111"/>
                    <a:pt x="671" y="1111"/>
                  </a:cubicBezTo>
                  <a:cubicBezTo>
                    <a:pt x="753" y="1111"/>
                    <a:pt x="833" y="1093"/>
                    <a:pt x="902" y="1056"/>
                  </a:cubicBezTo>
                  <a:cubicBezTo>
                    <a:pt x="1079" y="974"/>
                    <a:pt x="1189" y="769"/>
                    <a:pt x="1189" y="578"/>
                  </a:cubicBezTo>
                  <a:cubicBezTo>
                    <a:pt x="1175" y="373"/>
                    <a:pt x="1052" y="196"/>
                    <a:pt x="875" y="100"/>
                  </a:cubicBezTo>
                  <a:cubicBezTo>
                    <a:pt x="772" y="31"/>
                    <a:pt x="647" y="1"/>
                    <a:pt x="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1"/>
            <p:cNvSpPr/>
            <p:nvPr/>
          </p:nvSpPr>
          <p:spPr>
            <a:xfrm flipH="1">
              <a:off x="9200997" y="914733"/>
              <a:ext cx="66999" cy="48727"/>
            </a:xfrm>
            <a:custGeom>
              <a:avLst/>
              <a:gdLst/>
              <a:ahLst/>
              <a:cxnLst/>
              <a:rect l="l" t="t" r="r" b="b"/>
              <a:pathLst>
                <a:path w="506" h="368" extrusionOk="0">
                  <a:moveTo>
                    <a:pt x="305" y="0"/>
                  </a:moveTo>
                  <a:cubicBezTo>
                    <a:pt x="277" y="0"/>
                    <a:pt x="250" y="8"/>
                    <a:pt x="219" y="16"/>
                  </a:cubicBezTo>
                  <a:cubicBezTo>
                    <a:pt x="110" y="57"/>
                    <a:pt x="0" y="139"/>
                    <a:pt x="41" y="248"/>
                  </a:cubicBezTo>
                  <a:cubicBezTo>
                    <a:pt x="55" y="303"/>
                    <a:pt x="110" y="344"/>
                    <a:pt x="164" y="357"/>
                  </a:cubicBezTo>
                  <a:cubicBezTo>
                    <a:pt x="188" y="364"/>
                    <a:pt x="214" y="368"/>
                    <a:pt x="240" y="368"/>
                  </a:cubicBezTo>
                  <a:cubicBezTo>
                    <a:pt x="318" y="368"/>
                    <a:pt x="400" y="337"/>
                    <a:pt x="451" y="275"/>
                  </a:cubicBezTo>
                  <a:cubicBezTo>
                    <a:pt x="506" y="180"/>
                    <a:pt x="465" y="43"/>
                    <a:pt x="369" y="16"/>
                  </a:cubicBezTo>
                  <a:cubicBezTo>
                    <a:pt x="346" y="4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1"/>
            <p:cNvSpPr/>
            <p:nvPr/>
          </p:nvSpPr>
          <p:spPr>
            <a:xfrm flipH="1">
              <a:off x="9307589" y="886927"/>
              <a:ext cx="84742" cy="78387"/>
            </a:xfrm>
            <a:custGeom>
              <a:avLst/>
              <a:gdLst/>
              <a:ahLst/>
              <a:cxnLst/>
              <a:rect l="l" t="t" r="r" b="b"/>
              <a:pathLst>
                <a:path w="640" h="592" extrusionOk="0">
                  <a:moveTo>
                    <a:pt x="281" y="1"/>
                  </a:moveTo>
                  <a:cubicBezTo>
                    <a:pt x="272" y="1"/>
                    <a:pt x="353" y="46"/>
                    <a:pt x="243" y="76"/>
                  </a:cubicBezTo>
                  <a:cubicBezTo>
                    <a:pt x="175" y="103"/>
                    <a:pt x="107" y="117"/>
                    <a:pt x="66" y="171"/>
                  </a:cubicBezTo>
                  <a:cubicBezTo>
                    <a:pt x="38" y="212"/>
                    <a:pt x="25" y="240"/>
                    <a:pt x="25" y="281"/>
                  </a:cubicBezTo>
                  <a:cubicBezTo>
                    <a:pt x="1" y="446"/>
                    <a:pt x="152" y="592"/>
                    <a:pt x="308" y="592"/>
                  </a:cubicBezTo>
                  <a:cubicBezTo>
                    <a:pt x="332" y="592"/>
                    <a:pt x="356" y="588"/>
                    <a:pt x="380" y="581"/>
                  </a:cubicBezTo>
                  <a:cubicBezTo>
                    <a:pt x="571" y="540"/>
                    <a:pt x="639" y="281"/>
                    <a:pt x="530" y="130"/>
                  </a:cubicBezTo>
                  <a:cubicBezTo>
                    <a:pt x="475" y="76"/>
                    <a:pt x="407" y="48"/>
                    <a:pt x="339" y="21"/>
                  </a:cubicBezTo>
                  <a:cubicBezTo>
                    <a:pt x="299" y="7"/>
                    <a:pt x="284" y="1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1"/>
            <p:cNvSpPr/>
            <p:nvPr/>
          </p:nvSpPr>
          <p:spPr>
            <a:xfrm flipH="1">
              <a:off x="8861095" y="897387"/>
              <a:ext cx="101426" cy="100234"/>
            </a:xfrm>
            <a:custGeom>
              <a:avLst/>
              <a:gdLst/>
              <a:ahLst/>
              <a:cxnLst/>
              <a:rect l="l" t="t" r="r" b="b"/>
              <a:pathLst>
                <a:path w="766" h="757" extrusionOk="0">
                  <a:moveTo>
                    <a:pt x="506" y="0"/>
                  </a:moveTo>
                  <a:cubicBezTo>
                    <a:pt x="482" y="0"/>
                    <a:pt x="458" y="4"/>
                    <a:pt x="438" y="10"/>
                  </a:cubicBezTo>
                  <a:cubicBezTo>
                    <a:pt x="288" y="24"/>
                    <a:pt x="151" y="106"/>
                    <a:pt x="69" y="229"/>
                  </a:cubicBezTo>
                  <a:cubicBezTo>
                    <a:pt x="1" y="352"/>
                    <a:pt x="1" y="529"/>
                    <a:pt x="96" y="638"/>
                  </a:cubicBezTo>
                  <a:cubicBezTo>
                    <a:pt x="158" y="717"/>
                    <a:pt x="259" y="757"/>
                    <a:pt x="359" y="757"/>
                  </a:cubicBezTo>
                  <a:cubicBezTo>
                    <a:pt x="415" y="757"/>
                    <a:pt x="471" y="745"/>
                    <a:pt x="520" y="720"/>
                  </a:cubicBezTo>
                  <a:cubicBezTo>
                    <a:pt x="656" y="652"/>
                    <a:pt x="752" y="502"/>
                    <a:pt x="752" y="338"/>
                  </a:cubicBezTo>
                  <a:cubicBezTo>
                    <a:pt x="765" y="202"/>
                    <a:pt x="711" y="51"/>
                    <a:pt x="574" y="10"/>
                  </a:cubicBezTo>
                  <a:cubicBezTo>
                    <a:pt x="554" y="4"/>
                    <a:pt x="530" y="0"/>
                    <a:pt x="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1"/>
            <p:cNvSpPr/>
            <p:nvPr/>
          </p:nvSpPr>
          <p:spPr>
            <a:xfrm flipH="1">
              <a:off x="9419743" y="830387"/>
              <a:ext cx="108576" cy="87258"/>
            </a:xfrm>
            <a:custGeom>
              <a:avLst/>
              <a:gdLst/>
              <a:ahLst/>
              <a:cxnLst/>
              <a:rect l="l" t="t" r="r" b="b"/>
              <a:pathLst>
                <a:path w="820" h="659" extrusionOk="0">
                  <a:moveTo>
                    <a:pt x="424" y="0"/>
                  </a:moveTo>
                  <a:cubicBezTo>
                    <a:pt x="379" y="0"/>
                    <a:pt x="333" y="8"/>
                    <a:pt x="287" y="25"/>
                  </a:cubicBezTo>
                  <a:cubicBezTo>
                    <a:pt x="205" y="39"/>
                    <a:pt x="123" y="93"/>
                    <a:pt x="82" y="175"/>
                  </a:cubicBezTo>
                  <a:cubicBezTo>
                    <a:pt x="0" y="312"/>
                    <a:pt x="82" y="503"/>
                    <a:pt x="219" y="585"/>
                  </a:cubicBezTo>
                  <a:cubicBezTo>
                    <a:pt x="293" y="634"/>
                    <a:pt x="376" y="658"/>
                    <a:pt x="458" y="658"/>
                  </a:cubicBezTo>
                  <a:cubicBezTo>
                    <a:pt x="512" y="658"/>
                    <a:pt x="566" y="647"/>
                    <a:pt x="615" y="626"/>
                  </a:cubicBezTo>
                  <a:cubicBezTo>
                    <a:pt x="738" y="557"/>
                    <a:pt x="820" y="421"/>
                    <a:pt x="806" y="284"/>
                  </a:cubicBezTo>
                  <a:cubicBezTo>
                    <a:pt x="792" y="175"/>
                    <a:pt x="710" y="80"/>
                    <a:pt x="615" y="39"/>
                  </a:cubicBezTo>
                  <a:cubicBezTo>
                    <a:pt x="551" y="15"/>
                    <a:pt x="488" y="0"/>
                    <a:pt x="4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1"/>
            <p:cNvSpPr/>
            <p:nvPr/>
          </p:nvSpPr>
          <p:spPr>
            <a:xfrm flipH="1">
              <a:off x="8790783" y="954059"/>
              <a:ext cx="39723" cy="34294"/>
            </a:xfrm>
            <a:custGeom>
              <a:avLst/>
              <a:gdLst/>
              <a:ahLst/>
              <a:cxnLst/>
              <a:rect l="l" t="t" r="r" b="b"/>
              <a:pathLst>
                <a:path w="300" h="259" extrusionOk="0">
                  <a:moveTo>
                    <a:pt x="143" y="0"/>
                  </a:moveTo>
                  <a:cubicBezTo>
                    <a:pt x="132" y="0"/>
                    <a:pt x="121" y="2"/>
                    <a:pt x="110" y="6"/>
                  </a:cubicBezTo>
                  <a:cubicBezTo>
                    <a:pt x="28" y="33"/>
                    <a:pt x="1" y="156"/>
                    <a:pt x="69" y="224"/>
                  </a:cubicBezTo>
                  <a:cubicBezTo>
                    <a:pt x="87" y="247"/>
                    <a:pt x="116" y="258"/>
                    <a:pt x="146" y="258"/>
                  </a:cubicBezTo>
                  <a:cubicBezTo>
                    <a:pt x="204" y="258"/>
                    <a:pt x="269" y="219"/>
                    <a:pt x="287" y="156"/>
                  </a:cubicBezTo>
                  <a:cubicBezTo>
                    <a:pt x="299" y="73"/>
                    <a:pt x="218" y="0"/>
                    <a:pt x="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31"/>
            <p:cNvSpPr/>
            <p:nvPr/>
          </p:nvSpPr>
          <p:spPr>
            <a:xfrm flipH="1">
              <a:off x="9202852" y="998152"/>
              <a:ext cx="103147" cy="80903"/>
            </a:xfrm>
            <a:custGeom>
              <a:avLst/>
              <a:gdLst/>
              <a:ahLst/>
              <a:cxnLst/>
              <a:rect l="l" t="t" r="r" b="b"/>
              <a:pathLst>
                <a:path w="779" h="611" extrusionOk="0">
                  <a:moveTo>
                    <a:pt x="260" y="0"/>
                  </a:moveTo>
                  <a:cubicBezTo>
                    <a:pt x="192" y="0"/>
                    <a:pt x="110" y="0"/>
                    <a:pt x="69" y="55"/>
                  </a:cubicBezTo>
                  <a:cubicBezTo>
                    <a:pt x="1" y="110"/>
                    <a:pt x="28" y="219"/>
                    <a:pt x="69" y="287"/>
                  </a:cubicBezTo>
                  <a:cubicBezTo>
                    <a:pt x="124" y="396"/>
                    <a:pt x="205" y="492"/>
                    <a:pt x="301" y="546"/>
                  </a:cubicBezTo>
                  <a:cubicBezTo>
                    <a:pt x="369" y="589"/>
                    <a:pt x="443" y="610"/>
                    <a:pt x="515" y="610"/>
                  </a:cubicBezTo>
                  <a:cubicBezTo>
                    <a:pt x="559" y="610"/>
                    <a:pt x="601" y="603"/>
                    <a:pt x="642" y="587"/>
                  </a:cubicBezTo>
                  <a:cubicBezTo>
                    <a:pt x="670" y="574"/>
                    <a:pt x="697" y="574"/>
                    <a:pt x="711" y="546"/>
                  </a:cubicBezTo>
                  <a:cubicBezTo>
                    <a:pt x="738" y="519"/>
                    <a:pt x="752" y="492"/>
                    <a:pt x="752" y="465"/>
                  </a:cubicBezTo>
                  <a:cubicBezTo>
                    <a:pt x="779" y="355"/>
                    <a:pt x="738" y="246"/>
                    <a:pt x="670" y="164"/>
                  </a:cubicBezTo>
                  <a:cubicBezTo>
                    <a:pt x="574" y="55"/>
                    <a:pt x="410" y="14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31"/>
            <p:cNvSpPr/>
            <p:nvPr/>
          </p:nvSpPr>
          <p:spPr>
            <a:xfrm flipH="1">
              <a:off x="9327585" y="993518"/>
              <a:ext cx="141149" cy="120493"/>
            </a:xfrm>
            <a:custGeom>
              <a:avLst/>
              <a:gdLst/>
              <a:ahLst/>
              <a:cxnLst/>
              <a:rect l="l" t="t" r="r" b="b"/>
              <a:pathLst>
                <a:path w="1066" h="910" extrusionOk="0">
                  <a:moveTo>
                    <a:pt x="520" y="0"/>
                  </a:moveTo>
                  <a:cubicBezTo>
                    <a:pt x="372" y="0"/>
                    <a:pt x="220" y="66"/>
                    <a:pt x="124" y="172"/>
                  </a:cubicBezTo>
                  <a:cubicBezTo>
                    <a:pt x="83" y="226"/>
                    <a:pt x="42" y="281"/>
                    <a:pt x="28" y="336"/>
                  </a:cubicBezTo>
                  <a:cubicBezTo>
                    <a:pt x="1" y="445"/>
                    <a:pt x="56" y="568"/>
                    <a:pt x="137" y="650"/>
                  </a:cubicBezTo>
                  <a:cubicBezTo>
                    <a:pt x="219" y="732"/>
                    <a:pt x="315" y="786"/>
                    <a:pt x="424" y="827"/>
                  </a:cubicBezTo>
                  <a:cubicBezTo>
                    <a:pt x="521" y="871"/>
                    <a:pt x="628" y="909"/>
                    <a:pt x="729" y="909"/>
                  </a:cubicBezTo>
                  <a:cubicBezTo>
                    <a:pt x="785" y="909"/>
                    <a:pt x="840" y="897"/>
                    <a:pt x="888" y="868"/>
                  </a:cubicBezTo>
                  <a:cubicBezTo>
                    <a:pt x="1011" y="800"/>
                    <a:pt x="1066" y="650"/>
                    <a:pt x="1052" y="513"/>
                  </a:cubicBezTo>
                  <a:cubicBezTo>
                    <a:pt x="1052" y="308"/>
                    <a:pt x="902" y="104"/>
                    <a:pt x="697" y="35"/>
                  </a:cubicBezTo>
                  <a:cubicBezTo>
                    <a:pt x="641" y="11"/>
                    <a:pt x="581" y="0"/>
                    <a:pt x="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1"/>
            <p:cNvSpPr/>
            <p:nvPr/>
          </p:nvSpPr>
          <p:spPr>
            <a:xfrm flipH="1">
              <a:off x="9454037" y="952338"/>
              <a:ext cx="47138" cy="41974"/>
            </a:xfrm>
            <a:custGeom>
              <a:avLst/>
              <a:gdLst/>
              <a:ahLst/>
              <a:cxnLst/>
              <a:rect l="l" t="t" r="r" b="b"/>
              <a:pathLst>
                <a:path w="356" h="317" extrusionOk="0">
                  <a:moveTo>
                    <a:pt x="163" y="0"/>
                  </a:moveTo>
                  <a:cubicBezTo>
                    <a:pt x="150" y="0"/>
                    <a:pt x="136" y="2"/>
                    <a:pt x="123" y="5"/>
                  </a:cubicBezTo>
                  <a:cubicBezTo>
                    <a:pt x="55" y="19"/>
                    <a:pt x="0" y="87"/>
                    <a:pt x="0" y="169"/>
                  </a:cubicBezTo>
                  <a:cubicBezTo>
                    <a:pt x="0" y="247"/>
                    <a:pt x="82" y="316"/>
                    <a:pt x="165" y="316"/>
                  </a:cubicBezTo>
                  <a:cubicBezTo>
                    <a:pt x="183" y="316"/>
                    <a:pt x="201" y="313"/>
                    <a:pt x="219" y="305"/>
                  </a:cubicBezTo>
                  <a:cubicBezTo>
                    <a:pt x="314" y="278"/>
                    <a:pt x="355" y="128"/>
                    <a:pt x="287" y="60"/>
                  </a:cubicBezTo>
                  <a:cubicBezTo>
                    <a:pt x="256" y="18"/>
                    <a:pt x="20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1"/>
            <p:cNvSpPr/>
            <p:nvPr/>
          </p:nvSpPr>
          <p:spPr>
            <a:xfrm flipH="1">
              <a:off x="9050974" y="1062240"/>
              <a:ext cx="88715" cy="86464"/>
            </a:xfrm>
            <a:custGeom>
              <a:avLst/>
              <a:gdLst/>
              <a:ahLst/>
              <a:cxnLst/>
              <a:rect l="l" t="t" r="r" b="b"/>
              <a:pathLst>
                <a:path w="670" h="653" extrusionOk="0">
                  <a:moveTo>
                    <a:pt x="433" y="0"/>
                  </a:moveTo>
                  <a:cubicBezTo>
                    <a:pt x="385" y="0"/>
                    <a:pt x="335" y="10"/>
                    <a:pt x="288" y="22"/>
                  </a:cubicBezTo>
                  <a:cubicBezTo>
                    <a:pt x="233" y="49"/>
                    <a:pt x="165" y="62"/>
                    <a:pt x="110" y="117"/>
                  </a:cubicBezTo>
                  <a:cubicBezTo>
                    <a:pt x="69" y="144"/>
                    <a:pt x="42" y="199"/>
                    <a:pt x="28" y="254"/>
                  </a:cubicBezTo>
                  <a:cubicBezTo>
                    <a:pt x="1" y="363"/>
                    <a:pt x="14" y="499"/>
                    <a:pt x="110" y="581"/>
                  </a:cubicBezTo>
                  <a:cubicBezTo>
                    <a:pt x="164" y="628"/>
                    <a:pt x="241" y="652"/>
                    <a:pt x="316" y="652"/>
                  </a:cubicBezTo>
                  <a:cubicBezTo>
                    <a:pt x="374" y="652"/>
                    <a:pt x="431" y="638"/>
                    <a:pt x="479" y="609"/>
                  </a:cubicBezTo>
                  <a:cubicBezTo>
                    <a:pt x="588" y="527"/>
                    <a:pt x="656" y="404"/>
                    <a:pt x="670" y="267"/>
                  </a:cubicBezTo>
                  <a:cubicBezTo>
                    <a:pt x="670" y="185"/>
                    <a:pt x="656" y="103"/>
                    <a:pt x="602" y="62"/>
                  </a:cubicBezTo>
                  <a:cubicBezTo>
                    <a:pt x="555" y="16"/>
                    <a:pt x="496" y="0"/>
                    <a:pt x="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1"/>
            <p:cNvSpPr/>
            <p:nvPr/>
          </p:nvSpPr>
          <p:spPr>
            <a:xfrm flipH="1">
              <a:off x="8882811" y="1035228"/>
              <a:ext cx="94144" cy="79049"/>
            </a:xfrm>
            <a:custGeom>
              <a:avLst/>
              <a:gdLst/>
              <a:ahLst/>
              <a:cxnLst/>
              <a:rect l="l" t="t" r="r" b="b"/>
              <a:pathLst>
                <a:path w="711" h="597" extrusionOk="0">
                  <a:moveTo>
                    <a:pt x="284" y="1"/>
                  </a:moveTo>
                  <a:cubicBezTo>
                    <a:pt x="267" y="1"/>
                    <a:pt x="247" y="7"/>
                    <a:pt x="219" y="21"/>
                  </a:cubicBezTo>
                  <a:cubicBezTo>
                    <a:pt x="110" y="75"/>
                    <a:pt x="1" y="185"/>
                    <a:pt x="14" y="307"/>
                  </a:cubicBezTo>
                  <a:cubicBezTo>
                    <a:pt x="28" y="417"/>
                    <a:pt x="137" y="485"/>
                    <a:pt x="233" y="526"/>
                  </a:cubicBezTo>
                  <a:cubicBezTo>
                    <a:pt x="304" y="561"/>
                    <a:pt x="395" y="597"/>
                    <a:pt x="480" y="597"/>
                  </a:cubicBezTo>
                  <a:cubicBezTo>
                    <a:pt x="494" y="597"/>
                    <a:pt x="507" y="596"/>
                    <a:pt x="519" y="594"/>
                  </a:cubicBezTo>
                  <a:cubicBezTo>
                    <a:pt x="615" y="567"/>
                    <a:pt x="711" y="485"/>
                    <a:pt x="697" y="376"/>
                  </a:cubicBezTo>
                  <a:cubicBezTo>
                    <a:pt x="697" y="335"/>
                    <a:pt x="670" y="294"/>
                    <a:pt x="642" y="253"/>
                  </a:cubicBezTo>
                  <a:cubicBezTo>
                    <a:pt x="588" y="185"/>
                    <a:pt x="506" y="130"/>
                    <a:pt x="424" y="89"/>
                  </a:cubicBezTo>
                  <a:cubicBezTo>
                    <a:pt x="343" y="49"/>
                    <a:pt x="329" y="1"/>
                    <a:pt x="2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1"/>
            <p:cNvSpPr/>
            <p:nvPr/>
          </p:nvSpPr>
          <p:spPr>
            <a:xfrm flipH="1">
              <a:off x="8665919" y="930623"/>
              <a:ext cx="61571" cy="57731"/>
            </a:xfrm>
            <a:custGeom>
              <a:avLst/>
              <a:gdLst/>
              <a:ahLst/>
              <a:cxnLst/>
              <a:rect l="l" t="t" r="r" b="b"/>
              <a:pathLst>
                <a:path w="465" h="436" extrusionOk="0">
                  <a:moveTo>
                    <a:pt x="245" y="1"/>
                  </a:moveTo>
                  <a:cubicBezTo>
                    <a:pt x="231" y="1"/>
                    <a:pt x="218" y="2"/>
                    <a:pt x="206" y="5"/>
                  </a:cubicBezTo>
                  <a:cubicBezTo>
                    <a:pt x="83" y="32"/>
                    <a:pt x="1" y="183"/>
                    <a:pt x="42" y="292"/>
                  </a:cubicBezTo>
                  <a:cubicBezTo>
                    <a:pt x="72" y="382"/>
                    <a:pt x="169" y="436"/>
                    <a:pt x="261" y="436"/>
                  </a:cubicBezTo>
                  <a:cubicBezTo>
                    <a:pt x="295" y="436"/>
                    <a:pt x="327" y="429"/>
                    <a:pt x="356" y="415"/>
                  </a:cubicBezTo>
                  <a:cubicBezTo>
                    <a:pt x="397" y="387"/>
                    <a:pt x="424" y="360"/>
                    <a:pt x="451" y="319"/>
                  </a:cubicBezTo>
                  <a:cubicBezTo>
                    <a:pt x="465" y="278"/>
                    <a:pt x="465" y="251"/>
                    <a:pt x="465" y="210"/>
                  </a:cubicBezTo>
                  <a:cubicBezTo>
                    <a:pt x="465" y="100"/>
                    <a:pt x="356" y="1"/>
                    <a:pt x="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31"/>
            <p:cNvSpPr/>
            <p:nvPr/>
          </p:nvSpPr>
          <p:spPr>
            <a:xfrm flipH="1">
              <a:off x="8759932" y="1026356"/>
              <a:ext cx="65146" cy="48462"/>
            </a:xfrm>
            <a:custGeom>
              <a:avLst/>
              <a:gdLst/>
              <a:ahLst/>
              <a:cxnLst/>
              <a:rect l="l" t="t" r="r" b="b"/>
              <a:pathLst>
                <a:path w="492" h="366" extrusionOk="0">
                  <a:moveTo>
                    <a:pt x="316" y="0"/>
                  </a:moveTo>
                  <a:cubicBezTo>
                    <a:pt x="283" y="0"/>
                    <a:pt x="250" y="7"/>
                    <a:pt x="219" y="19"/>
                  </a:cubicBezTo>
                  <a:cubicBezTo>
                    <a:pt x="164" y="47"/>
                    <a:pt x="123" y="101"/>
                    <a:pt x="69" y="156"/>
                  </a:cubicBezTo>
                  <a:cubicBezTo>
                    <a:pt x="41" y="197"/>
                    <a:pt x="0" y="265"/>
                    <a:pt x="28" y="320"/>
                  </a:cubicBezTo>
                  <a:cubicBezTo>
                    <a:pt x="55" y="333"/>
                    <a:pt x="82" y="347"/>
                    <a:pt x="123" y="361"/>
                  </a:cubicBezTo>
                  <a:cubicBezTo>
                    <a:pt x="145" y="364"/>
                    <a:pt x="167" y="366"/>
                    <a:pt x="189" y="366"/>
                  </a:cubicBezTo>
                  <a:cubicBezTo>
                    <a:pt x="267" y="366"/>
                    <a:pt x="347" y="345"/>
                    <a:pt x="410" y="293"/>
                  </a:cubicBezTo>
                  <a:cubicBezTo>
                    <a:pt x="478" y="224"/>
                    <a:pt x="492" y="88"/>
                    <a:pt x="424" y="33"/>
                  </a:cubicBezTo>
                  <a:cubicBezTo>
                    <a:pt x="394" y="11"/>
                    <a:pt x="355" y="0"/>
                    <a:pt x="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31"/>
            <p:cNvSpPr/>
            <p:nvPr/>
          </p:nvSpPr>
          <p:spPr>
            <a:xfrm flipH="1">
              <a:off x="9257007" y="462282"/>
              <a:ext cx="48992" cy="27939"/>
            </a:xfrm>
            <a:custGeom>
              <a:avLst/>
              <a:gdLst/>
              <a:ahLst/>
              <a:cxnLst/>
              <a:rect l="l" t="t" r="r" b="b"/>
              <a:pathLst>
                <a:path w="370" h="211" extrusionOk="0">
                  <a:moveTo>
                    <a:pt x="182" y="1"/>
                  </a:moveTo>
                  <a:cubicBezTo>
                    <a:pt x="144" y="1"/>
                    <a:pt x="107" y="11"/>
                    <a:pt x="69" y="33"/>
                  </a:cubicBezTo>
                  <a:cubicBezTo>
                    <a:pt x="55" y="33"/>
                    <a:pt x="42" y="47"/>
                    <a:pt x="28" y="61"/>
                  </a:cubicBezTo>
                  <a:cubicBezTo>
                    <a:pt x="1" y="88"/>
                    <a:pt x="14" y="142"/>
                    <a:pt x="42" y="170"/>
                  </a:cubicBezTo>
                  <a:cubicBezTo>
                    <a:pt x="83" y="197"/>
                    <a:pt x="124" y="211"/>
                    <a:pt x="165" y="211"/>
                  </a:cubicBezTo>
                  <a:cubicBezTo>
                    <a:pt x="219" y="211"/>
                    <a:pt x="287" y="211"/>
                    <a:pt x="342" y="183"/>
                  </a:cubicBezTo>
                  <a:cubicBezTo>
                    <a:pt x="369" y="129"/>
                    <a:pt x="328" y="47"/>
                    <a:pt x="274" y="20"/>
                  </a:cubicBezTo>
                  <a:cubicBezTo>
                    <a:pt x="243" y="7"/>
                    <a:pt x="212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31"/>
            <p:cNvSpPr/>
            <p:nvPr/>
          </p:nvSpPr>
          <p:spPr>
            <a:xfrm flipH="1">
              <a:off x="9455890" y="620250"/>
              <a:ext cx="39855" cy="47668"/>
            </a:xfrm>
            <a:custGeom>
              <a:avLst/>
              <a:gdLst/>
              <a:ahLst/>
              <a:cxnLst/>
              <a:rect l="l" t="t" r="r" b="b"/>
              <a:pathLst>
                <a:path w="301" h="360" extrusionOk="0">
                  <a:moveTo>
                    <a:pt x="164" y="1"/>
                  </a:moveTo>
                  <a:cubicBezTo>
                    <a:pt x="109" y="28"/>
                    <a:pt x="41" y="83"/>
                    <a:pt x="27" y="137"/>
                  </a:cubicBezTo>
                  <a:cubicBezTo>
                    <a:pt x="0" y="206"/>
                    <a:pt x="27" y="301"/>
                    <a:pt x="96" y="342"/>
                  </a:cubicBezTo>
                  <a:cubicBezTo>
                    <a:pt x="117" y="353"/>
                    <a:pt x="144" y="359"/>
                    <a:pt x="172" y="359"/>
                  </a:cubicBezTo>
                  <a:cubicBezTo>
                    <a:pt x="216" y="359"/>
                    <a:pt x="262" y="343"/>
                    <a:pt x="287" y="301"/>
                  </a:cubicBezTo>
                  <a:cubicBezTo>
                    <a:pt x="300" y="192"/>
                    <a:pt x="260" y="69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31"/>
            <p:cNvSpPr/>
            <p:nvPr/>
          </p:nvSpPr>
          <p:spPr>
            <a:xfrm flipH="1">
              <a:off x="8861094" y="433152"/>
              <a:ext cx="48992" cy="35353"/>
            </a:xfrm>
            <a:custGeom>
              <a:avLst/>
              <a:gdLst/>
              <a:ahLst/>
              <a:cxnLst/>
              <a:rect l="l" t="t" r="r" b="b"/>
              <a:pathLst>
                <a:path w="370" h="267" extrusionOk="0">
                  <a:moveTo>
                    <a:pt x="219" y="1"/>
                  </a:moveTo>
                  <a:cubicBezTo>
                    <a:pt x="182" y="1"/>
                    <a:pt x="144" y="8"/>
                    <a:pt x="110" y="21"/>
                  </a:cubicBezTo>
                  <a:cubicBezTo>
                    <a:pt x="55" y="48"/>
                    <a:pt x="1" y="89"/>
                    <a:pt x="1" y="144"/>
                  </a:cubicBezTo>
                  <a:cubicBezTo>
                    <a:pt x="1" y="226"/>
                    <a:pt x="83" y="267"/>
                    <a:pt x="151" y="267"/>
                  </a:cubicBezTo>
                  <a:cubicBezTo>
                    <a:pt x="219" y="267"/>
                    <a:pt x="287" y="253"/>
                    <a:pt x="328" y="199"/>
                  </a:cubicBezTo>
                  <a:cubicBezTo>
                    <a:pt x="369" y="144"/>
                    <a:pt x="369" y="62"/>
                    <a:pt x="328" y="21"/>
                  </a:cubicBezTo>
                  <a:cubicBezTo>
                    <a:pt x="294" y="8"/>
                    <a:pt x="257" y="1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31"/>
            <p:cNvSpPr/>
            <p:nvPr/>
          </p:nvSpPr>
          <p:spPr>
            <a:xfrm flipH="1">
              <a:off x="8618912" y="716116"/>
              <a:ext cx="43430" cy="42371"/>
            </a:xfrm>
            <a:custGeom>
              <a:avLst/>
              <a:gdLst/>
              <a:ahLst/>
              <a:cxnLst/>
              <a:rect l="l" t="t" r="r" b="b"/>
              <a:pathLst>
                <a:path w="328" h="320" extrusionOk="0">
                  <a:moveTo>
                    <a:pt x="191" y="0"/>
                  </a:moveTo>
                  <a:cubicBezTo>
                    <a:pt x="137" y="41"/>
                    <a:pt x="96" y="69"/>
                    <a:pt x="55" y="123"/>
                  </a:cubicBezTo>
                  <a:cubicBezTo>
                    <a:pt x="14" y="178"/>
                    <a:pt x="0" y="246"/>
                    <a:pt x="41" y="301"/>
                  </a:cubicBezTo>
                  <a:cubicBezTo>
                    <a:pt x="67" y="313"/>
                    <a:pt x="95" y="320"/>
                    <a:pt x="123" y="320"/>
                  </a:cubicBezTo>
                  <a:cubicBezTo>
                    <a:pt x="186" y="320"/>
                    <a:pt x="249" y="289"/>
                    <a:pt x="287" y="233"/>
                  </a:cubicBezTo>
                  <a:cubicBezTo>
                    <a:pt x="328" y="151"/>
                    <a:pt x="287" y="28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31"/>
            <p:cNvSpPr/>
            <p:nvPr/>
          </p:nvSpPr>
          <p:spPr>
            <a:xfrm flipH="1">
              <a:off x="8815942" y="410112"/>
              <a:ext cx="41709" cy="40385"/>
            </a:xfrm>
            <a:custGeom>
              <a:avLst/>
              <a:gdLst/>
              <a:ahLst/>
              <a:cxnLst/>
              <a:rect l="l" t="t" r="r" b="b"/>
              <a:pathLst>
                <a:path w="315" h="305" extrusionOk="0">
                  <a:moveTo>
                    <a:pt x="245" y="0"/>
                  </a:moveTo>
                  <a:cubicBezTo>
                    <a:pt x="223" y="0"/>
                    <a:pt x="203" y="23"/>
                    <a:pt x="192" y="45"/>
                  </a:cubicBezTo>
                  <a:cubicBezTo>
                    <a:pt x="178" y="113"/>
                    <a:pt x="124" y="168"/>
                    <a:pt x="55" y="195"/>
                  </a:cubicBezTo>
                  <a:cubicBezTo>
                    <a:pt x="28" y="195"/>
                    <a:pt x="1" y="222"/>
                    <a:pt x="14" y="263"/>
                  </a:cubicBezTo>
                  <a:cubicBezTo>
                    <a:pt x="14" y="291"/>
                    <a:pt x="42" y="304"/>
                    <a:pt x="69" y="304"/>
                  </a:cubicBezTo>
                  <a:lnTo>
                    <a:pt x="83" y="304"/>
                  </a:lnTo>
                  <a:cubicBezTo>
                    <a:pt x="192" y="277"/>
                    <a:pt x="287" y="182"/>
                    <a:pt x="315" y="72"/>
                  </a:cubicBezTo>
                  <a:cubicBezTo>
                    <a:pt x="315" y="45"/>
                    <a:pt x="301" y="4"/>
                    <a:pt x="260" y="4"/>
                  </a:cubicBezTo>
                  <a:cubicBezTo>
                    <a:pt x="255" y="2"/>
                    <a:pt x="250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31"/>
            <p:cNvSpPr/>
            <p:nvPr/>
          </p:nvSpPr>
          <p:spPr>
            <a:xfrm flipH="1">
              <a:off x="9031111" y="334638"/>
              <a:ext cx="23569" cy="52567"/>
            </a:xfrm>
            <a:custGeom>
              <a:avLst/>
              <a:gdLst/>
              <a:ahLst/>
              <a:cxnLst/>
              <a:rect l="l" t="t" r="r" b="b"/>
              <a:pathLst>
                <a:path w="178" h="397" extrusionOk="0">
                  <a:moveTo>
                    <a:pt x="55" y="1"/>
                  </a:moveTo>
                  <a:cubicBezTo>
                    <a:pt x="14" y="14"/>
                    <a:pt x="0" y="42"/>
                    <a:pt x="0" y="69"/>
                  </a:cubicBezTo>
                  <a:lnTo>
                    <a:pt x="55" y="342"/>
                  </a:lnTo>
                  <a:cubicBezTo>
                    <a:pt x="55" y="369"/>
                    <a:pt x="82" y="397"/>
                    <a:pt x="110" y="397"/>
                  </a:cubicBezTo>
                  <a:lnTo>
                    <a:pt x="123" y="397"/>
                  </a:lnTo>
                  <a:cubicBezTo>
                    <a:pt x="151" y="383"/>
                    <a:pt x="178" y="356"/>
                    <a:pt x="164" y="328"/>
                  </a:cubicBezTo>
                  <a:lnTo>
                    <a:pt x="123" y="55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31"/>
            <p:cNvSpPr/>
            <p:nvPr/>
          </p:nvSpPr>
          <p:spPr>
            <a:xfrm flipH="1">
              <a:off x="9190139" y="367873"/>
              <a:ext cx="47138" cy="35618"/>
            </a:xfrm>
            <a:custGeom>
              <a:avLst/>
              <a:gdLst/>
              <a:ahLst/>
              <a:cxnLst/>
              <a:rect l="l" t="t" r="r" b="b"/>
              <a:pathLst>
                <a:path w="356" h="269" extrusionOk="0">
                  <a:moveTo>
                    <a:pt x="67" y="0"/>
                  </a:moveTo>
                  <a:cubicBezTo>
                    <a:pt x="53" y="0"/>
                    <a:pt x="39" y="3"/>
                    <a:pt x="28" y="9"/>
                  </a:cubicBezTo>
                  <a:cubicBezTo>
                    <a:pt x="14" y="36"/>
                    <a:pt x="1" y="64"/>
                    <a:pt x="28" y="91"/>
                  </a:cubicBezTo>
                  <a:cubicBezTo>
                    <a:pt x="82" y="173"/>
                    <a:pt x="178" y="241"/>
                    <a:pt x="274" y="268"/>
                  </a:cubicBezTo>
                  <a:lnTo>
                    <a:pt x="301" y="268"/>
                  </a:lnTo>
                  <a:cubicBezTo>
                    <a:pt x="328" y="268"/>
                    <a:pt x="342" y="255"/>
                    <a:pt x="355" y="227"/>
                  </a:cubicBezTo>
                  <a:cubicBezTo>
                    <a:pt x="355" y="186"/>
                    <a:pt x="342" y="159"/>
                    <a:pt x="315" y="146"/>
                  </a:cubicBezTo>
                  <a:cubicBezTo>
                    <a:pt x="233" y="132"/>
                    <a:pt x="164" y="91"/>
                    <a:pt x="123" y="23"/>
                  </a:cubicBezTo>
                  <a:cubicBezTo>
                    <a:pt x="107" y="7"/>
                    <a:pt x="87" y="0"/>
                    <a:pt x="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31"/>
            <p:cNvSpPr/>
            <p:nvPr/>
          </p:nvSpPr>
          <p:spPr>
            <a:xfrm flipH="1">
              <a:off x="9318447" y="443083"/>
              <a:ext cx="52567" cy="25423"/>
            </a:xfrm>
            <a:custGeom>
              <a:avLst/>
              <a:gdLst/>
              <a:ahLst/>
              <a:cxnLst/>
              <a:rect l="l" t="t" r="r" b="b"/>
              <a:pathLst>
                <a:path w="397" h="192" extrusionOk="0">
                  <a:moveTo>
                    <a:pt x="82" y="1"/>
                  </a:moveTo>
                  <a:cubicBezTo>
                    <a:pt x="41" y="1"/>
                    <a:pt x="14" y="14"/>
                    <a:pt x="0" y="42"/>
                  </a:cubicBezTo>
                  <a:cubicBezTo>
                    <a:pt x="0" y="83"/>
                    <a:pt x="14" y="110"/>
                    <a:pt x="41" y="124"/>
                  </a:cubicBezTo>
                  <a:lnTo>
                    <a:pt x="314" y="192"/>
                  </a:lnTo>
                  <a:lnTo>
                    <a:pt x="328" y="192"/>
                  </a:lnTo>
                  <a:cubicBezTo>
                    <a:pt x="355" y="192"/>
                    <a:pt x="382" y="178"/>
                    <a:pt x="396" y="151"/>
                  </a:cubicBezTo>
                  <a:cubicBezTo>
                    <a:pt x="396" y="124"/>
                    <a:pt x="382" y="83"/>
                    <a:pt x="355" y="83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31"/>
            <p:cNvSpPr/>
            <p:nvPr/>
          </p:nvSpPr>
          <p:spPr>
            <a:xfrm flipH="1">
              <a:off x="8909954" y="627532"/>
              <a:ext cx="23569" cy="56142"/>
            </a:xfrm>
            <a:custGeom>
              <a:avLst/>
              <a:gdLst/>
              <a:ahLst/>
              <a:cxnLst/>
              <a:rect l="l" t="t" r="r" b="b"/>
              <a:pathLst>
                <a:path w="178" h="424" extrusionOk="0">
                  <a:moveTo>
                    <a:pt x="123" y="0"/>
                  </a:moveTo>
                  <a:cubicBezTo>
                    <a:pt x="82" y="0"/>
                    <a:pt x="55" y="14"/>
                    <a:pt x="55" y="55"/>
                  </a:cubicBezTo>
                  <a:lnTo>
                    <a:pt x="0" y="355"/>
                  </a:lnTo>
                  <a:cubicBezTo>
                    <a:pt x="0" y="383"/>
                    <a:pt x="14" y="410"/>
                    <a:pt x="55" y="424"/>
                  </a:cubicBezTo>
                  <a:cubicBezTo>
                    <a:pt x="96" y="424"/>
                    <a:pt x="109" y="396"/>
                    <a:pt x="123" y="369"/>
                  </a:cubicBezTo>
                  <a:lnTo>
                    <a:pt x="164" y="69"/>
                  </a:lnTo>
                  <a:cubicBezTo>
                    <a:pt x="178" y="41"/>
                    <a:pt x="150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31"/>
            <p:cNvSpPr/>
            <p:nvPr/>
          </p:nvSpPr>
          <p:spPr>
            <a:xfrm flipH="1">
              <a:off x="8694784" y="653882"/>
              <a:ext cx="30852" cy="42504"/>
            </a:xfrm>
            <a:custGeom>
              <a:avLst/>
              <a:gdLst/>
              <a:ahLst/>
              <a:cxnLst/>
              <a:rect l="l" t="t" r="r" b="b"/>
              <a:pathLst>
                <a:path w="233" h="321" extrusionOk="0">
                  <a:moveTo>
                    <a:pt x="167" y="1"/>
                  </a:moveTo>
                  <a:cubicBezTo>
                    <a:pt x="144" y="1"/>
                    <a:pt x="120" y="14"/>
                    <a:pt x="110" y="34"/>
                  </a:cubicBezTo>
                  <a:lnTo>
                    <a:pt x="14" y="238"/>
                  </a:lnTo>
                  <a:cubicBezTo>
                    <a:pt x="0" y="266"/>
                    <a:pt x="0" y="307"/>
                    <a:pt x="41" y="320"/>
                  </a:cubicBezTo>
                  <a:lnTo>
                    <a:pt x="69" y="320"/>
                  </a:lnTo>
                  <a:cubicBezTo>
                    <a:pt x="82" y="320"/>
                    <a:pt x="110" y="307"/>
                    <a:pt x="123" y="293"/>
                  </a:cubicBezTo>
                  <a:lnTo>
                    <a:pt x="219" y="88"/>
                  </a:lnTo>
                  <a:cubicBezTo>
                    <a:pt x="233" y="61"/>
                    <a:pt x="219" y="20"/>
                    <a:pt x="192" y="6"/>
                  </a:cubicBezTo>
                  <a:cubicBezTo>
                    <a:pt x="184" y="3"/>
                    <a:pt x="176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31"/>
            <p:cNvSpPr/>
            <p:nvPr/>
          </p:nvSpPr>
          <p:spPr>
            <a:xfrm flipH="1">
              <a:off x="8636920" y="828136"/>
              <a:ext cx="52567" cy="21848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28" y="1"/>
                  </a:moveTo>
                  <a:lnTo>
                    <a:pt x="55" y="56"/>
                  </a:lnTo>
                  <a:cubicBezTo>
                    <a:pt x="14" y="56"/>
                    <a:pt x="0" y="83"/>
                    <a:pt x="0" y="124"/>
                  </a:cubicBezTo>
                  <a:cubicBezTo>
                    <a:pt x="14" y="151"/>
                    <a:pt x="28" y="165"/>
                    <a:pt x="69" y="165"/>
                  </a:cubicBezTo>
                  <a:lnTo>
                    <a:pt x="342" y="124"/>
                  </a:lnTo>
                  <a:cubicBezTo>
                    <a:pt x="383" y="110"/>
                    <a:pt x="396" y="83"/>
                    <a:pt x="396" y="56"/>
                  </a:cubicBezTo>
                  <a:cubicBezTo>
                    <a:pt x="396" y="15"/>
                    <a:pt x="355" y="1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31"/>
            <p:cNvSpPr/>
            <p:nvPr/>
          </p:nvSpPr>
          <p:spPr>
            <a:xfrm flipH="1">
              <a:off x="8852090" y="881365"/>
              <a:ext cx="50713" cy="71766"/>
            </a:xfrm>
            <a:custGeom>
              <a:avLst/>
              <a:gdLst/>
              <a:ahLst/>
              <a:cxnLst/>
              <a:rect l="l" t="t" r="r" b="b"/>
              <a:pathLst>
                <a:path w="383" h="542" extrusionOk="0">
                  <a:moveTo>
                    <a:pt x="61" y="0"/>
                  </a:moveTo>
                  <a:cubicBezTo>
                    <a:pt x="49" y="0"/>
                    <a:pt x="38" y="4"/>
                    <a:pt x="28" y="9"/>
                  </a:cubicBezTo>
                  <a:cubicBezTo>
                    <a:pt x="0" y="22"/>
                    <a:pt x="0" y="63"/>
                    <a:pt x="14" y="90"/>
                  </a:cubicBezTo>
                  <a:lnTo>
                    <a:pt x="260" y="514"/>
                  </a:lnTo>
                  <a:cubicBezTo>
                    <a:pt x="273" y="527"/>
                    <a:pt x="287" y="541"/>
                    <a:pt x="314" y="541"/>
                  </a:cubicBezTo>
                  <a:cubicBezTo>
                    <a:pt x="328" y="541"/>
                    <a:pt x="328" y="541"/>
                    <a:pt x="342" y="527"/>
                  </a:cubicBezTo>
                  <a:cubicBezTo>
                    <a:pt x="369" y="514"/>
                    <a:pt x="383" y="486"/>
                    <a:pt x="369" y="445"/>
                  </a:cubicBezTo>
                  <a:lnTo>
                    <a:pt x="110" y="36"/>
                  </a:lnTo>
                  <a:cubicBezTo>
                    <a:pt x="101" y="10"/>
                    <a:pt x="8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31"/>
            <p:cNvSpPr/>
            <p:nvPr/>
          </p:nvSpPr>
          <p:spPr>
            <a:xfrm flipH="1">
              <a:off x="9067260" y="871567"/>
              <a:ext cx="19994" cy="45284"/>
            </a:xfrm>
            <a:custGeom>
              <a:avLst/>
              <a:gdLst/>
              <a:ahLst/>
              <a:cxnLst/>
              <a:rect l="l" t="t" r="r" b="b"/>
              <a:pathLst>
                <a:path w="151" h="342" extrusionOk="0">
                  <a:moveTo>
                    <a:pt x="83" y="1"/>
                  </a:moveTo>
                  <a:cubicBezTo>
                    <a:pt x="55" y="1"/>
                    <a:pt x="28" y="28"/>
                    <a:pt x="28" y="55"/>
                  </a:cubicBezTo>
                  <a:lnTo>
                    <a:pt x="1" y="274"/>
                  </a:lnTo>
                  <a:cubicBezTo>
                    <a:pt x="1" y="315"/>
                    <a:pt x="14" y="342"/>
                    <a:pt x="55" y="342"/>
                  </a:cubicBezTo>
                  <a:cubicBezTo>
                    <a:pt x="83" y="342"/>
                    <a:pt x="110" y="328"/>
                    <a:pt x="124" y="287"/>
                  </a:cubicBezTo>
                  <a:lnTo>
                    <a:pt x="137" y="69"/>
                  </a:lnTo>
                  <a:cubicBezTo>
                    <a:pt x="151" y="42"/>
                    <a:pt x="124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31"/>
            <p:cNvSpPr/>
            <p:nvPr/>
          </p:nvSpPr>
          <p:spPr>
            <a:xfrm flipH="1">
              <a:off x="9094272" y="614821"/>
              <a:ext cx="20126" cy="36280"/>
            </a:xfrm>
            <a:custGeom>
              <a:avLst/>
              <a:gdLst/>
              <a:ahLst/>
              <a:cxnLst/>
              <a:rect l="l" t="t" r="r" b="b"/>
              <a:pathLst>
                <a:path w="152" h="274" extrusionOk="0">
                  <a:moveTo>
                    <a:pt x="97" y="1"/>
                  </a:moveTo>
                  <a:cubicBezTo>
                    <a:pt x="69" y="1"/>
                    <a:pt x="42" y="14"/>
                    <a:pt x="28" y="55"/>
                  </a:cubicBezTo>
                  <a:lnTo>
                    <a:pt x="15" y="206"/>
                  </a:lnTo>
                  <a:cubicBezTo>
                    <a:pt x="1" y="233"/>
                    <a:pt x="28" y="260"/>
                    <a:pt x="56" y="274"/>
                  </a:cubicBezTo>
                  <a:lnTo>
                    <a:pt x="69" y="274"/>
                  </a:lnTo>
                  <a:cubicBezTo>
                    <a:pt x="97" y="274"/>
                    <a:pt x="124" y="247"/>
                    <a:pt x="124" y="219"/>
                  </a:cubicBezTo>
                  <a:lnTo>
                    <a:pt x="151" y="69"/>
                  </a:lnTo>
                  <a:cubicBezTo>
                    <a:pt x="151" y="42"/>
                    <a:pt x="137" y="1"/>
                    <a:pt x="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31"/>
            <p:cNvSpPr/>
            <p:nvPr/>
          </p:nvSpPr>
          <p:spPr>
            <a:xfrm flipH="1">
              <a:off x="9443179" y="534579"/>
              <a:ext cx="47138" cy="33367"/>
            </a:xfrm>
            <a:custGeom>
              <a:avLst/>
              <a:gdLst/>
              <a:ahLst/>
              <a:cxnLst/>
              <a:rect l="l" t="t" r="r" b="b"/>
              <a:pathLst>
                <a:path w="356" h="252" extrusionOk="0">
                  <a:moveTo>
                    <a:pt x="72" y="1"/>
                  </a:moveTo>
                  <a:cubicBezTo>
                    <a:pt x="48" y="1"/>
                    <a:pt x="24" y="13"/>
                    <a:pt x="14" y="33"/>
                  </a:cubicBezTo>
                  <a:cubicBezTo>
                    <a:pt x="0" y="61"/>
                    <a:pt x="14" y="102"/>
                    <a:pt x="41" y="115"/>
                  </a:cubicBezTo>
                  <a:lnTo>
                    <a:pt x="259" y="238"/>
                  </a:lnTo>
                  <a:cubicBezTo>
                    <a:pt x="273" y="252"/>
                    <a:pt x="287" y="252"/>
                    <a:pt x="287" y="252"/>
                  </a:cubicBezTo>
                  <a:cubicBezTo>
                    <a:pt x="314" y="252"/>
                    <a:pt x="328" y="238"/>
                    <a:pt x="341" y="225"/>
                  </a:cubicBezTo>
                  <a:cubicBezTo>
                    <a:pt x="355" y="184"/>
                    <a:pt x="355" y="156"/>
                    <a:pt x="328" y="143"/>
                  </a:cubicBezTo>
                  <a:lnTo>
                    <a:pt x="96" y="6"/>
                  </a:ln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31"/>
            <p:cNvSpPr/>
            <p:nvPr/>
          </p:nvSpPr>
          <p:spPr>
            <a:xfrm flipH="1">
              <a:off x="9568044" y="585293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0" y="0"/>
                  </a:moveTo>
                  <a:cubicBezTo>
                    <a:pt x="37" y="0"/>
                    <a:pt x="11" y="16"/>
                    <a:pt x="1" y="46"/>
                  </a:cubicBezTo>
                  <a:cubicBezTo>
                    <a:pt x="1" y="74"/>
                    <a:pt x="15" y="101"/>
                    <a:pt x="42" y="115"/>
                  </a:cubicBezTo>
                  <a:lnTo>
                    <a:pt x="274" y="197"/>
                  </a:lnTo>
                  <a:lnTo>
                    <a:pt x="288" y="197"/>
                  </a:lnTo>
                  <a:cubicBezTo>
                    <a:pt x="315" y="197"/>
                    <a:pt x="342" y="183"/>
                    <a:pt x="342" y="156"/>
                  </a:cubicBezTo>
                  <a:cubicBezTo>
                    <a:pt x="356" y="128"/>
                    <a:pt x="342" y="87"/>
                    <a:pt x="301" y="74"/>
                  </a:cubicBezTo>
                  <a:lnTo>
                    <a:pt x="83" y="5"/>
                  </a:lnTo>
                  <a:cubicBezTo>
                    <a:pt x="76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31"/>
            <p:cNvSpPr/>
            <p:nvPr/>
          </p:nvSpPr>
          <p:spPr>
            <a:xfrm flipH="1">
              <a:off x="9692776" y="710554"/>
              <a:ext cx="32573" cy="25555"/>
            </a:xfrm>
            <a:custGeom>
              <a:avLst/>
              <a:gdLst/>
              <a:ahLst/>
              <a:cxnLst/>
              <a:rect l="l" t="t" r="r" b="b"/>
              <a:pathLst>
                <a:path w="246" h="193" extrusionOk="0">
                  <a:moveTo>
                    <a:pt x="74" y="0"/>
                  </a:moveTo>
                  <a:cubicBezTo>
                    <a:pt x="55" y="0"/>
                    <a:pt x="36" y="12"/>
                    <a:pt x="27" y="29"/>
                  </a:cubicBezTo>
                  <a:cubicBezTo>
                    <a:pt x="0" y="42"/>
                    <a:pt x="14" y="83"/>
                    <a:pt x="41" y="111"/>
                  </a:cubicBezTo>
                  <a:lnTo>
                    <a:pt x="137" y="179"/>
                  </a:lnTo>
                  <a:cubicBezTo>
                    <a:pt x="150" y="193"/>
                    <a:pt x="164" y="193"/>
                    <a:pt x="178" y="193"/>
                  </a:cubicBezTo>
                  <a:cubicBezTo>
                    <a:pt x="191" y="193"/>
                    <a:pt x="205" y="179"/>
                    <a:pt x="219" y="165"/>
                  </a:cubicBezTo>
                  <a:cubicBezTo>
                    <a:pt x="246" y="138"/>
                    <a:pt x="232" y="111"/>
                    <a:pt x="205" y="83"/>
                  </a:cubicBezTo>
                  <a:lnTo>
                    <a:pt x="109" y="15"/>
                  </a:lnTo>
                  <a:cubicBezTo>
                    <a:pt x="99" y="5"/>
                    <a:pt x="86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31"/>
            <p:cNvSpPr/>
            <p:nvPr/>
          </p:nvSpPr>
          <p:spPr>
            <a:xfrm flipH="1">
              <a:off x="9578769" y="811982"/>
              <a:ext cx="23701" cy="47138"/>
            </a:xfrm>
            <a:custGeom>
              <a:avLst/>
              <a:gdLst/>
              <a:ahLst/>
              <a:cxnLst/>
              <a:rect l="l" t="t" r="r" b="b"/>
              <a:pathLst>
                <a:path w="179" h="356" extrusionOk="0">
                  <a:moveTo>
                    <a:pt x="123" y="0"/>
                  </a:moveTo>
                  <a:cubicBezTo>
                    <a:pt x="96" y="0"/>
                    <a:pt x="69" y="14"/>
                    <a:pt x="55" y="55"/>
                  </a:cubicBezTo>
                  <a:lnTo>
                    <a:pt x="14" y="273"/>
                  </a:lnTo>
                  <a:cubicBezTo>
                    <a:pt x="1" y="314"/>
                    <a:pt x="28" y="341"/>
                    <a:pt x="55" y="341"/>
                  </a:cubicBezTo>
                  <a:cubicBezTo>
                    <a:pt x="55" y="341"/>
                    <a:pt x="69" y="355"/>
                    <a:pt x="69" y="355"/>
                  </a:cubicBezTo>
                  <a:cubicBezTo>
                    <a:pt x="96" y="355"/>
                    <a:pt x="123" y="328"/>
                    <a:pt x="123" y="300"/>
                  </a:cubicBezTo>
                  <a:lnTo>
                    <a:pt x="178" y="82"/>
                  </a:lnTo>
                  <a:cubicBezTo>
                    <a:pt x="178" y="41"/>
                    <a:pt x="164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31"/>
            <p:cNvSpPr/>
            <p:nvPr/>
          </p:nvSpPr>
          <p:spPr>
            <a:xfrm flipH="1">
              <a:off x="9374589" y="697313"/>
              <a:ext cx="28998" cy="36942"/>
            </a:xfrm>
            <a:custGeom>
              <a:avLst/>
              <a:gdLst/>
              <a:ahLst/>
              <a:cxnLst/>
              <a:rect l="l" t="t" r="r" b="b"/>
              <a:pathLst>
                <a:path w="219" h="279" extrusionOk="0">
                  <a:moveTo>
                    <a:pt x="71" y="1"/>
                  </a:moveTo>
                  <a:cubicBezTo>
                    <a:pt x="62" y="1"/>
                    <a:pt x="52" y="2"/>
                    <a:pt x="41" y="6"/>
                  </a:cubicBezTo>
                  <a:cubicBezTo>
                    <a:pt x="14" y="20"/>
                    <a:pt x="0" y="61"/>
                    <a:pt x="14" y="88"/>
                  </a:cubicBezTo>
                  <a:lnTo>
                    <a:pt x="96" y="238"/>
                  </a:lnTo>
                  <a:cubicBezTo>
                    <a:pt x="110" y="265"/>
                    <a:pt x="123" y="279"/>
                    <a:pt x="151" y="279"/>
                  </a:cubicBezTo>
                  <a:cubicBezTo>
                    <a:pt x="164" y="279"/>
                    <a:pt x="164" y="265"/>
                    <a:pt x="178" y="265"/>
                  </a:cubicBezTo>
                  <a:cubicBezTo>
                    <a:pt x="205" y="252"/>
                    <a:pt x="219" y="211"/>
                    <a:pt x="205" y="183"/>
                  </a:cubicBezTo>
                  <a:lnTo>
                    <a:pt x="123" y="33"/>
                  </a:lnTo>
                  <a:cubicBezTo>
                    <a:pt x="113" y="13"/>
                    <a:pt x="9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31"/>
            <p:cNvSpPr/>
            <p:nvPr/>
          </p:nvSpPr>
          <p:spPr>
            <a:xfrm flipH="1">
              <a:off x="9508326" y="684204"/>
              <a:ext cx="45284" cy="51905"/>
            </a:xfrm>
            <a:custGeom>
              <a:avLst/>
              <a:gdLst/>
              <a:ahLst/>
              <a:cxnLst/>
              <a:rect l="l" t="t" r="r" b="b"/>
              <a:pathLst>
                <a:path w="342" h="392" extrusionOk="0">
                  <a:moveTo>
                    <a:pt x="75" y="0"/>
                  </a:moveTo>
                  <a:cubicBezTo>
                    <a:pt x="64" y="0"/>
                    <a:pt x="52" y="4"/>
                    <a:pt x="41" y="9"/>
                  </a:cubicBezTo>
                  <a:cubicBezTo>
                    <a:pt x="14" y="23"/>
                    <a:pt x="0" y="64"/>
                    <a:pt x="27" y="91"/>
                  </a:cubicBezTo>
                  <a:lnTo>
                    <a:pt x="219" y="364"/>
                  </a:lnTo>
                  <a:cubicBezTo>
                    <a:pt x="232" y="378"/>
                    <a:pt x="246" y="392"/>
                    <a:pt x="273" y="392"/>
                  </a:cubicBezTo>
                  <a:cubicBezTo>
                    <a:pt x="287" y="392"/>
                    <a:pt x="301" y="392"/>
                    <a:pt x="301" y="378"/>
                  </a:cubicBezTo>
                  <a:cubicBezTo>
                    <a:pt x="328" y="364"/>
                    <a:pt x="342" y="323"/>
                    <a:pt x="314" y="296"/>
                  </a:cubicBezTo>
                  <a:lnTo>
                    <a:pt x="123" y="23"/>
                  </a:lnTo>
                  <a:cubicBezTo>
                    <a:pt x="107" y="7"/>
                    <a:pt x="91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31"/>
            <p:cNvSpPr/>
            <p:nvPr/>
          </p:nvSpPr>
          <p:spPr>
            <a:xfrm flipH="1">
              <a:off x="9347445" y="914998"/>
              <a:ext cx="41709" cy="65146"/>
            </a:xfrm>
            <a:custGeom>
              <a:avLst/>
              <a:gdLst/>
              <a:ahLst/>
              <a:cxnLst/>
              <a:rect l="l" t="t" r="r" b="b"/>
              <a:pathLst>
                <a:path w="315" h="492" extrusionOk="0">
                  <a:moveTo>
                    <a:pt x="246" y="0"/>
                  </a:moveTo>
                  <a:cubicBezTo>
                    <a:pt x="219" y="0"/>
                    <a:pt x="192" y="28"/>
                    <a:pt x="192" y="55"/>
                  </a:cubicBezTo>
                  <a:cubicBezTo>
                    <a:pt x="192" y="178"/>
                    <a:pt x="137" y="301"/>
                    <a:pt x="42" y="383"/>
                  </a:cubicBezTo>
                  <a:cubicBezTo>
                    <a:pt x="14" y="410"/>
                    <a:pt x="1" y="437"/>
                    <a:pt x="28" y="464"/>
                  </a:cubicBezTo>
                  <a:cubicBezTo>
                    <a:pt x="42" y="478"/>
                    <a:pt x="55" y="492"/>
                    <a:pt x="69" y="492"/>
                  </a:cubicBezTo>
                  <a:cubicBezTo>
                    <a:pt x="83" y="492"/>
                    <a:pt x="96" y="492"/>
                    <a:pt x="110" y="478"/>
                  </a:cubicBezTo>
                  <a:cubicBezTo>
                    <a:pt x="233" y="369"/>
                    <a:pt x="315" y="219"/>
                    <a:pt x="315" y="55"/>
                  </a:cubicBezTo>
                  <a:cubicBezTo>
                    <a:pt x="315" y="28"/>
                    <a:pt x="287" y="0"/>
                    <a:pt x="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31"/>
            <p:cNvSpPr/>
            <p:nvPr/>
          </p:nvSpPr>
          <p:spPr>
            <a:xfrm flipH="1">
              <a:off x="9468602" y="960812"/>
              <a:ext cx="45284" cy="32043"/>
            </a:xfrm>
            <a:custGeom>
              <a:avLst/>
              <a:gdLst/>
              <a:ahLst/>
              <a:cxnLst/>
              <a:rect l="l" t="t" r="r" b="b"/>
              <a:pathLst>
                <a:path w="342" h="242" extrusionOk="0">
                  <a:moveTo>
                    <a:pt x="62" y="0"/>
                  </a:moveTo>
                  <a:cubicBezTo>
                    <a:pt x="46" y="0"/>
                    <a:pt x="30" y="7"/>
                    <a:pt x="14" y="23"/>
                  </a:cubicBezTo>
                  <a:cubicBezTo>
                    <a:pt x="1" y="50"/>
                    <a:pt x="14" y="91"/>
                    <a:pt x="42" y="105"/>
                  </a:cubicBezTo>
                  <a:lnTo>
                    <a:pt x="233" y="241"/>
                  </a:lnTo>
                  <a:lnTo>
                    <a:pt x="274" y="241"/>
                  </a:lnTo>
                  <a:cubicBezTo>
                    <a:pt x="287" y="241"/>
                    <a:pt x="315" y="228"/>
                    <a:pt x="315" y="214"/>
                  </a:cubicBezTo>
                  <a:cubicBezTo>
                    <a:pt x="342" y="187"/>
                    <a:pt x="328" y="146"/>
                    <a:pt x="301" y="132"/>
                  </a:cubicBezTo>
                  <a:lnTo>
                    <a:pt x="96" y="9"/>
                  </a:lnTo>
                  <a:cubicBezTo>
                    <a:pt x="85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31"/>
            <p:cNvSpPr/>
            <p:nvPr/>
          </p:nvSpPr>
          <p:spPr>
            <a:xfrm flipH="1">
              <a:off x="9182856" y="1036684"/>
              <a:ext cx="30852" cy="42901"/>
            </a:xfrm>
            <a:custGeom>
              <a:avLst/>
              <a:gdLst/>
              <a:ahLst/>
              <a:cxnLst/>
              <a:rect l="l" t="t" r="r" b="b"/>
              <a:pathLst>
                <a:path w="233" h="324" extrusionOk="0">
                  <a:moveTo>
                    <a:pt x="162" y="1"/>
                  </a:moveTo>
                  <a:cubicBezTo>
                    <a:pt x="148" y="1"/>
                    <a:pt x="134" y="4"/>
                    <a:pt x="123" y="10"/>
                  </a:cubicBezTo>
                  <a:cubicBezTo>
                    <a:pt x="55" y="78"/>
                    <a:pt x="14" y="160"/>
                    <a:pt x="14" y="255"/>
                  </a:cubicBezTo>
                  <a:cubicBezTo>
                    <a:pt x="0" y="283"/>
                    <a:pt x="27" y="310"/>
                    <a:pt x="68" y="324"/>
                  </a:cubicBezTo>
                  <a:cubicBezTo>
                    <a:pt x="96" y="324"/>
                    <a:pt x="123" y="296"/>
                    <a:pt x="123" y="255"/>
                  </a:cubicBezTo>
                  <a:cubicBezTo>
                    <a:pt x="137" y="201"/>
                    <a:pt x="164" y="146"/>
                    <a:pt x="205" y="105"/>
                  </a:cubicBezTo>
                  <a:cubicBezTo>
                    <a:pt x="232" y="78"/>
                    <a:pt x="232" y="51"/>
                    <a:pt x="218" y="23"/>
                  </a:cubicBezTo>
                  <a:cubicBezTo>
                    <a:pt x="202" y="7"/>
                    <a:pt x="182" y="1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31"/>
            <p:cNvSpPr/>
            <p:nvPr/>
          </p:nvSpPr>
          <p:spPr>
            <a:xfrm flipH="1">
              <a:off x="8978676" y="1056546"/>
              <a:ext cx="27144" cy="28468"/>
            </a:xfrm>
            <a:custGeom>
              <a:avLst/>
              <a:gdLst/>
              <a:ahLst/>
              <a:cxnLst/>
              <a:rect l="l" t="t" r="r" b="b"/>
              <a:pathLst>
                <a:path w="205" h="215" extrusionOk="0">
                  <a:moveTo>
                    <a:pt x="65" y="1"/>
                  </a:moveTo>
                  <a:cubicBezTo>
                    <a:pt x="52" y="1"/>
                    <a:pt x="39" y="4"/>
                    <a:pt x="27" y="10"/>
                  </a:cubicBezTo>
                  <a:cubicBezTo>
                    <a:pt x="0" y="37"/>
                    <a:pt x="0" y="65"/>
                    <a:pt x="14" y="92"/>
                  </a:cubicBezTo>
                  <a:lnTo>
                    <a:pt x="96" y="187"/>
                  </a:lnTo>
                  <a:cubicBezTo>
                    <a:pt x="109" y="201"/>
                    <a:pt x="123" y="215"/>
                    <a:pt x="137" y="215"/>
                  </a:cubicBezTo>
                  <a:cubicBezTo>
                    <a:pt x="150" y="215"/>
                    <a:pt x="164" y="215"/>
                    <a:pt x="178" y="201"/>
                  </a:cubicBezTo>
                  <a:cubicBezTo>
                    <a:pt x="205" y="187"/>
                    <a:pt x="205" y="146"/>
                    <a:pt x="191" y="119"/>
                  </a:cubicBezTo>
                  <a:lnTo>
                    <a:pt x="109" y="24"/>
                  </a:lnTo>
                  <a:cubicBezTo>
                    <a:pt x="101" y="8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31"/>
            <p:cNvSpPr/>
            <p:nvPr/>
          </p:nvSpPr>
          <p:spPr>
            <a:xfrm flipH="1">
              <a:off x="9229862" y="838596"/>
              <a:ext cx="27276" cy="25820"/>
            </a:xfrm>
            <a:custGeom>
              <a:avLst/>
              <a:gdLst/>
              <a:ahLst/>
              <a:cxnLst/>
              <a:rect l="l" t="t" r="r" b="b"/>
              <a:pathLst>
                <a:path w="206" h="195" extrusionOk="0">
                  <a:moveTo>
                    <a:pt x="144" y="0"/>
                  </a:moveTo>
                  <a:cubicBezTo>
                    <a:pt x="138" y="0"/>
                    <a:pt x="131" y="1"/>
                    <a:pt x="123" y="4"/>
                  </a:cubicBezTo>
                  <a:cubicBezTo>
                    <a:pt x="96" y="18"/>
                    <a:pt x="82" y="45"/>
                    <a:pt x="82" y="72"/>
                  </a:cubicBezTo>
                  <a:cubicBezTo>
                    <a:pt x="55" y="72"/>
                    <a:pt x="14" y="86"/>
                    <a:pt x="14" y="127"/>
                  </a:cubicBezTo>
                  <a:cubicBezTo>
                    <a:pt x="0" y="154"/>
                    <a:pt x="28" y="195"/>
                    <a:pt x="55" y="195"/>
                  </a:cubicBezTo>
                  <a:lnTo>
                    <a:pt x="82" y="195"/>
                  </a:lnTo>
                  <a:cubicBezTo>
                    <a:pt x="110" y="195"/>
                    <a:pt x="151" y="181"/>
                    <a:pt x="164" y="154"/>
                  </a:cubicBezTo>
                  <a:cubicBezTo>
                    <a:pt x="205" y="127"/>
                    <a:pt x="205" y="86"/>
                    <a:pt x="205" y="45"/>
                  </a:cubicBezTo>
                  <a:cubicBezTo>
                    <a:pt x="194" y="23"/>
                    <a:pt x="174" y="0"/>
                    <a:pt x="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31"/>
            <p:cNvSpPr/>
            <p:nvPr/>
          </p:nvSpPr>
          <p:spPr>
            <a:xfrm flipH="1">
              <a:off x="9202851" y="677451"/>
              <a:ext cx="39855" cy="22510"/>
            </a:xfrm>
            <a:custGeom>
              <a:avLst/>
              <a:gdLst/>
              <a:ahLst/>
              <a:cxnLst/>
              <a:rect l="l" t="t" r="r" b="b"/>
              <a:pathLst>
                <a:path w="301" h="170" extrusionOk="0">
                  <a:moveTo>
                    <a:pt x="54" y="1"/>
                  </a:moveTo>
                  <a:cubicBezTo>
                    <a:pt x="29" y="1"/>
                    <a:pt x="11" y="16"/>
                    <a:pt x="1" y="47"/>
                  </a:cubicBezTo>
                  <a:cubicBezTo>
                    <a:pt x="1" y="74"/>
                    <a:pt x="14" y="115"/>
                    <a:pt x="42" y="115"/>
                  </a:cubicBezTo>
                  <a:lnTo>
                    <a:pt x="219" y="170"/>
                  </a:lnTo>
                  <a:lnTo>
                    <a:pt x="233" y="170"/>
                  </a:lnTo>
                  <a:cubicBezTo>
                    <a:pt x="260" y="170"/>
                    <a:pt x="287" y="156"/>
                    <a:pt x="301" y="129"/>
                  </a:cubicBezTo>
                  <a:cubicBezTo>
                    <a:pt x="301" y="101"/>
                    <a:pt x="287" y="60"/>
                    <a:pt x="246" y="47"/>
                  </a:cubicBezTo>
                  <a:lnTo>
                    <a:pt x="82" y="6"/>
                  </a:lnTo>
                  <a:cubicBezTo>
                    <a:pt x="72" y="2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31"/>
            <p:cNvSpPr/>
            <p:nvPr/>
          </p:nvSpPr>
          <p:spPr>
            <a:xfrm flipH="1">
              <a:off x="8638774" y="499755"/>
              <a:ext cx="30852" cy="39326"/>
            </a:xfrm>
            <a:custGeom>
              <a:avLst/>
              <a:gdLst/>
              <a:ahLst/>
              <a:cxnLst/>
              <a:rect l="l" t="t" r="r" b="b"/>
              <a:pathLst>
                <a:path w="233" h="297" extrusionOk="0">
                  <a:moveTo>
                    <a:pt x="154" y="1"/>
                  </a:moveTo>
                  <a:cubicBezTo>
                    <a:pt x="135" y="1"/>
                    <a:pt x="118" y="7"/>
                    <a:pt x="110" y="23"/>
                  </a:cubicBezTo>
                  <a:lnTo>
                    <a:pt x="14" y="201"/>
                  </a:lnTo>
                  <a:cubicBezTo>
                    <a:pt x="1" y="228"/>
                    <a:pt x="1" y="269"/>
                    <a:pt x="28" y="283"/>
                  </a:cubicBezTo>
                  <a:cubicBezTo>
                    <a:pt x="42" y="296"/>
                    <a:pt x="55" y="296"/>
                    <a:pt x="69" y="296"/>
                  </a:cubicBezTo>
                  <a:cubicBezTo>
                    <a:pt x="83" y="296"/>
                    <a:pt x="110" y="283"/>
                    <a:pt x="110" y="269"/>
                  </a:cubicBezTo>
                  <a:lnTo>
                    <a:pt x="219" y="92"/>
                  </a:lnTo>
                  <a:cubicBezTo>
                    <a:pt x="233" y="64"/>
                    <a:pt x="219" y="23"/>
                    <a:pt x="192" y="10"/>
                  </a:cubicBezTo>
                  <a:cubicBezTo>
                    <a:pt x="180" y="4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31"/>
            <p:cNvSpPr/>
            <p:nvPr/>
          </p:nvSpPr>
          <p:spPr>
            <a:xfrm flipH="1">
              <a:off x="8568198" y="641965"/>
              <a:ext cx="14565" cy="21848"/>
            </a:xfrm>
            <a:custGeom>
              <a:avLst/>
              <a:gdLst/>
              <a:ahLst/>
              <a:cxnLst/>
              <a:rect l="l" t="t" r="r" b="b"/>
              <a:pathLst>
                <a:path w="110" h="165" extrusionOk="0">
                  <a:moveTo>
                    <a:pt x="55" y="1"/>
                  </a:moveTo>
                  <a:cubicBezTo>
                    <a:pt x="27" y="1"/>
                    <a:pt x="0" y="28"/>
                    <a:pt x="0" y="55"/>
                  </a:cubicBezTo>
                  <a:lnTo>
                    <a:pt x="0" y="110"/>
                  </a:lnTo>
                  <a:cubicBezTo>
                    <a:pt x="0" y="137"/>
                    <a:pt x="27" y="164"/>
                    <a:pt x="55" y="164"/>
                  </a:cubicBezTo>
                  <a:cubicBezTo>
                    <a:pt x="82" y="164"/>
                    <a:pt x="109" y="137"/>
                    <a:pt x="109" y="110"/>
                  </a:cubicBezTo>
                  <a:lnTo>
                    <a:pt x="109" y="55"/>
                  </a:lnTo>
                  <a:cubicBezTo>
                    <a:pt x="109" y="28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錄製_2023_12_25_15_16_37_967">
            <a:hlinkClick r:id="" action="ppaction://media"/>
            <a:extLst>
              <a:ext uri="{FF2B5EF4-FFF2-40B4-BE49-F238E27FC236}">
                <a16:creationId xmlns:a16="http://schemas.microsoft.com/office/drawing/2014/main" id="{7237663F-5383-393A-5B74-9F353A5A82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5626" y="975021"/>
            <a:ext cx="7369959" cy="416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3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8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6" name="Google Shape;4956;p31"/>
          <p:cNvSpPr txBox="1">
            <a:spLocks noGrp="1"/>
          </p:cNvSpPr>
          <p:nvPr>
            <p:ph type="title"/>
          </p:nvPr>
        </p:nvSpPr>
        <p:spPr>
          <a:xfrm>
            <a:off x="720000" y="796625"/>
            <a:ext cx="7598644" cy="13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dirty="0"/>
              <a:t>Further more</a:t>
            </a:r>
            <a:endParaRPr dirty="0"/>
          </a:p>
        </p:txBody>
      </p:sp>
      <p:grpSp>
        <p:nvGrpSpPr>
          <p:cNvPr id="4959" name="Google Shape;4959;p31"/>
          <p:cNvGrpSpPr/>
          <p:nvPr/>
        </p:nvGrpSpPr>
        <p:grpSpPr>
          <a:xfrm>
            <a:off x="6941138" y="-338229"/>
            <a:ext cx="2979520" cy="5140428"/>
            <a:chOff x="6941138" y="-475854"/>
            <a:chExt cx="2979520" cy="5140428"/>
          </a:xfrm>
        </p:grpSpPr>
        <p:sp>
          <p:nvSpPr>
            <p:cNvPr id="4960" name="Google Shape;4960;p31"/>
            <p:cNvSpPr/>
            <p:nvPr/>
          </p:nvSpPr>
          <p:spPr>
            <a:xfrm flipH="1">
              <a:off x="7431083" y="41743"/>
              <a:ext cx="2413569" cy="4622830"/>
            </a:xfrm>
            <a:custGeom>
              <a:avLst/>
              <a:gdLst/>
              <a:ahLst/>
              <a:cxnLst/>
              <a:rect l="l" t="t" r="r" b="b"/>
              <a:pathLst>
                <a:path w="18228" h="34913" extrusionOk="0">
                  <a:moveTo>
                    <a:pt x="8356" y="1"/>
                  </a:moveTo>
                  <a:lnTo>
                    <a:pt x="8356" y="1"/>
                  </a:lnTo>
                  <a:cubicBezTo>
                    <a:pt x="8397" y="192"/>
                    <a:pt x="8329" y="397"/>
                    <a:pt x="8233" y="629"/>
                  </a:cubicBezTo>
                  <a:lnTo>
                    <a:pt x="8137" y="834"/>
                  </a:lnTo>
                  <a:cubicBezTo>
                    <a:pt x="8055" y="1052"/>
                    <a:pt x="8001" y="1257"/>
                    <a:pt x="8042" y="1462"/>
                  </a:cubicBezTo>
                  <a:cubicBezTo>
                    <a:pt x="8014" y="1448"/>
                    <a:pt x="7892" y="1393"/>
                    <a:pt x="7864" y="1380"/>
                  </a:cubicBezTo>
                  <a:cubicBezTo>
                    <a:pt x="7578" y="1202"/>
                    <a:pt x="7264" y="984"/>
                    <a:pt x="7100" y="683"/>
                  </a:cubicBezTo>
                  <a:cubicBezTo>
                    <a:pt x="6990" y="492"/>
                    <a:pt x="6950" y="219"/>
                    <a:pt x="7045" y="14"/>
                  </a:cubicBezTo>
                  <a:lnTo>
                    <a:pt x="6881" y="14"/>
                  </a:lnTo>
                  <a:cubicBezTo>
                    <a:pt x="6813" y="287"/>
                    <a:pt x="6827" y="342"/>
                    <a:pt x="6881" y="738"/>
                  </a:cubicBezTo>
                  <a:cubicBezTo>
                    <a:pt x="6881" y="779"/>
                    <a:pt x="6922" y="875"/>
                    <a:pt x="6963" y="956"/>
                  </a:cubicBezTo>
                  <a:cubicBezTo>
                    <a:pt x="6977" y="1011"/>
                    <a:pt x="6950" y="1066"/>
                    <a:pt x="6895" y="1066"/>
                  </a:cubicBezTo>
                  <a:cubicBezTo>
                    <a:pt x="6622" y="1066"/>
                    <a:pt x="6362" y="984"/>
                    <a:pt x="6158" y="601"/>
                  </a:cubicBezTo>
                  <a:cubicBezTo>
                    <a:pt x="6062" y="424"/>
                    <a:pt x="5994" y="219"/>
                    <a:pt x="6021" y="14"/>
                  </a:cubicBezTo>
                  <a:lnTo>
                    <a:pt x="5898" y="14"/>
                  </a:lnTo>
                  <a:cubicBezTo>
                    <a:pt x="5871" y="274"/>
                    <a:pt x="5939" y="547"/>
                    <a:pt x="6076" y="765"/>
                  </a:cubicBezTo>
                  <a:cubicBezTo>
                    <a:pt x="6294" y="1079"/>
                    <a:pt x="6526" y="1271"/>
                    <a:pt x="6909" y="1271"/>
                  </a:cubicBezTo>
                  <a:cubicBezTo>
                    <a:pt x="6990" y="1271"/>
                    <a:pt x="7086" y="1257"/>
                    <a:pt x="7168" y="1230"/>
                  </a:cubicBezTo>
                  <a:lnTo>
                    <a:pt x="7195" y="1230"/>
                  </a:lnTo>
                  <a:cubicBezTo>
                    <a:pt x="7414" y="1434"/>
                    <a:pt x="7673" y="1585"/>
                    <a:pt x="7892" y="1721"/>
                  </a:cubicBezTo>
                  <a:cubicBezTo>
                    <a:pt x="8083" y="1844"/>
                    <a:pt x="8274" y="1953"/>
                    <a:pt x="8451" y="2062"/>
                  </a:cubicBezTo>
                  <a:cubicBezTo>
                    <a:pt x="8267" y="2105"/>
                    <a:pt x="8079" y="2126"/>
                    <a:pt x="7893" y="2126"/>
                  </a:cubicBezTo>
                  <a:cubicBezTo>
                    <a:pt x="7540" y="2126"/>
                    <a:pt x="7189" y="2050"/>
                    <a:pt x="6868" y="1899"/>
                  </a:cubicBezTo>
                  <a:lnTo>
                    <a:pt x="6868" y="1899"/>
                  </a:lnTo>
                  <a:cubicBezTo>
                    <a:pt x="6840" y="1926"/>
                    <a:pt x="6854" y="1980"/>
                    <a:pt x="6895" y="2008"/>
                  </a:cubicBezTo>
                  <a:cubicBezTo>
                    <a:pt x="6922" y="2035"/>
                    <a:pt x="6963" y="2062"/>
                    <a:pt x="7004" y="2076"/>
                  </a:cubicBezTo>
                  <a:cubicBezTo>
                    <a:pt x="7619" y="2281"/>
                    <a:pt x="8301" y="2226"/>
                    <a:pt x="8929" y="2404"/>
                  </a:cubicBezTo>
                  <a:cubicBezTo>
                    <a:pt x="9298" y="2690"/>
                    <a:pt x="9653" y="3004"/>
                    <a:pt x="9994" y="3332"/>
                  </a:cubicBezTo>
                  <a:cubicBezTo>
                    <a:pt x="10759" y="4069"/>
                    <a:pt x="11032" y="4902"/>
                    <a:pt x="10882" y="5708"/>
                  </a:cubicBezTo>
                  <a:cubicBezTo>
                    <a:pt x="10718" y="6609"/>
                    <a:pt x="9981" y="7059"/>
                    <a:pt x="9353" y="7442"/>
                  </a:cubicBezTo>
                  <a:cubicBezTo>
                    <a:pt x="9052" y="7633"/>
                    <a:pt x="8588" y="7838"/>
                    <a:pt x="8274" y="8002"/>
                  </a:cubicBezTo>
                  <a:cubicBezTo>
                    <a:pt x="8042" y="8138"/>
                    <a:pt x="7919" y="8206"/>
                    <a:pt x="7810" y="8288"/>
                  </a:cubicBezTo>
                  <a:cubicBezTo>
                    <a:pt x="7772" y="8314"/>
                    <a:pt x="7732" y="8326"/>
                    <a:pt x="7693" y="8326"/>
                  </a:cubicBezTo>
                  <a:cubicBezTo>
                    <a:pt x="7590" y="8326"/>
                    <a:pt x="7499" y="8243"/>
                    <a:pt x="7509" y="8124"/>
                  </a:cubicBezTo>
                  <a:cubicBezTo>
                    <a:pt x="7550" y="7729"/>
                    <a:pt x="7523" y="7292"/>
                    <a:pt x="7414" y="6814"/>
                  </a:cubicBezTo>
                  <a:lnTo>
                    <a:pt x="7264" y="6814"/>
                  </a:lnTo>
                  <a:cubicBezTo>
                    <a:pt x="7441" y="7606"/>
                    <a:pt x="7100" y="8234"/>
                    <a:pt x="6840" y="8807"/>
                  </a:cubicBezTo>
                  <a:cubicBezTo>
                    <a:pt x="6253" y="9381"/>
                    <a:pt x="5639" y="10227"/>
                    <a:pt x="5557" y="10923"/>
                  </a:cubicBezTo>
                  <a:cubicBezTo>
                    <a:pt x="5543" y="11005"/>
                    <a:pt x="5530" y="11087"/>
                    <a:pt x="5543" y="11183"/>
                  </a:cubicBezTo>
                  <a:cubicBezTo>
                    <a:pt x="5543" y="11196"/>
                    <a:pt x="5543" y="11224"/>
                    <a:pt x="5557" y="11237"/>
                  </a:cubicBezTo>
                  <a:cubicBezTo>
                    <a:pt x="5557" y="11251"/>
                    <a:pt x="5557" y="11265"/>
                    <a:pt x="5557" y="11278"/>
                  </a:cubicBezTo>
                  <a:cubicBezTo>
                    <a:pt x="5598" y="11647"/>
                    <a:pt x="5612" y="11811"/>
                    <a:pt x="5707" y="12111"/>
                  </a:cubicBezTo>
                  <a:cubicBezTo>
                    <a:pt x="5753" y="12262"/>
                    <a:pt x="5643" y="12383"/>
                    <a:pt x="5508" y="12383"/>
                  </a:cubicBezTo>
                  <a:cubicBezTo>
                    <a:pt x="5484" y="12383"/>
                    <a:pt x="5459" y="12379"/>
                    <a:pt x="5434" y="12371"/>
                  </a:cubicBezTo>
                  <a:cubicBezTo>
                    <a:pt x="5420" y="12357"/>
                    <a:pt x="5393" y="12357"/>
                    <a:pt x="5379" y="12343"/>
                  </a:cubicBezTo>
                  <a:cubicBezTo>
                    <a:pt x="5120" y="12261"/>
                    <a:pt x="4970" y="12207"/>
                    <a:pt x="4765" y="12111"/>
                  </a:cubicBezTo>
                  <a:cubicBezTo>
                    <a:pt x="4219" y="11852"/>
                    <a:pt x="4069" y="11934"/>
                    <a:pt x="3741" y="11388"/>
                  </a:cubicBezTo>
                  <a:cubicBezTo>
                    <a:pt x="3441" y="10896"/>
                    <a:pt x="3304" y="10309"/>
                    <a:pt x="3782" y="9954"/>
                  </a:cubicBezTo>
                  <a:cubicBezTo>
                    <a:pt x="3864" y="9899"/>
                    <a:pt x="3823" y="9913"/>
                    <a:pt x="3932" y="9858"/>
                  </a:cubicBezTo>
                  <a:cubicBezTo>
                    <a:pt x="3932" y="9858"/>
                    <a:pt x="4055" y="9722"/>
                    <a:pt x="4055" y="9722"/>
                  </a:cubicBezTo>
                  <a:cubicBezTo>
                    <a:pt x="4055" y="9722"/>
                    <a:pt x="4069" y="9708"/>
                    <a:pt x="4082" y="9708"/>
                  </a:cubicBezTo>
                  <a:cubicBezTo>
                    <a:pt x="4178" y="9695"/>
                    <a:pt x="4260" y="9640"/>
                    <a:pt x="4328" y="9558"/>
                  </a:cubicBezTo>
                  <a:cubicBezTo>
                    <a:pt x="4369" y="9531"/>
                    <a:pt x="4424" y="9503"/>
                    <a:pt x="4465" y="9462"/>
                  </a:cubicBezTo>
                  <a:cubicBezTo>
                    <a:pt x="4738" y="9217"/>
                    <a:pt x="4874" y="8807"/>
                    <a:pt x="4820" y="8370"/>
                  </a:cubicBezTo>
                  <a:cubicBezTo>
                    <a:pt x="4792" y="8070"/>
                    <a:pt x="4588" y="7387"/>
                    <a:pt x="4478" y="7114"/>
                  </a:cubicBezTo>
                  <a:lnTo>
                    <a:pt x="4287" y="7210"/>
                  </a:lnTo>
                  <a:cubicBezTo>
                    <a:pt x="4410" y="7496"/>
                    <a:pt x="4519" y="8097"/>
                    <a:pt x="4547" y="8411"/>
                  </a:cubicBezTo>
                  <a:cubicBezTo>
                    <a:pt x="4560" y="8493"/>
                    <a:pt x="4560" y="8575"/>
                    <a:pt x="4547" y="8657"/>
                  </a:cubicBezTo>
                  <a:cubicBezTo>
                    <a:pt x="4547" y="8721"/>
                    <a:pt x="4496" y="8756"/>
                    <a:pt x="4442" y="8756"/>
                  </a:cubicBezTo>
                  <a:cubicBezTo>
                    <a:pt x="4404" y="8756"/>
                    <a:pt x="4365" y="8738"/>
                    <a:pt x="4342" y="8698"/>
                  </a:cubicBezTo>
                  <a:cubicBezTo>
                    <a:pt x="4287" y="8589"/>
                    <a:pt x="4233" y="8507"/>
                    <a:pt x="4205" y="8479"/>
                  </a:cubicBezTo>
                  <a:cubicBezTo>
                    <a:pt x="4096" y="8384"/>
                    <a:pt x="4028" y="8329"/>
                    <a:pt x="3850" y="8179"/>
                  </a:cubicBezTo>
                  <a:cubicBezTo>
                    <a:pt x="3782" y="8124"/>
                    <a:pt x="3523" y="7906"/>
                    <a:pt x="3468" y="7838"/>
                  </a:cubicBezTo>
                  <a:cubicBezTo>
                    <a:pt x="3058" y="7455"/>
                    <a:pt x="2976" y="7169"/>
                    <a:pt x="2976" y="6623"/>
                  </a:cubicBezTo>
                  <a:lnTo>
                    <a:pt x="2826" y="6609"/>
                  </a:lnTo>
                  <a:lnTo>
                    <a:pt x="2826" y="6609"/>
                  </a:lnTo>
                  <a:cubicBezTo>
                    <a:pt x="2813" y="7237"/>
                    <a:pt x="3086" y="7824"/>
                    <a:pt x="3536" y="8247"/>
                  </a:cubicBezTo>
                  <a:cubicBezTo>
                    <a:pt x="3604" y="8316"/>
                    <a:pt x="3673" y="8370"/>
                    <a:pt x="3741" y="8438"/>
                  </a:cubicBezTo>
                  <a:cubicBezTo>
                    <a:pt x="3905" y="8575"/>
                    <a:pt x="4069" y="8698"/>
                    <a:pt x="4151" y="8875"/>
                  </a:cubicBezTo>
                  <a:cubicBezTo>
                    <a:pt x="4219" y="8998"/>
                    <a:pt x="4192" y="8998"/>
                    <a:pt x="4137" y="9121"/>
                  </a:cubicBezTo>
                  <a:cubicBezTo>
                    <a:pt x="4123" y="9148"/>
                    <a:pt x="4000" y="9299"/>
                    <a:pt x="3987" y="9312"/>
                  </a:cubicBezTo>
                  <a:cubicBezTo>
                    <a:pt x="3918" y="9353"/>
                    <a:pt x="3891" y="9422"/>
                    <a:pt x="3823" y="9462"/>
                  </a:cubicBezTo>
                  <a:cubicBezTo>
                    <a:pt x="3700" y="9517"/>
                    <a:pt x="3700" y="9585"/>
                    <a:pt x="3591" y="9654"/>
                  </a:cubicBezTo>
                  <a:cubicBezTo>
                    <a:pt x="2976" y="10118"/>
                    <a:pt x="2908" y="11019"/>
                    <a:pt x="3263" y="11620"/>
                  </a:cubicBezTo>
                  <a:cubicBezTo>
                    <a:pt x="3632" y="12234"/>
                    <a:pt x="4369" y="12616"/>
                    <a:pt x="4956" y="12889"/>
                  </a:cubicBezTo>
                  <a:cubicBezTo>
                    <a:pt x="5175" y="12999"/>
                    <a:pt x="5407" y="13081"/>
                    <a:pt x="5666" y="13163"/>
                  </a:cubicBezTo>
                  <a:cubicBezTo>
                    <a:pt x="6144" y="13326"/>
                    <a:pt x="5857" y="13558"/>
                    <a:pt x="6158" y="13832"/>
                  </a:cubicBezTo>
                  <a:cubicBezTo>
                    <a:pt x="6185" y="13859"/>
                    <a:pt x="6212" y="13886"/>
                    <a:pt x="6226" y="13913"/>
                  </a:cubicBezTo>
                  <a:cubicBezTo>
                    <a:pt x="6444" y="14309"/>
                    <a:pt x="6581" y="14692"/>
                    <a:pt x="6595" y="15129"/>
                  </a:cubicBezTo>
                  <a:cubicBezTo>
                    <a:pt x="6608" y="15538"/>
                    <a:pt x="6444" y="15784"/>
                    <a:pt x="6294" y="16194"/>
                  </a:cubicBezTo>
                  <a:cubicBezTo>
                    <a:pt x="6226" y="16371"/>
                    <a:pt x="6103" y="16644"/>
                    <a:pt x="6062" y="16835"/>
                  </a:cubicBezTo>
                  <a:cubicBezTo>
                    <a:pt x="5202" y="21273"/>
                    <a:pt x="246" y="25232"/>
                    <a:pt x="0" y="34830"/>
                  </a:cubicBezTo>
                  <a:lnTo>
                    <a:pt x="2840" y="34912"/>
                  </a:lnTo>
                  <a:cubicBezTo>
                    <a:pt x="3004" y="25696"/>
                    <a:pt x="7031" y="21614"/>
                    <a:pt x="7359" y="16849"/>
                  </a:cubicBezTo>
                  <a:cubicBezTo>
                    <a:pt x="7373" y="16658"/>
                    <a:pt x="7482" y="16480"/>
                    <a:pt x="7537" y="16303"/>
                  </a:cubicBezTo>
                  <a:cubicBezTo>
                    <a:pt x="7632" y="16043"/>
                    <a:pt x="7714" y="15798"/>
                    <a:pt x="7769" y="15525"/>
                  </a:cubicBezTo>
                  <a:cubicBezTo>
                    <a:pt x="7769" y="15525"/>
                    <a:pt x="7782" y="15525"/>
                    <a:pt x="7782" y="15511"/>
                  </a:cubicBezTo>
                  <a:cubicBezTo>
                    <a:pt x="7810" y="15347"/>
                    <a:pt x="7823" y="15183"/>
                    <a:pt x="7823" y="15006"/>
                  </a:cubicBezTo>
                  <a:cubicBezTo>
                    <a:pt x="7810" y="14282"/>
                    <a:pt x="7400" y="13640"/>
                    <a:pt x="7004" y="13026"/>
                  </a:cubicBezTo>
                  <a:cubicBezTo>
                    <a:pt x="6772" y="12685"/>
                    <a:pt x="6554" y="12343"/>
                    <a:pt x="6403" y="12002"/>
                  </a:cubicBezTo>
                  <a:cubicBezTo>
                    <a:pt x="6267" y="11715"/>
                    <a:pt x="6321" y="11661"/>
                    <a:pt x="6335" y="11497"/>
                  </a:cubicBezTo>
                  <a:cubicBezTo>
                    <a:pt x="6362" y="11155"/>
                    <a:pt x="6595" y="10882"/>
                    <a:pt x="6922" y="10760"/>
                  </a:cubicBezTo>
                  <a:cubicBezTo>
                    <a:pt x="7129" y="10685"/>
                    <a:pt x="7351" y="10636"/>
                    <a:pt x="7567" y="10636"/>
                  </a:cubicBezTo>
                  <a:cubicBezTo>
                    <a:pt x="7707" y="10636"/>
                    <a:pt x="7844" y="10657"/>
                    <a:pt x="7974" y="10705"/>
                  </a:cubicBezTo>
                  <a:cubicBezTo>
                    <a:pt x="8397" y="10855"/>
                    <a:pt x="8806" y="11074"/>
                    <a:pt x="9257" y="11142"/>
                  </a:cubicBezTo>
                  <a:cubicBezTo>
                    <a:pt x="9721" y="11224"/>
                    <a:pt x="10049" y="11265"/>
                    <a:pt x="10527" y="11265"/>
                  </a:cubicBezTo>
                  <a:cubicBezTo>
                    <a:pt x="11059" y="11265"/>
                    <a:pt x="11578" y="11115"/>
                    <a:pt x="11674" y="10787"/>
                  </a:cubicBezTo>
                  <a:cubicBezTo>
                    <a:pt x="11715" y="10664"/>
                    <a:pt x="11701" y="10650"/>
                    <a:pt x="11701" y="10541"/>
                  </a:cubicBezTo>
                  <a:lnTo>
                    <a:pt x="11701" y="10418"/>
                  </a:lnTo>
                  <a:cubicBezTo>
                    <a:pt x="11755" y="10295"/>
                    <a:pt x="11919" y="10186"/>
                    <a:pt x="12083" y="10186"/>
                  </a:cubicBezTo>
                  <a:cubicBezTo>
                    <a:pt x="12179" y="10186"/>
                    <a:pt x="12274" y="10186"/>
                    <a:pt x="12370" y="10200"/>
                  </a:cubicBezTo>
                  <a:cubicBezTo>
                    <a:pt x="12426" y="10205"/>
                    <a:pt x="12485" y="10209"/>
                    <a:pt x="12547" y="10209"/>
                  </a:cubicBezTo>
                  <a:cubicBezTo>
                    <a:pt x="12633" y="10209"/>
                    <a:pt x="12724" y="10202"/>
                    <a:pt x="12820" y="10186"/>
                  </a:cubicBezTo>
                  <a:cubicBezTo>
                    <a:pt x="13257" y="10118"/>
                    <a:pt x="13612" y="9681"/>
                    <a:pt x="13612" y="9230"/>
                  </a:cubicBezTo>
                  <a:cubicBezTo>
                    <a:pt x="13612" y="9189"/>
                    <a:pt x="13599" y="9148"/>
                    <a:pt x="13599" y="9107"/>
                  </a:cubicBezTo>
                  <a:cubicBezTo>
                    <a:pt x="13599" y="9039"/>
                    <a:pt x="13585" y="8971"/>
                    <a:pt x="13599" y="8916"/>
                  </a:cubicBezTo>
                  <a:cubicBezTo>
                    <a:pt x="13626" y="8834"/>
                    <a:pt x="13681" y="8766"/>
                    <a:pt x="13749" y="8698"/>
                  </a:cubicBezTo>
                  <a:cubicBezTo>
                    <a:pt x="13776" y="8671"/>
                    <a:pt x="13790" y="8643"/>
                    <a:pt x="13817" y="8616"/>
                  </a:cubicBezTo>
                  <a:cubicBezTo>
                    <a:pt x="13940" y="8466"/>
                    <a:pt x="13954" y="8384"/>
                    <a:pt x="13995" y="8206"/>
                  </a:cubicBezTo>
                  <a:cubicBezTo>
                    <a:pt x="14377" y="7701"/>
                    <a:pt x="15046" y="7141"/>
                    <a:pt x="15674" y="7073"/>
                  </a:cubicBezTo>
                  <a:cubicBezTo>
                    <a:pt x="15770" y="7073"/>
                    <a:pt x="15865" y="7059"/>
                    <a:pt x="15974" y="7059"/>
                  </a:cubicBezTo>
                  <a:cubicBezTo>
                    <a:pt x="16234" y="7046"/>
                    <a:pt x="16507" y="7032"/>
                    <a:pt x="16766" y="6923"/>
                  </a:cubicBezTo>
                  <a:cubicBezTo>
                    <a:pt x="16998" y="6827"/>
                    <a:pt x="17190" y="6609"/>
                    <a:pt x="17258" y="6363"/>
                  </a:cubicBezTo>
                  <a:cubicBezTo>
                    <a:pt x="17299" y="6199"/>
                    <a:pt x="17285" y="6049"/>
                    <a:pt x="17203" y="5913"/>
                  </a:cubicBezTo>
                  <a:cubicBezTo>
                    <a:pt x="17203" y="5790"/>
                    <a:pt x="17230" y="5653"/>
                    <a:pt x="17285" y="5476"/>
                  </a:cubicBezTo>
                  <a:cubicBezTo>
                    <a:pt x="17326" y="5353"/>
                    <a:pt x="17435" y="5257"/>
                    <a:pt x="17544" y="5162"/>
                  </a:cubicBezTo>
                  <a:cubicBezTo>
                    <a:pt x="17585" y="5121"/>
                    <a:pt x="17613" y="5093"/>
                    <a:pt x="17654" y="5052"/>
                  </a:cubicBezTo>
                  <a:cubicBezTo>
                    <a:pt x="18050" y="4657"/>
                    <a:pt x="18227" y="4069"/>
                    <a:pt x="18159" y="3523"/>
                  </a:cubicBezTo>
                  <a:lnTo>
                    <a:pt x="18050" y="3496"/>
                  </a:lnTo>
                  <a:lnTo>
                    <a:pt x="18050" y="3496"/>
                  </a:lnTo>
                  <a:cubicBezTo>
                    <a:pt x="18118" y="3988"/>
                    <a:pt x="17940" y="4424"/>
                    <a:pt x="17667" y="4779"/>
                  </a:cubicBezTo>
                  <a:cubicBezTo>
                    <a:pt x="17640" y="4807"/>
                    <a:pt x="17449" y="5025"/>
                    <a:pt x="17408" y="5052"/>
                  </a:cubicBezTo>
                  <a:cubicBezTo>
                    <a:pt x="17285" y="5175"/>
                    <a:pt x="17094" y="5203"/>
                    <a:pt x="17026" y="5394"/>
                  </a:cubicBezTo>
                  <a:cubicBezTo>
                    <a:pt x="16998" y="5476"/>
                    <a:pt x="16971" y="5571"/>
                    <a:pt x="16957" y="5667"/>
                  </a:cubicBezTo>
                  <a:cubicBezTo>
                    <a:pt x="16889" y="5626"/>
                    <a:pt x="16835" y="5599"/>
                    <a:pt x="16766" y="5571"/>
                  </a:cubicBezTo>
                  <a:cubicBezTo>
                    <a:pt x="16725" y="5558"/>
                    <a:pt x="16684" y="5530"/>
                    <a:pt x="16643" y="5517"/>
                  </a:cubicBezTo>
                  <a:cubicBezTo>
                    <a:pt x="16507" y="5435"/>
                    <a:pt x="16398" y="5312"/>
                    <a:pt x="16425" y="5216"/>
                  </a:cubicBezTo>
                  <a:cubicBezTo>
                    <a:pt x="16452" y="5134"/>
                    <a:pt x="16548" y="5107"/>
                    <a:pt x="16698" y="5052"/>
                  </a:cubicBezTo>
                  <a:cubicBezTo>
                    <a:pt x="16835" y="5012"/>
                    <a:pt x="16998" y="4971"/>
                    <a:pt x="17094" y="4848"/>
                  </a:cubicBezTo>
                  <a:cubicBezTo>
                    <a:pt x="17285" y="4616"/>
                    <a:pt x="17217" y="4302"/>
                    <a:pt x="16944" y="3933"/>
                  </a:cubicBezTo>
                  <a:cubicBezTo>
                    <a:pt x="16821" y="3769"/>
                    <a:pt x="16780" y="3633"/>
                    <a:pt x="16766" y="3523"/>
                  </a:cubicBezTo>
                  <a:lnTo>
                    <a:pt x="16671" y="3455"/>
                  </a:lnTo>
                  <a:lnTo>
                    <a:pt x="16671" y="3455"/>
                  </a:lnTo>
                  <a:cubicBezTo>
                    <a:pt x="16698" y="3701"/>
                    <a:pt x="16835" y="4056"/>
                    <a:pt x="16903" y="4151"/>
                  </a:cubicBezTo>
                  <a:cubicBezTo>
                    <a:pt x="16985" y="4274"/>
                    <a:pt x="17026" y="4506"/>
                    <a:pt x="16889" y="4657"/>
                  </a:cubicBezTo>
                  <a:cubicBezTo>
                    <a:pt x="16835" y="4725"/>
                    <a:pt x="16725" y="4766"/>
                    <a:pt x="16616" y="4793"/>
                  </a:cubicBezTo>
                  <a:cubicBezTo>
                    <a:pt x="16452" y="4848"/>
                    <a:pt x="16247" y="4902"/>
                    <a:pt x="16179" y="5121"/>
                  </a:cubicBezTo>
                  <a:cubicBezTo>
                    <a:pt x="16111" y="5285"/>
                    <a:pt x="16166" y="5448"/>
                    <a:pt x="16275" y="5571"/>
                  </a:cubicBezTo>
                  <a:cubicBezTo>
                    <a:pt x="16229" y="5573"/>
                    <a:pt x="16183" y="5574"/>
                    <a:pt x="16138" y="5574"/>
                  </a:cubicBezTo>
                  <a:cubicBezTo>
                    <a:pt x="15870" y="5574"/>
                    <a:pt x="15605" y="5536"/>
                    <a:pt x="15360" y="5407"/>
                  </a:cubicBezTo>
                  <a:cubicBezTo>
                    <a:pt x="15046" y="5244"/>
                    <a:pt x="14240" y="4097"/>
                    <a:pt x="14077" y="3783"/>
                  </a:cubicBezTo>
                  <a:lnTo>
                    <a:pt x="13940" y="3810"/>
                  </a:lnTo>
                  <a:cubicBezTo>
                    <a:pt x="14118" y="4179"/>
                    <a:pt x="14746" y="5326"/>
                    <a:pt x="15237" y="5599"/>
                  </a:cubicBezTo>
                  <a:cubicBezTo>
                    <a:pt x="15537" y="5762"/>
                    <a:pt x="15879" y="5844"/>
                    <a:pt x="16193" y="5844"/>
                  </a:cubicBezTo>
                  <a:cubicBezTo>
                    <a:pt x="16343" y="5844"/>
                    <a:pt x="16480" y="5844"/>
                    <a:pt x="16602" y="5831"/>
                  </a:cubicBezTo>
                  <a:lnTo>
                    <a:pt x="16657" y="5831"/>
                  </a:lnTo>
                  <a:cubicBezTo>
                    <a:pt x="16766" y="5872"/>
                    <a:pt x="16875" y="5926"/>
                    <a:pt x="16944" y="6008"/>
                  </a:cubicBezTo>
                  <a:cubicBezTo>
                    <a:pt x="16944" y="6076"/>
                    <a:pt x="16971" y="6158"/>
                    <a:pt x="17012" y="6227"/>
                  </a:cubicBezTo>
                  <a:cubicBezTo>
                    <a:pt x="16998" y="6254"/>
                    <a:pt x="16998" y="6268"/>
                    <a:pt x="16998" y="6295"/>
                  </a:cubicBezTo>
                  <a:cubicBezTo>
                    <a:pt x="16957" y="6445"/>
                    <a:pt x="16807" y="6609"/>
                    <a:pt x="16657" y="6677"/>
                  </a:cubicBezTo>
                  <a:cubicBezTo>
                    <a:pt x="16452" y="6759"/>
                    <a:pt x="16206" y="6773"/>
                    <a:pt x="15961" y="6786"/>
                  </a:cubicBezTo>
                  <a:cubicBezTo>
                    <a:pt x="15865" y="6786"/>
                    <a:pt x="15756" y="6800"/>
                    <a:pt x="15647" y="6800"/>
                  </a:cubicBezTo>
                  <a:cubicBezTo>
                    <a:pt x="15060" y="6868"/>
                    <a:pt x="14432" y="7182"/>
                    <a:pt x="14008" y="7592"/>
                  </a:cubicBezTo>
                  <a:cubicBezTo>
                    <a:pt x="13995" y="7455"/>
                    <a:pt x="13940" y="7346"/>
                    <a:pt x="13872" y="7223"/>
                  </a:cubicBezTo>
                  <a:cubicBezTo>
                    <a:pt x="13848" y="7163"/>
                    <a:pt x="13845" y="7082"/>
                    <a:pt x="13798" y="7082"/>
                  </a:cubicBezTo>
                  <a:cubicBezTo>
                    <a:pt x="13792" y="7082"/>
                    <a:pt x="13784" y="7084"/>
                    <a:pt x="13776" y="7087"/>
                  </a:cubicBezTo>
                  <a:cubicBezTo>
                    <a:pt x="13708" y="7128"/>
                    <a:pt x="13681" y="7210"/>
                    <a:pt x="13708" y="7278"/>
                  </a:cubicBezTo>
                  <a:cubicBezTo>
                    <a:pt x="13803" y="7455"/>
                    <a:pt x="13831" y="7674"/>
                    <a:pt x="13790" y="7879"/>
                  </a:cubicBezTo>
                  <a:cubicBezTo>
                    <a:pt x="13790" y="7906"/>
                    <a:pt x="13790" y="7920"/>
                    <a:pt x="13790" y="7933"/>
                  </a:cubicBezTo>
                  <a:cubicBezTo>
                    <a:pt x="13749" y="8070"/>
                    <a:pt x="13763" y="8111"/>
                    <a:pt x="13667" y="8234"/>
                  </a:cubicBezTo>
                  <a:cubicBezTo>
                    <a:pt x="13653" y="8261"/>
                    <a:pt x="13558" y="8384"/>
                    <a:pt x="13544" y="8398"/>
                  </a:cubicBezTo>
                  <a:cubicBezTo>
                    <a:pt x="13462" y="8493"/>
                    <a:pt x="13380" y="8589"/>
                    <a:pt x="13339" y="8725"/>
                  </a:cubicBezTo>
                  <a:cubicBezTo>
                    <a:pt x="13312" y="8821"/>
                    <a:pt x="13326" y="8930"/>
                    <a:pt x="13326" y="9012"/>
                  </a:cubicBezTo>
                  <a:cubicBezTo>
                    <a:pt x="13326" y="9053"/>
                    <a:pt x="13339" y="9080"/>
                    <a:pt x="13339" y="9121"/>
                  </a:cubicBezTo>
                  <a:cubicBezTo>
                    <a:pt x="13339" y="9435"/>
                    <a:pt x="13080" y="9749"/>
                    <a:pt x="12766" y="9804"/>
                  </a:cubicBezTo>
                  <a:cubicBezTo>
                    <a:pt x="12704" y="9811"/>
                    <a:pt x="12643" y="9814"/>
                    <a:pt x="12580" y="9814"/>
                  </a:cubicBezTo>
                  <a:cubicBezTo>
                    <a:pt x="12517" y="9814"/>
                    <a:pt x="12452" y="9811"/>
                    <a:pt x="12384" y="9804"/>
                  </a:cubicBezTo>
                  <a:cubicBezTo>
                    <a:pt x="12288" y="9790"/>
                    <a:pt x="12179" y="9790"/>
                    <a:pt x="12083" y="9790"/>
                  </a:cubicBezTo>
                  <a:cubicBezTo>
                    <a:pt x="11974" y="9790"/>
                    <a:pt x="11865" y="9817"/>
                    <a:pt x="11769" y="9858"/>
                  </a:cubicBezTo>
                  <a:cubicBezTo>
                    <a:pt x="11837" y="9777"/>
                    <a:pt x="11947" y="9695"/>
                    <a:pt x="12097" y="9613"/>
                  </a:cubicBezTo>
                  <a:cubicBezTo>
                    <a:pt x="12138" y="9585"/>
                    <a:pt x="12179" y="9572"/>
                    <a:pt x="12220" y="9558"/>
                  </a:cubicBezTo>
                  <a:cubicBezTo>
                    <a:pt x="12397" y="9462"/>
                    <a:pt x="12602" y="9367"/>
                    <a:pt x="12739" y="9189"/>
                  </a:cubicBezTo>
                  <a:cubicBezTo>
                    <a:pt x="12834" y="9067"/>
                    <a:pt x="12889" y="8916"/>
                    <a:pt x="12889" y="8766"/>
                  </a:cubicBezTo>
                  <a:lnTo>
                    <a:pt x="12807" y="8657"/>
                  </a:lnTo>
                  <a:cubicBezTo>
                    <a:pt x="12807" y="8739"/>
                    <a:pt x="12711" y="9026"/>
                    <a:pt x="12657" y="9094"/>
                  </a:cubicBezTo>
                  <a:cubicBezTo>
                    <a:pt x="12547" y="9217"/>
                    <a:pt x="12370" y="9312"/>
                    <a:pt x="12206" y="9394"/>
                  </a:cubicBezTo>
                  <a:cubicBezTo>
                    <a:pt x="12165" y="9408"/>
                    <a:pt x="11960" y="9476"/>
                    <a:pt x="11919" y="9490"/>
                  </a:cubicBezTo>
                  <a:cubicBezTo>
                    <a:pt x="11824" y="9544"/>
                    <a:pt x="11742" y="9585"/>
                    <a:pt x="11687" y="9626"/>
                  </a:cubicBezTo>
                  <a:cubicBezTo>
                    <a:pt x="11625" y="9660"/>
                    <a:pt x="11555" y="9678"/>
                    <a:pt x="11486" y="9678"/>
                  </a:cubicBezTo>
                  <a:cubicBezTo>
                    <a:pt x="11390" y="9678"/>
                    <a:pt x="11295" y="9643"/>
                    <a:pt x="11223" y="9572"/>
                  </a:cubicBezTo>
                  <a:cubicBezTo>
                    <a:pt x="11005" y="9353"/>
                    <a:pt x="10868" y="9080"/>
                    <a:pt x="10895" y="8698"/>
                  </a:cubicBezTo>
                  <a:cubicBezTo>
                    <a:pt x="10841" y="8698"/>
                    <a:pt x="10786" y="8698"/>
                    <a:pt x="10731" y="8684"/>
                  </a:cubicBezTo>
                  <a:lnTo>
                    <a:pt x="10731" y="8684"/>
                  </a:lnTo>
                  <a:cubicBezTo>
                    <a:pt x="10650" y="8916"/>
                    <a:pt x="10718" y="9162"/>
                    <a:pt x="10813" y="9381"/>
                  </a:cubicBezTo>
                  <a:cubicBezTo>
                    <a:pt x="10445" y="9244"/>
                    <a:pt x="10090" y="9026"/>
                    <a:pt x="9803" y="8739"/>
                  </a:cubicBezTo>
                  <a:cubicBezTo>
                    <a:pt x="9735" y="8657"/>
                    <a:pt x="9653" y="8575"/>
                    <a:pt x="9639" y="8479"/>
                  </a:cubicBezTo>
                  <a:cubicBezTo>
                    <a:pt x="9612" y="8493"/>
                    <a:pt x="9585" y="8507"/>
                    <a:pt x="9557" y="8520"/>
                  </a:cubicBezTo>
                  <a:cubicBezTo>
                    <a:pt x="9871" y="9039"/>
                    <a:pt x="10377" y="9422"/>
                    <a:pt x="10964" y="9599"/>
                  </a:cubicBezTo>
                  <a:cubicBezTo>
                    <a:pt x="11046" y="9736"/>
                    <a:pt x="11141" y="9858"/>
                    <a:pt x="11237" y="9995"/>
                  </a:cubicBezTo>
                  <a:cubicBezTo>
                    <a:pt x="11291" y="10091"/>
                    <a:pt x="11360" y="10186"/>
                    <a:pt x="11401" y="10295"/>
                  </a:cubicBezTo>
                  <a:cubicBezTo>
                    <a:pt x="11401" y="10323"/>
                    <a:pt x="11401" y="10350"/>
                    <a:pt x="11414" y="10364"/>
                  </a:cubicBezTo>
                  <a:cubicBezTo>
                    <a:pt x="11428" y="10432"/>
                    <a:pt x="11428" y="10500"/>
                    <a:pt x="11414" y="10555"/>
                  </a:cubicBezTo>
                  <a:cubicBezTo>
                    <a:pt x="11319" y="10855"/>
                    <a:pt x="10827" y="10869"/>
                    <a:pt x="10691" y="10869"/>
                  </a:cubicBezTo>
                  <a:cubicBezTo>
                    <a:pt x="10062" y="10869"/>
                    <a:pt x="9448" y="10760"/>
                    <a:pt x="8861" y="10555"/>
                  </a:cubicBezTo>
                  <a:cubicBezTo>
                    <a:pt x="8738" y="10514"/>
                    <a:pt x="8615" y="10473"/>
                    <a:pt x="8492" y="10418"/>
                  </a:cubicBezTo>
                  <a:cubicBezTo>
                    <a:pt x="8083" y="10268"/>
                    <a:pt x="7660" y="10091"/>
                    <a:pt x="7209" y="10091"/>
                  </a:cubicBezTo>
                  <a:cubicBezTo>
                    <a:pt x="7086" y="10091"/>
                    <a:pt x="6977" y="10118"/>
                    <a:pt x="6868" y="10145"/>
                  </a:cubicBezTo>
                  <a:cubicBezTo>
                    <a:pt x="6853" y="10149"/>
                    <a:pt x="6839" y="10150"/>
                    <a:pt x="6825" y="10150"/>
                  </a:cubicBezTo>
                  <a:cubicBezTo>
                    <a:pt x="6682" y="10150"/>
                    <a:pt x="6577" y="9969"/>
                    <a:pt x="6676" y="9845"/>
                  </a:cubicBezTo>
                  <a:cubicBezTo>
                    <a:pt x="6772" y="9749"/>
                    <a:pt x="6868" y="9654"/>
                    <a:pt x="6936" y="9544"/>
                  </a:cubicBezTo>
                  <a:cubicBezTo>
                    <a:pt x="7059" y="9422"/>
                    <a:pt x="7182" y="9326"/>
                    <a:pt x="7305" y="9230"/>
                  </a:cubicBezTo>
                  <a:cubicBezTo>
                    <a:pt x="7728" y="8916"/>
                    <a:pt x="8206" y="8657"/>
                    <a:pt x="8684" y="8411"/>
                  </a:cubicBezTo>
                  <a:cubicBezTo>
                    <a:pt x="8998" y="8247"/>
                    <a:pt x="9325" y="8070"/>
                    <a:pt x="9639" y="7879"/>
                  </a:cubicBezTo>
                  <a:cubicBezTo>
                    <a:pt x="10308" y="7455"/>
                    <a:pt x="11155" y="6745"/>
                    <a:pt x="11346" y="5735"/>
                  </a:cubicBezTo>
                  <a:cubicBezTo>
                    <a:pt x="11414" y="5339"/>
                    <a:pt x="11373" y="4916"/>
                    <a:pt x="11237" y="4493"/>
                  </a:cubicBezTo>
                  <a:lnTo>
                    <a:pt x="11250" y="4493"/>
                  </a:lnTo>
                  <a:cubicBezTo>
                    <a:pt x="11564" y="3796"/>
                    <a:pt x="11660" y="3196"/>
                    <a:pt x="11564" y="2404"/>
                  </a:cubicBezTo>
                  <a:cubicBezTo>
                    <a:pt x="11564" y="2335"/>
                    <a:pt x="11496" y="2281"/>
                    <a:pt x="11414" y="2281"/>
                  </a:cubicBezTo>
                  <a:cubicBezTo>
                    <a:pt x="11332" y="2294"/>
                    <a:pt x="11428" y="2404"/>
                    <a:pt x="11428" y="2486"/>
                  </a:cubicBezTo>
                  <a:cubicBezTo>
                    <a:pt x="11510" y="3141"/>
                    <a:pt x="11346" y="3619"/>
                    <a:pt x="11100" y="4151"/>
                  </a:cubicBezTo>
                  <a:cubicBezTo>
                    <a:pt x="10909" y="3755"/>
                    <a:pt x="10636" y="3373"/>
                    <a:pt x="10267" y="3032"/>
                  </a:cubicBezTo>
                  <a:cubicBezTo>
                    <a:pt x="9735" y="2513"/>
                    <a:pt x="9038" y="1994"/>
                    <a:pt x="8424" y="1625"/>
                  </a:cubicBezTo>
                  <a:cubicBezTo>
                    <a:pt x="8397" y="1612"/>
                    <a:pt x="8369" y="1598"/>
                    <a:pt x="8342" y="1585"/>
                  </a:cubicBezTo>
                  <a:cubicBezTo>
                    <a:pt x="8165" y="1448"/>
                    <a:pt x="8206" y="1107"/>
                    <a:pt x="8301" y="861"/>
                  </a:cubicBezTo>
                  <a:lnTo>
                    <a:pt x="8329" y="779"/>
                  </a:lnTo>
                  <a:cubicBezTo>
                    <a:pt x="8410" y="533"/>
                    <a:pt x="8520" y="274"/>
                    <a:pt x="8479" y="14"/>
                  </a:cubicBezTo>
                  <a:lnTo>
                    <a:pt x="8356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1"/>
            <p:cNvSpPr/>
            <p:nvPr/>
          </p:nvSpPr>
          <p:spPr>
            <a:xfrm flipH="1">
              <a:off x="6941138" y="-24198"/>
              <a:ext cx="1289144" cy="670789"/>
            </a:xfrm>
            <a:custGeom>
              <a:avLst/>
              <a:gdLst/>
              <a:ahLst/>
              <a:cxnLst/>
              <a:rect l="l" t="t" r="r" b="b"/>
              <a:pathLst>
                <a:path w="9736" h="5066" extrusionOk="0">
                  <a:moveTo>
                    <a:pt x="4953" y="0"/>
                  </a:moveTo>
                  <a:cubicBezTo>
                    <a:pt x="4936" y="0"/>
                    <a:pt x="4919" y="2"/>
                    <a:pt x="4902" y="7"/>
                  </a:cubicBezTo>
                  <a:cubicBezTo>
                    <a:pt x="4724" y="62"/>
                    <a:pt x="4561" y="185"/>
                    <a:pt x="4369" y="239"/>
                  </a:cubicBezTo>
                  <a:cubicBezTo>
                    <a:pt x="4241" y="278"/>
                    <a:pt x="4088" y="377"/>
                    <a:pt x="3945" y="377"/>
                  </a:cubicBezTo>
                  <a:cubicBezTo>
                    <a:pt x="3936" y="377"/>
                    <a:pt x="3928" y="377"/>
                    <a:pt x="3919" y="376"/>
                  </a:cubicBezTo>
                  <a:cubicBezTo>
                    <a:pt x="3782" y="376"/>
                    <a:pt x="3659" y="294"/>
                    <a:pt x="3509" y="294"/>
                  </a:cubicBezTo>
                  <a:cubicBezTo>
                    <a:pt x="3264" y="294"/>
                    <a:pt x="2895" y="335"/>
                    <a:pt x="2786" y="581"/>
                  </a:cubicBezTo>
                  <a:cubicBezTo>
                    <a:pt x="2688" y="786"/>
                    <a:pt x="2625" y="906"/>
                    <a:pt x="2453" y="906"/>
                  </a:cubicBezTo>
                  <a:cubicBezTo>
                    <a:pt x="2409" y="906"/>
                    <a:pt x="2356" y="898"/>
                    <a:pt x="2294" y="881"/>
                  </a:cubicBezTo>
                  <a:cubicBezTo>
                    <a:pt x="2237" y="868"/>
                    <a:pt x="2188" y="861"/>
                    <a:pt x="2147" y="861"/>
                  </a:cubicBezTo>
                  <a:cubicBezTo>
                    <a:pt x="1895" y="861"/>
                    <a:pt x="1910" y="1093"/>
                    <a:pt x="1734" y="1304"/>
                  </a:cubicBezTo>
                  <a:cubicBezTo>
                    <a:pt x="1530" y="1523"/>
                    <a:pt x="1188" y="1659"/>
                    <a:pt x="956" y="1864"/>
                  </a:cubicBezTo>
                  <a:cubicBezTo>
                    <a:pt x="738" y="2069"/>
                    <a:pt x="574" y="2328"/>
                    <a:pt x="287" y="2438"/>
                  </a:cubicBezTo>
                  <a:cubicBezTo>
                    <a:pt x="0" y="2560"/>
                    <a:pt x="14" y="2683"/>
                    <a:pt x="205" y="2902"/>
                  </a:cubicBezTo>
                  <a:cubicBezTo>
                    <a:pt x="287" y="2997"/>
                    <a:pt x="383" y="3093"/>
                    <a:pt x="355" y="3216"/>
                  </a:cubicBezTo>
                  <a:cubicBezTo>
                    <a:pt x="342" y="3366"/>
                    <a:pt x="219" y="3530"/>
                    <a:pt x="287" y="3680"/>
                  </a:cubicBezTo>
                  <a:cubicBezTo>
                    <a:pt x="369" y="3816"/>
                    <a:pt x="547" y="3844"/>
                    <a:pt x="669" y="3912"/>
                  </a:cubicBezTo>
                  <a:cubicBezTo>
                    <a:pt x="820" y="3994"/>
                    <a:pt x="861" y="4171"/>
                    <a:pt x="983" y="4294"/>
                  </a:cubicBezTo>
                  <a:cubicBezTo>
                    <a:pt x="1134" y="4431"/>
                    <a:pt x="1366" y="4363"/>
                    <a:pt x="1543" y="4431"/>
                  </a:cubicBezTo>
                  <a:cubicBezTo>
                    <a:pt x="1789" y="4513"/>
                    <a:pt x="2048" y="4567"/>
                    <a:pt x="2294" y="4636"/>
                  </a:cubicBezTo>
                  <a:cubicBezTo>
                    <a:pt x="2540" y="4704"/>
                    <a:pt x="2758" y="4663"/>
                    <a:pt x="2990" y="4690"/>
                  </a:cubicBezTo>
                  <a:cubicBezTo>
                    <a:pt x="3008" y="4692"/>
                    <a:pt x="3026" y="4692"/>
                    <a:pt x="3046" y="4692"/>
                  </a:cubicBezTo>
                  <a:cubicBezTo>
                    <a:pt x="3130" y="4692"/>
                    <a:pt x="3228" y="4682"/>
                    <a:pt x="3323" y="4682"/>
                  </a:cubicBezTo>
                  <a:cubicBezTo>
                    <a:pt x="3424" y="4682"/>
                    <a:pt x="3521" y="4694"/>
                    <a:pt x="3591" y="4745"/>
                  </a:cubicBezTo>
                  <a:cubicBezTo>
                    <a:pt x="3700" y="4827"/>
                    <a:pt x="3782" y="4977"/>
                    <a:pt x="3919" y="5045"/>
                  </a:cubicBezTo>
                  <a:cubicBezTo>
                    <a:pt x="3951" y="5059"/>
                    <a:pt x="3999" y="5065"/>
                    <a:pt x="4056" y="5065"/>
                  </a:cubicBezTo>
                  <a:cubicBezTo>
                    <a:pt x="4217" y="5065"/>
                    <a:pt x="4442" y="5017"/>
                    <a:pt x="4533" y="4977"/>
                  </a:cubicBezTo>
                  <a:cubicBezTo>
                    <a:pt x="4683" y="4936"/>
                    <a:pt x="4765" y="4786"/>
                    <a:pt x="4916" y="4731"/>
                  </a:cubicBezTo>
                  <a:cubicBezTo>
                    <a:pt x="4935" y="4724"/>
                    <a:pt x="4954" y="4720"/>
                    <a:pt x="4973" y="4720"/>
                  </a:cubicBezTo>
                  <a:cubicBezTo>
                    <a:pt x="5093" y="4720"/>
                    <a:pt x="5217" y="4850"/>
                    <a:pt x="5312" y="4909"/>
                  </a:cubicBezTo>
                  <a:cubicBezTo>
                    <a:pt x="5363" y="4939"/>
                    <a:pt x="5411" y="4951"/>
                    <a:pt x="5456" y="4951"/>
                  </a:cubicBezTo>
                  <a:cubicBezTo>
                    <a:pt x="5556" y="4951"/>
                    <a:pt x="5646" y="4892"/>
                    <a:pt x="5748" y="4827"/>
                  </a:cubicBezTo>
                  <a:cubicBezTo>
                    <a:pt x="5827" y="4781"/>
                    <a:pt x="5895" y="4764"/>
                    <a:pt x="5959" y="4764"/>
                  </a:cubicBezTo>
                  <a:cubicBezTo>
                    <a:pt x="6086" y="4764"/>
                    <a:pt x="6200" y="4827"/>
                    <a:pt x="6363" y="4854"/>
                  </a:cubicBezTo>
                  <a:cubicBezTo>
                    <a:pt x="6527" y="4892"/>
                    <a:pt x="6761" y="4965"/>
                    <a:pt x="6936" y="4965"/>
                  </a:cubicBezTo>
                  <a:cubicBezTo>
                    <a:pt x="6950" y="4965"/>
                    <a:pt x="6964" y="4964"/>
                    <a:pt x="6977" y="4963"/>
                  </a:cubicBezTo>
                  <a:cubicBezTo>
                    <a:pt x="7114" y="4950"/>
                    <a:pt x="7209" y="4786"/>
                    <a:pt x="7319" y="4718"/>
                  </a:cubicBezTo>
                  <a:cubicBezTo>
                    <a:pt x="7376" y="4676"/>
                    <a:pt x="7431" y="4660"/>
                    <a:pt x="7485" y="4660"/>
                  </a:cubicBezTo>
                  <a:cubicBezTo>
                    <a:pt x="7574" y="4660"/>
                    <a:pt x="7662" y="4703"/>
                    <a:pt x="7755" y="4745"/>
                  </a:cubicBezTo>
                  <a:cubicBezTo>
                    <a:pt x="7819" y="4772"/>
                    <a:pt x="7887" y="4783"/>
                    <a:pt x="7958" y="4783"/>
                  </a:cubicBezTo>
                  <a:cubicBezTo>
                    <a:pt x="8098" y="4783"/>
                    <a:pt x="8247" y="4740"/>
                    <a:pt x="8384" y="4704"/>
                  </a:cubicBezTo>
                  <a:cubicBezTo>
                    <a:pt x="8547" y="4663"/>
                    <a:pt x="8602" y="4567"/>
                    <a:pt x="8670" y="4417"/>
                  </a:cubicBezTo>
                  <a:cubicBezTo>
                    <a:pt x="8752" y="4253"/>
                    <a:pt x="8834" y="4199"/>
                    <a:pt x="8998" y="4131"/>
                  </a:cubicBezTo>
                  <a:cubicBezTo>
                    <a:pt x="9394" y="3994"/>
                    <a:pt x="9653" y="3571"/>
                    <a:pt x="9708" y="3161"/>
                  </a:cubicBezTo>
                  <a:cubicBezTo>
                    <a:pt x="9735" y="2956"/>
                    <a:pt x="9585" y="2792"/>
                    <a:pt x="9571" y="2601"/>
                  </a:cubicBezTo>
                  <a:cubicBezTo>
                    <a:pt x="9544" y="2397"/>
                    <a:pt x="9571" y="2205"/>
                    <a:pt x="9367" y="2096"/>
                  </a:cubicBezTo>
                  <a:cubicBezTo>
                    <a:pt x="9216" y="2001"/>
                    <a:pt x="9053" y="1960"/>
                    <a:pt x="8984" y="1796"/>
                  </a:cubicBezTo>
                  <a:cubicBezTo>
                    <a:pt x="8902" y="1605"/>
                    <a:pt x="8861" y="1427"/>
                    <a:pt x="8629" y="1400"/>
                  </a:cubicBezTo>
                  <a:cubicBezTo>
                    <a:pt x="8247" y="1345"/>
                    <a:pt x="7919" y="1154"/>
                    <a:pt x="7646" y="881"/>
                  </a:cubicBezTo>
                  <a:cubicBezTo>
                    <a:pt x="7496" y="731"/>
                    <a:pt x="7346" y="676"/>
                    <a:pt x="7141" y="622"/>
                  </a:cubicBezTo>
                  <a:cubicBezTo>
                    <a:pt x="6895" y="553"/>
                    <a:pt x="6622" y="390"/>
                    <a:pt x="6363" y="376"/>
                  </a:cubicBezTo>
                  <a:cubicBezTo>
                    <a:pt x="6241" y="376"/>
                    <a:pt x="6102" y="385"/>
                    <a:pt x="5960" y="385"/>
                  </a:cubicBezTo>
                  <a:cubicBezTo>
                    <a:pt x="5705" y="385"/>
                    <a:pt x="5441" y="356"/>
                    <a:pt x="5257" y="198"/>
                  </a:cubicBezTo>
                  <a:cubicBezTo>
                    <a:pt x="5172" y="126"/>
                    <a:pt x="5077" y="0"/>
                    <a:pt x="495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1"/>
            <p:cNvSpPr/>
            <p:nvPr/>
          </p:nvSpPr>
          <p:spPr>
            <a:xfrm flipH="1">
              <a:off x="7257582" y="419381"/>
              <a:ext cx="99572" cy="64881"/>
            </a:xfrm>
            <a:custGeom>
              <a:avLst/>
              <a:gdLst/>
              <a:ahLst/>
              <a:cxnLst/>
              <a:rect l="l" t="t" r="r" b="b"/>
              <a:pathLst>
                <a:path w="752" h="490" extrusionOk="0">
                  <a:moveTo>
                    <a:pt x="430" y="0"/>
                  </a:moveTo>
                  <a:cubicBezTo>
                    <a:pt x="330" y="0"/>
                    <a:pt x="224" y="49"/>
                    <a:pt x="151" y="98"/>
                  </a:cubicBezTo>
                  <a:cubicBezTo>
                    <a:pt x="69" y="152"/>
                    <a:pt x="1" y="248"/>
                    <a:pt x="42" y="316"/>
                  </a:cubicBezTo>
                  <a:cubicBezTo>
                    <a:pt x="56" y="357"/>
                    <a:pt x="83" y="398"/>
                    <a:pt x="137" y="426"/>
                  </a:cubicBezTo>
                  <a:cubicBezTo>
                    <a:pt x="206" y="468"/>
                    <a:pt x="290" y="490"/>
                    <a:pt x="377" y="490"/>
                  </a:cubicBezTo>
                  <a:cubicBezTo>
                    <a:pt x="429" y="490"/>
                    <a:pt x="482" y="482"/>
                    <a:pt x="533" y="466"/>
                  </a:cubicBezTo>
                  <a:cubicBezTo>
                    <a:pt x="656" y="426"/>
                    <a:pt x="752" y="316"/>
                    <a:pt x="738" y="207"/>
                  </a:cubicBezTo>
                  <a:cubicBezTo>
                    <a:pt x="725" y="112"/>
                    <a:pt x="602" y="16"/>
                    <a:pt x="465" y="2"/>
                  </a:cubicBezTo>
                  <a:cubicBezTo>
                    <a:pt x="454" y="1"/>
                    <a:pt x="442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1"/>
            <p:cNvSpPr/>
            <p:nvPr/>
          </p:nvSpPr>
          <p:spPr>
            <a:xfrm flipH="1">
              <a:off x="7337029" y="401505"/>
              <a:ext cx="61703" cy="23966"/>
            </a:xfrm>
            <a:custGeom>
              <a:avLst/>
              <a:gdLst/>
              <a:ahLst/>
              <a:cxnLst/>
              <a:rect l="l" t="t" r="r" b="b"/>
              <a:pathLst>
                <a:path w="466" h="181" extrusionOk="0">
                  <a:moveTo>
                    <a:pt x="274" y="1"/>
                  </a:moveTo>
                  <a:cubicBezTo>
                    <a:pt x="192" y="14"/>
                    <a:pt x="96" y="28"/>
                    <a:pt x="28" y="69"/>
                  </a:cubicBezTo>
                  <a:cubicBezTo>
                    <a:pt x="1" y="83"/>
                    <a:pt x="15" y="110"/>
                    <a:pt x="42" y="124"/>
                  </a:cubicBezTo>
                  <a:cubicBezTo>
                    <a:pt x="56" y="137"/>
                    <a:pt x="83" y="151"/>
                    <a:pt x="110" y="165"/>
                  </a:cubicBezTo>
                  <a:cubicBezTo>
                    <a:pt x="157" y="172"/>
                    <a:pt x="205" y="180"/>
                    <a:pt x="252" y="180"/>
                  </a:cubicBezTo>
                  <a:cubicBezTo>
                    <a:pt x="287" y="180"/>
                    <a:pt x="321" y="176"/>
                    <a:pt x="356" y="165"/>
                  </a:cubicBezTo>
                  <a:cubicBezTo>
                    <a:pt x="438" y="137"/>
                    <a:pt x="465" y="55"/>
                    <a:pt x="411" y="14"/>
                  </a:cubicBezTo>
                  <a:cubicBezTo>
                    <a:pt x="370" y="1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1"/>
            <p:cNvSpPr/>
            <p:nvPr/>
          </p:nvSpPr>
          <p:spPr>
            <a:xfrm flipH="1">
              <a:off x="7315446" y="337153"/>
              <a:ext cx="65146" cy="41709"/>
            </a:xfrm>
            <a:custGeom>
              <a:avLst/>
              <a:gdLst/>
              <a:ahLst/>
              <a:cxnLst/>
              <a:rect l="l" t="t" r="r" b="b"/>
              <a:pathLst>
                <a:path w="492" h="315" extrusionOk="0">
                  <a:moveTo>
                    <a:pt x="318" y="0"/>
                  </a:moveTo>
                  <a:cubicBezTo>
                    <a:pt x="241" y="0"/>
                    <a:pt x="163" y="35"/>
                    <a:pt x="110" y="77"/>
                  </a:cubicBezTo>
                  <a:cubicBezTo>
                    <a:pt x="41" y="132"/>
                    <a:pt x="0" y="227"/>
                    <a:pt x="69" y="282"/>
                  </a:cubicBezTo>
                  <a:cubicBezTo>
                    <a:pt x="99" y="302"/>
                    <a:pt x="143" y="315"/>
                    <a:pt x="187" y="315"/>
                  </a:cubicBezTo>
                  <a:cubicBezTo>
                    <a:pt x="202" y="315"/>
                    <a:pt x="218" y="313"/>
                    <a:pt x="233" y="309"/>
                  </a:cubicBezTo>
                  <a:cubicBezTo>
                    <a:pt x="328" y="296"/>
                    <a:pt x="410" y="255"/>
                    <a:pt x="451" y="200"/>
                  </a:cubicBezTo>
                  <a:cubicBezTo>
                    <a:pt x="492" y="132"/>
                    <a:pt x="465" y="36"/>
                    <a:pt x="383" y="9"/>
                  </a:cubicBezTo>
                  <a:cubicBezTo>
                    <a:pt x="362" y="3"/>
                    <a:pt x="340" y="0"/>
                    <a:pt x="3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31"/>
            <p:cNvSpPr/>
            <p:nvPr/>
          </p:nvSpPr>
          <p:spPr>
            <a:xfrm flipH="1">
              <a:off x="7423892" y="394355"/>
              <a:ext cx="88715" cy="77857"/>
            </a:xfrm>
            <a:custGeom>
              <a:avLst/>
              <a:gdLst/>
              <a:ahLst/>
              <a:cxnLst/>
              <a:rect l="l" t="t" r="r" b="b"/>
              <a:pathLst>
                <a:path w="670" h="588" extrusionOk="0">
                  <a:moveTo>
                    <a:pt x="397" y="0"/>
                  </a:moveTo>
                  <a:cubicBezTo>
                    <a:pt x="301" y="55"/>
                    <a:pt x="14" y="205"/>
                    <a:pt x="14" y="287"/>
                  </a:cubicBezTo>
                  <a:cubicBezTo>
                    <a:pt x="1" y="369"/>
                    <a:pt x="55" y="451"/>
                    <a:pt x="124" y="505"/>
                  </a:cubicBezTo>
                  <a:cubicBezTo>
                    <a:pt x="192" y="560"/>
                    <a:pt x="287" y="587"/>
                    <a:pt x="383" y="587"/>
                  </a:cubicBezTo>
                  <a:cubicBezTo>
                    <a:pt x="479" y="587"/>
                    <a:pt x="574" y="546"/>
                    <a:pt x="615" y="492"/>
                  </a:cubicBezTo>
                  <a:cubicBezTo>
                    <a:pt x="670" y="423"/>
                    <a:pt x="670" y="341"/>
                    <a:pt x="642" y="273"/>
                  </a:cubicBezTo>
                  <a:cubicBezTo>
                    <a:pt x="615" y="150"/>
                    <a:pt x="533" y="41"/>
                    <a:pt x="3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31"/>
            <p:cNvSpPr/>
            <p:nvPr/>
          </p:nvSpPr>
          <p:spPr>
            <a:xfrm flipH="1">
              <a:off x="7440177" y="325634"/>
              <a:ext cx="32573" cy="34427"/>
            </a:xfrm>
            <a:custGeom>
              <a:avLst/>
              <a:gdLst/>
              <a:ahLst/>
              <a:cxnLst/>
              <a:rect l="l" t="t" r="r" b="b"/>
              <a:pathLst>
                <a:path w="246" h="260" extrusionOk="0">
                  <a:moveTo>
                    <a:pt x="55" y="0"/>
                  </a:moveTo>
                  <a:cubicBezTo>
                    <a:pt x="14" y="0"/>
                    <a:pt x="0" y="232"/>
                    <a:pt x="41" y="246"/>
                  </a:cubicBezTo>
                  <a:cubicBezTo>
                    <a:pt x="57" y="256"/>
                    <a:pt x="76" y="260"/>
                    <a:pt x="96" y="260"/>
                  </a:cubicBezTo>
                  <a:cubicBezTo>
                    <a:pt x="160" y="260"/>
                    <a:pt x="232" y="213"/>
                    <a:pt x="232" y="150"/>
                  </a:cubicBezTo>
                  <a:cubicBezTo>
                    <a:pt x="246" y="82"/>
                    <a:pt x="150" y="14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1"/>
            <p:cNvSpPr/>
            <p:nvPr/>
          </p:nvSpPr>
          <p:spPr>
            <a:xfrm flipH="1">
              <a:off x="7505193" y="356353"/>
              <a:ext cx="94144" cy="52832"/>
            </a:xfrm>
            <a:custGeom>
              <a:avLst/>
              <a:gdLst/>
              <a:ahLst/>
              <a:cxnLst/>
              <a:rect l="l" t="t" r="r" b="b"/>
              <a:pathLst>
                <a:path w="711" h="399" extrusionOk="0">
                  <a:moveTo>
                    <a:pt x="519" y="0"/>
                  </a:moveTo>
                  <a:cubicBezTo>
                    <a:pt x="478" y="0"/>
                    <a:pt x="437" y="0"/>
                    <a:pt x="396" y="14"/>
                  </a:cubicBezTo>
                  <a:cubicBezTo>
                    <a:pt x="301" y="28"/>
                    <a:pt x="205" y="41"/>
                    <a:pt x="137" y="82"/>
                  </a:cubicBezTo>
                  <a:cubicBezTo>
                    <a:pt x="55" y="123"/>
                    <a:pt x="0" y="205"/>
                    <a:pt x="28" y="273"/>
                  </a:cubicBezTo>
                  <a:cubicBezTo>
                    <a:pt x="64" y="357"/>
                    <a:pt x="193" y="399"/>
                    <a:pt x="308" y="399"/>
                  </a:cubicBezTo>
                  <a:cubicBezTo>
                    <a:pt x="324" y="399"/>
                    <a:pt x="340" y="398"/>
                    <a:pt x="355" y="396"/>
                  </a:cubicBezTo>
                  <a:cubicBezTo>
                    <a:pt x="478" y="383"/>
                    <a:pt x="615" y="328"/>
                    <a:pt x="656" y="233"/>
                  </a:cubicBezTo>
                  <a:cubicBezTo>
                    <a:pt x="710" y="151"/>
                    <a:pt x="642" y="28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1"/>
            <p:cNvSpPr/>
            <p:nvPr/>
          </p:nvSpPr>
          <p:spPr>
            <a:xfrm flipH="1">
              <a:off x="7572060" y="322058"/>
              <a:ext cx="30852" cy="24231"/>
            </a:xfrm>
            <a:custGeom>
              <a:avLst/>
              <a:gdLst/>
              <a:ahLst/>
              <a:cxnLst/>
              <a:rect l="l" t="t" r="r" b="b"/>
              <a:pathLst>
                <a:path w="233" h="183" extrusionOk="0">
                  <a:moveTo>
                    <a:pt x="96" y="0"/>
                  </a:moveTo>
                  <a:cubicBezTo>
                    <a:pt x="82" y="14"/>
                    <a:pt x="55" y="14"/>
                    <a:pt x="41" y="27"/>
                  </a:cubicBezTo>
                  <a:cubicBezTo>
                    <a:pt x="0" y="68"/>
                    <a:pt x="0" y="123"/>
                    <a:pt x="41" y="164"/>
                  </a:cubicBezTo>
                  <a:cubicBezTo>
                    <a:pt x="66" y="176"/>
                    <a:pt x="96" y="183"/>
                    <a:pt x="124" y="183"/>
                  </a:cubicBezTo>
                  <a:cubicBezTo>
                    <a:pt x="158" y="183"/>
                    <a:pt x="190" y="173"/>
                    <a:pt x="205" y="150"/>
                  </a:cubicBezTo>
                  <a:cubicBezTo>
                    <a:pt x="219" y="123"/>
                    <a:pt x="232" y="82"/>
                    <a:pt x="205" y="55"/>
                  </a:cubicBezTo>
                  <a:cubicBezTo>
                    <a:pt x="191" y="14"/>
                    <a:pt x="137" y="0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1"/>
            <p:cNvSpPr/>
            <p:nvPr/>
          </p:nvSpPr>
          <p:spPr>
            <a:xfrm flipH="1">
              <a:off x="7604635" y="381644"/>
              <a:ext cx="101426" cy="87655"/>
            </a:xfrm>
            <a:custGeom>
              <a:avLst/>
              <a:gdLst/>
              <a:ahLst/>
              <a:cxnLst/>
              <a:rect l="l" t="t" r="r" b="b"/>
              <a:pathLst>
                <a:path w="766" h="662" extrusionOk="0">
                  <a:moveTo>
                    <a:pt x="288" y="1"/>
                  </a:moveTo>
                  <a:cubicBezTo>
                    <a:pt x="233" y="14"/>
                    <a:pt x="165" y="42"/>
                    <a:pt x="151" y="82"/>
                  </a:cubicBezTo>
                  <a:cubicBezTo>
                    <a:pt x="69" y="110"/>
                    <a:pt x="28" y="178"/>
                    <a:pt x="28" y="246"/>
                  </a:cubicBezTo>
                  <a:cubicBezTo>
                    <a:pt x="1" y="397"/>
                    <a:pt x="96" y="547"/>
                    <a:pt x="274" y="615"/>
                  </a:cubicBezTo>
                  <a:cubicBezTo>
                    <a:pt x="325" y="646"/>
                    <a:pt x="392" y="661"/>
                    <a:pt x="456" y="661"/>
                  </a:cubicBezTo>
                  <a:cubicBezTo>
                    <a:pt x="478" y="661"/>
                    <a:pt x="499" y="659"/>
                    <a:pt x="520" y="656"/>
                  </a:cubicBezTo>
                  <a:cubicBezTo>
                    <a:pt x="615" y="642"/>
                    <a:pt x="697" y="601"/>
                    <a:pt x="738" y="547"/>
                  </a:cubicBezTo>
                  <a:cubicBezTo>
                    <a:pt x="765" y="506"/>
                    <a:pt x="765" y="465"/>
                    <a:pt x="765" y="410"/>
                  </a:cubicBezTo>
                  <a:cubicBezTo>
                    <a:pt x="765" y="260"/>
                    <a:pt x="643" y="110"/>
                    <a:pt x="465" y="28"/>
                  </a:cubicBezTo>
                  <a:cubicBezTo>
                    <a:pt x="410" y="14"/>
                    <a:pt x="342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1"/>
            <p:cNvSpPr/>
            <p:nvPr/>
          </p:nvSpPr>
          <p:spPr>
            <a:xfrm flipH="1">
              <a:off x="7552198" y="425075"/>
              <a:ext cx="30852" cy="30454"/>
            </a:xfrm>
            <a:custGeom>
              <a:avLst/>
              <a:gdLst/>
              <a:ahLst/>
              <a:cxnLst/>
              <a:rect l="l" t="t" r="r" b="b"/>
              <a:pathLst>
                <a:path w="233" h="230" extrusionOk="0">
                  <a:moveTo>
                    <a:pt x="123" y="0"/>
                  </a:moveTo>
                  <a:cubicBezTo>
                    <a:pt x="82" y="0"/>
                    <a:pt x="55" y="28"/>
                    <a:pt x="28" y="55"/>
                  </a:cubicBezTo>
                  <a:cubicBezTo>
                    <a:pt x="14" y="82"/>
                    <a:pt x="14" y="109"/>
                    <a:pt x="14" y="137"/>
                  </a:cubicBezTo>
                  <a:cubicBezTo>
                    <a:pt x="0" y="164"/>
                    <a:pt x="0" y="178"/>
                    <a:pt x="28" y="205"/>
                  </a:cubicBezTo>
                  <a:cubicBezTo>
                    <a:pt x="39" y="222"/>
                    <a:pt x="65" y="230"/>
                    <a:pt x="94" y="230"/>
                  </a:cubicBezTo>
                  <a:cubicBezTo>
                    <a:pt x="134" y="230"/>
                    <a:pt x="181" y="215"/>
                    <a:pt x="205" y="191"/>
                  </a:cubicBezTo>
                  <a:cubicBezTo>
                    <a:pt x="232" y="150"/>
                    <a:pt x="219" y="82"/>
                    <a:pt x="178" y="41"/>
                  </a:cubicBezTo>
                  <a:cubicBezTo>
                    <a:pt x="164" y="28"/>
                    <a:pt x="137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1"/>
            <p:cNvSpPr/>
            <p:nvPr/>
          </p:nvSpPr>
          <p:spPr>
            <a:xfrm flipH="1">
              <a:off x="7476327" y="264327"/>
              <a:ext cx="66999" cy="49389"/>
            </a:xfrm>
            <a:custGeom>
              <a:avLst/>
              <a:gdLst/>
              <a:ahLst/>
              <a:cxnLst/>
              <a:rect l="l" t="t" r="r" b="b"/>
              <a:pathLst>
                <a:path w="506" h="373" extrusionOk="0">
                  <a:moveTo>
                    <a:pt x="331" y="1"/>
                  </a:moveTo>
                  <a:cubicBezTo>
                    <a:pt x="289" y="1"/>
                    <a:pt x="243" y="11"/>
                    <a:pt x="205" y="26"/>
                  </a:cubicBezTo>
                  <a:cubicBezTo>
                    <a:pt x="164" y="26"/>
                    <a:pt x="137" y="40"/>
                    <a:pt x="96" y="40"/>
                  </a:cubicBezTo>
                  <a:cubicBezTo>
                    <a:pt x="83" y="40"/>
                    <a:pt x="55" y="54"/>
                    <a:pt x="42" y="67"/>
                  </a:cubicBezTo>
                  <a:cubicBezTo>
                    <a:pt x="1" y="81"/>
                    <a:pt x="1" y="122"/>
                    <a:pt x="1" y="163"/>
                  </a:cubicBezTo>
                  <a:cubicBezTo>
                    <a:pt x="1" y="204"/>
                    <a:pt x="14" y="245"/>
                    <a:pt x="28" y="286"/>
                  </a:cubicBezTo>
                  <a:cubicBezTo>
                    <a:pt x="66" y="342"/>
                    <a:pt x="149" y="373"/>
                    <a:pt x="233" y="373"/>
                  </a:cubicBezTo>
                  <a:cubicBezTo>
                    <a:pt x="270" y="373"/>
                    <a:pt x="308" y="367"/>
                    <a:pt x="342" y="354"/>
                  </a:cubicBezTo>
                  <a:cubicBezTo>
                    <a:pt x="451" y="313"/>
                    <a:pt x="506" y="218"/>
                    <a:pt x="492" y="122"/>
                  </a:cubicBezTo>
                  <a:cubicBezTo>
                    <a:pt x="492" y="81"/>
                    <a:pt x="465" y="54"/>
                    <a:pt x="424" y="26"/>
                  </a:cubicBezTo>
                  <a:cubicBezTo>
                    <a:pt x="399" y="8"/>
                    <a:pt x="366" y="1"/>
                    <a:pt x="3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31"/>
            <p:cNvSpPr/>
            <p:nvPr/>
          </p:nvSpPr>
          <p:spPr>
            <a:xfrm flipH="1">
              <a:off x="7322595" y="281938"/>
              <a:ext cx="41709" cy="21450"/>
            </a:xfrm>
            <a:custGeom>
              <a:avLst/>
              <a:gdLst/>
              <a:ahLst/>
              <a:cxnLst/>
              <a:rect l="l" t="t" r="r" b="b"/>
              <a:pathLst>
                <a:path w="315" h="162" extrusionOk="0">
                  <a:moveTo>
                    <a:pt x="197" y="1"/>
                  </a:moveTo>
                  <a:cubicBezTo>
                    <a:pt x="166" y="1"/>
                    <a:pt x="133" y="8"/>
                    <a:pt x="110" y="16"/>
                  </a:cubicBezTo>
                  <a:cubicBezTo>
                    <a:pt x="69" y="30"/>
                    <a:pt x="41" y="30"/>
                    <a:pt x="28" y="57"/>
                  </a:cubicBezTo>
                  <a:cubicBezTo>
                    <a:pt x="0" y="71"/>
                    <a:pt x="0" y="98"/>
                    <a:pt x="14" y="126"/>
                  </a:cubicBezTo>
                  <a:cubicBezTo>
                    <a:pt x="28" y="139"/>
                    <a:pt x="55" y="153"/>
                    <a:pt x="69" y="153"/>
                  </a:cubicBezTo>
                  <a:cubicBezTo>
                    <a:pt x="97" y="158"/>
                    <a:pt x="125" y="162"/>
                    <a:pt x="151" y="162"/>
                  </a:cubicBezTo>
                  <a:cubicBezTo>
                    <a:pt x="189" y="162"/>
                    <a:pt x="222" y="155"/>
                    <a:pt x="246" y="139"/>
                  </a:cubicBezTo>
                  <a:cubicBezTo>
                    <a:pt x="301" y="112"/>
                    <a:pt x="314" y="44"/>
                    <a:pt x="260" y="16"/>
                  </a:cubicBezTo>
                  <a:cubicBezTo>
                    <a:pt x="242" y="5"/>
                    <a:pt x="220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31"/>
            <p:cNvSpPr/>
            <p:nvPr/>
          </p:nvSpPr>
          <p:spPr>
            <a:xfrm flipH="1">
              <a:off x="7248445" y="350924"/>
              <a:ext cx="41709" cy="31116"/>
            </a:xfrm>
            <a:custGeom>
              <a:avLst/>
              <a:gdLst/>
              <a:ahLst/>
              <a:cxnLst/>
              <a:rect l="l" t="t" r="r" b="b"/>
              <a:pathLst>
                <a:path w="315" h="235" extrusionOk="0">
                  <a:moveTo>
                    <a:pt x="205" y="0"/>
                  </a:moveTo>
                  <a:cubicBezTo>
                    <a:pt x="137" y="55"/>
                    <a:pt x="0" y="219"/>
                    <a:pt x="96" y="233"/>
                  </a:cubicBezTo>
                  <a:cubicBezTo>
                    <a:pt x="104" y="234"/>
                    <a:pt x="112" y="234"/>
                    <a:pt x="121" y="234"/>
                  </a:cubicBezTo>
                  <a:cubicBezTo>
                    <a:pt x="209" y="234"/>
                    <a:pt x="300" y="172"/>
                    <a:pt x="300" y="110"/>
                  </a:cubicBezTo>
                  <a:cubicBezTo>
                    <a:pt x="314" y="55"/>
                    <a:pt x="260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31"/>
            <p:cNvSpPr/>
            <p:nvPr/>
          </p:nvSpPr>
          <p:spPr>
            <a:xfrm flipH="1">
              <a:off x="7667928" y="300343"/>
              <a:ext cx="101426" cy="60644"/>
            </a:xfrm>
            <a:custGeom>
              <a:avLst/>
              <a:gdLst/>
              <a:ahLst/>
              <a:cxnLst/>
              <a:rect l="l" t="t" r="r" b="b"/>
              <a:pathLst>
                <a:path w="766" h="458" extrusionOk="0">
                  <a:moveTo>
                    <a:pt x="533" y="0"/>
                  </a:moveTo>
                  <a:cubicBezTo>
                    <a:pt x="424" y="14"/>
                    <a:pt x="315" y="41"/>
                    <a:pt x="219" y="68"/>
                  </a:cubicBezTo>
                  <a:cubicBezTo>
                    <a:pt x="165" y="96"/>
                    <a:pt x="124" y="109"/>
                    <a:pt x="97" y="137"/>
                  </a:cubicBezTo>
                  <a:cubicBezTo>
                    <a:pt x="1" y="205"/>
                    <a:pt x="42" y="341"/>
                    <a:pt x="138" y="410"/>
                  </a:cubicBezTo>
                  <a:cubicBezTo>
                    <a:pt x="192" y="444"/>
                    <a:pt x="260" y="458"/>
                    <a:pt x="330" y="458"/>
                  </a:cubicBezTo>
                  <a:cubicBezTo>
                    <a:pt x="400" y="458"/>
                    <a:pt x="472" y="444"/>
                    <a:pt x="533" y="423"/>
                  </a:cubicBezTo>
                  <a:cubicBezTo>
                    <a:pt x="670" y="355"/>
                    <a:pt x="766" y="219"/>
                    <a:pt x="725" y="96"/>
                  </a:cubicBezTo>
                  <a:cubicBezTo>
                    <a:pt x="711" y="68"/>
                    <a:pt x="684" y="41"/>
                    <a:pt x="656" y="14"/>
                  </a:cubicBezTo>
                  <a:cubicBezTo>
                    <a:pt x="615" y="0"/>
                    <a:pt x="574" y="0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31"/>
            <p:cNvSpPr/>
            <p:nvPr/>
          </p:nvSpPr>
          <p:spPr>
            <a:xfrm flipH="1">
              <a:off x="7745653" y="409450"/>
              <a:ext cx="56142" cy="32043"/>
            </a:xfrm>
            <a:custGeom>
              <a:avLst/>
              <a:gdLst/>
              <a:ahLst/>
              <a:cxnLst/>
              <a:rect l="l" t="t" r="r" b="b"/>
              <a:pathLst>
                <a:path w="424" h="242" extrusionOk="0">
                  <a:moveTo>
                    <a:pt x="203" y="1"/>
                  </a:moveTo>
                  <a:cubicBezTo>
                    <a:pt x="171" y="1"/>
                    <a:pt x="139" y="4"/>
                    <a:pt x="109" y="9"/>
                  </a:cubicBezTo>
                  <a:cubicBezTo>
                    <a:pt x="82" y="23"/>
                    <a:pt x="69" y="23"/>
                    <a:pt x="55" y="36"/>
                  </a:cubicBezTo>
                  <a:cubicBezTo>
                    <a:pt x="0" y="77"/>
                    <a:pt x="14" y="146"/>
                    <a:pt x="55" y="187"/>
                  </a:cubicBezTo>
                  <a:cubicBezTo>
                    <a:pt x="96" y="227"/>
                    <a:pt x="178" y="241"/>
                    <a:pt x="246" y="241"/>
                  </a:cubicBezTo>
                  <a:cubicBezTo>
                    <a:pt x="287" y="241"/>
                    <a:pt x="328" y="227"/>
                    <a:pt x="355" y="214"/>
                  </a:cubicBezTo>
                  <a:cubicBezTo>
                    <a:pt x="423" y="173"/>
                    <a:pt x="423" y="91"/>
                    <a:pt x="355" y="36"/>
                  </a:cubicBezTo>
                  <a:cubicBezTo>
                    <a:pt x="312" y="10"/>
                    <a:pt x="258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31"/>
            <p:cNvSpPr/>
            <p:nvPr/>
          </p:nvSpPr>
          <p:spPr>
            <a:xfrm flipH="1">
              <a:off x="7487185" y="480555"/>
              <a:ext cx="112151" cy="79843"/>
            </a:xfrm>
            <a:custGeom>
              <a:avLst/>
              <a:gdLst/>
              <a:ahLst/>
              <a:cxnLst/>
              <a:rect l="l" t="t" r="r" b="b"/>
              <a:pathLst>
                <a:path w="847" h="603" extrusionOk="0">
                  <a:moveTo>
                    <a:pt x="379" y="0"/>
                  </a:moveTo>
                  <a:cubicBezTo>
                    <a:pt x="321" y="0"/>
                    <a:pt x="262" y="7"/>
                    <a:pt x="205" y="18"/>
                  </a:cubicBezTo>
                  <a:cubicBezTo>
                    <a:pt x="164" y="32"/>
                    <a:pt x="137" y="32"/>
                    <a:pt x="96" y="59"/>
                  </a:cubicBezTo>
                  <a:cubicBezTo>
                    <a:pt x="41" y="100"/>
                    <a:pt x="14" y="155"/>
                    <a:pt x="0" y="209"/>
                  </a:cubicBezTo>
                  <a:cubicBezTo>
                    <a:pt x="0" y="250"/>
                    <a:pt x="0" y="305"/>
                    <a:pt x="14" y="346"/>
                  </a:cubicBezTo>
                  <a:cubicBezTo>
                    <a:pt x="55" y="441"/>
                    <a:pt x="151" y="523"/>
                    <a:pt x="273" y="564"/>
                  </a:cubicBezTo>
                  <a:cubicBezTo>
                    <a:pt x="337" y="588"/>
                    <a:pt x="410" y="603"/>
                    <a:pt x="484" y="603"/>
                  </a:cubicBezTo>
                  <a:cubicBezTo>
                    <a:pt x="537" y="603"/>
                    <a:pt x="591" y="595"/>
                    <a:pt x="642" y="578"/>
                  </a:cubicBezTo>
                  <a:cubicBezTo>
                    <a:pt x="765" y="523"/>
                    <a:pt x="847" y="414"/>
                    <a:pt x="833" y="305"/>
                  </a:cubicBezTo>
                  <a:cubicBezTo>
                    <a:pt x="833" y="209"/>
                    <a:pt x="738" y="100"/>
                    <a:pt x="615" y="45"/>
                  </a:cubicBezTo>
                  <a:cubicBezTo>
                    <a:pt x="543" y="13"/>
                    <a:pt x="461" y="0"/>
                    <a:pt x="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1"/>
            <p:cNvSpPr/>
            <p:nvPr/>
          </p:nvSpPr>
          <p:spPr>
            <a:xfrm flipH="1">
              <a:off x="7617345" y="495518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260" y="1"/>
                  </a:moveTo>
                  <a:cubicBezTo>
                    <a:pt x="219" y="1"/>
                    <a:pt x="178" y="1"/>
                    <a:pt x="151" y="14"/>
                  </a:cubicBezTo>
                  <a:cubicBezTo>
                    <a:pt x="69" y="28"/>
                    <a:pt x="1" y="83"/>
                    <a:pt x="15" y="137"/>
                  </a:cubicBezTo>
                  <a:cubicBezTo>
                    <a:pt x="28" y="165"/>
                    <a:pt x="69" y="178"/>
                    <a:pt x="110" y="192"/>
                  </a:cubicBezTo>
                  <a:cubicBezTo>
                    <a:pt x="127" y="195"/>
                    <a:pt x="145" y="197"/>
                    <a:pt x="163" y="197"/>
                  </a:cubicBezTo>
                  <a:cubicBezTo>
                    <a:pt x="218" y="197"/>
                    <a:pt x="274" y="182"/>
                    <a:pt x="315" y="151"/>
                  </a:cubicBezTo>
                  <a:cubicBezTo>
                    <a:pt x="356" y="96"/>
                    <a:pt x="329" y="14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1"/>
            <p:cNvSpPr/>
            <p:nvPr/>
          </p:nvSpPr>
          <p:spPr>
            <a:xfrm flipH="1">
              <a:off x="7693218" y="479893"/>
              <a:ext cx="59585" cy="43563"/>
            </a:xfrm>
            <a:custGeom>
              <a:avLst/>
              <a:gdLst/>
              <a:ahLst/>
              <a:cxnLst/>
              <a:rect l="l" t="t" r="r" b="b"/>
              <a:pathLst>
                <a:path w="450" h="329" extrusionOk="0">
                  <a:moveTo>
                    <a:pt x="202" y="0"/>
                  </a:moveTo>
                  <a:cubicBezTo>
                    <a:pt x="186" y="0"/>
                    <a:pt x="247" y="29"/>
                    <a:pt x="163" y="50"/>
                  </a:cubicBezTo>
                  <a:cubicBezTo>
                    <a:pt x="122" y="50"/>
                    <a:pt x="67" y="64"/>
                    <a:pt x="40" y="105"/>
                  </a:cubicBezTo>
                  <a:cubicBezTo>
                    <a:pt x="26" y="119"/>
                    <a:pt x="13" y="132"/>
                    <a:pt x="13" y="160"/>
                  </a:cubicBezTo>
                  <a:cubicBezTo>
                    <a:pt x="0" y="244"/>
                    <a:pt x="105" y="328"/>
                    <a:pt x="224" y="328"/>
                  </a:cubicBezTo>
                  <a:cubicBezTo>
                    <a:pt x="240" y="328"/>
                    <a:pt x="256" y="327"/>
                    <a:pt x="272" y="324"/>
                  </a:cubicBezTo>
                  <a:cubicBezTo>
                    <a:pt x="395" y="296"/>
                    <a:pt x="449" y="160"/>
                    <a:pt x="368" y="78"/>
                  </a:cubicBezTo>
                  <a:cubicBezTo>
                    <a:pt x="327" y="50"/>
                    <a:pt x="286" y="23"/>
                    <a:pt x="245" y="9"/>
                  </a:cubicBezTo>
                  <a:cubicBezTo>
                    <a:pt x="219" y="3"/>
                    <a:pt x="207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1"/>
            <p:cNvSpPr/>
            <p:nvPr/>
          </p:nvSpPr>
          <p:spPr>
            <a:xfrm flipH="1">
              <a:off x="7376885" y="486514"/>
              <a:ext cx="72428" cy="53758"/>
            </a:xfrm>
            <a:custGeom>
              <a:avLst/>
              <a:gdLst/>
              <a:ahLst/>
              <a:cxnLst/>
              <a:rect l="l" t="t" r="r" b="b"/>
              <a:pathLst>
                <a:path w="547" h="406" extrusionOk="0">
                  <a:moveTo>
                    <a:pt x="315" y="0"/>
                  </a:moveTo>
                  <a:cubicBezTo>
                    <a:pt x="205" y="14"/>
                    <a:pt x="110" y="55"/>
                    <a:pt x="55" y="123"/>
                  </a:cubicBezTo>
                  <a:cubicBezTo>
                    <a:pt x="1" y="192"/>
                    <a:pt x="1" y="287"/>
                    <a:pt x="69" y="342"/>
                  </a:cubicBezTo>
                  <a:cubicBezTo>
                    <a:pt x="112" y="384"/>
                    <a:pt x="181" y="406"/>
                    <a:pt x="250" y="406"/>
                  </a:cubicBezTo>
                  <a:cubicBezTo>
                    <a:pt x="292" y="406"/>
                    <a:pt x="333" y="398"/>
                    <a:pt x="369" y="383"/>
                  </a:cubicBezTo>
                  <a:cubicBezTo>
                    <a:pt x="478" y="342"/>
                    <a:pt x="533" y="260"/>
                    <a:pt x="547" y="178"/>
                  </a:cubicBezTo>
                  <a:cubicBezTo>
                    <a:pt x="547" y="110"/>
                    <a:pt x="506" y="28"/>
                    <a:pt x="4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1"/>
            <p:cNvSpPr/>
            <p:nvPr/>
          </p:nvSpPr>
          <p:spPr>
            <a:xfrm flipH="1">
              <a:off x="7772798" y="449174"/>
              <a:ext cx="77857" cy="47270"/>
            </a:xfrm>
            <a:custGeom>
              <a:avLst/>
              <a:gdLst/>
              <a:ahLst/>
              <a:cxnLst/>
              <a:rect l="l" t="t" r="r" b="b"/>
              <a:pathLst>
                <a:path w="588" h="357" extrusionOk="0">
                  <a:moveTo>
                    <a:pt x="306" y="0"/>
                  </a:moveTo>
                  <a:cubicBezTo>
                    <a:pt x="273" y="0"/>
                    <a:pt x="239" y="4"/>
                    <a:pt x="205" y="9"/>
                  </a:cubicBezTo>
                  <a:cubicBezTo>
                    <a:pt x="151" y="23"/>
                    <a:pt x="83" y="50"/>
                    <a:pt x="55" y="105"/>
                  </a:cubicBezTo>
                  <a:cubicBezTo>
                    <a:pt x="1" y="173"/>
                    <a:pt x="69" y="282"/>
                    <a:pt x="164" y="323"/>
                  </a:cubicBezTo>
                  <a:cubicBezTo>
                    <a:pt x="210" y="346"/>
                    <a:pt x="263" y="356"/>
                    <a:pt x="315" y="356"/>
                  </a:cubicBezTo>
                  <a:cubicBezTo>
                    <a:pt x="358" y="356"/>
                    <a:pt x="401" y="349"/>
                    <a:pt x="438" y="337"/>
                  </a:cubicBezTo>
                  <a:cubicBezTo>
                    <a:pt x="533" y="310"/>
                    <a:pt x="588" y="228"/>
                    <a:pt x="574" y="160"/>
                  </a:cubicBezTo>
                  <a:cubicBezTo>
                    <a:pt x="560" y="105"/>
                    <a:pt x="506" y="50"/>
                    <a:pt x="438" y="23"/>
                  </a:cubicBezTo>
                  <a:cubicBezTo>
                    <a:pt x="398" y="7"/>
                    <a:pt x="353" y="0"/>
                    <a:pt x="3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1"/>
            <p:cNvSpPr/>
            <p:nvPr/>
          </p:nvSpPr>
          <p:spPr>
            <a:xfrm flipH="1">
              <a:off x="7326435" y="516836"/>
              <a:ext cx="28865" cy="17743"/>
            </a:xfrm>
            <a:custGeom>
              <a:avLst/>
              <a:gdLst/>
              <a:ahLst/>
              <a:cxnLst/>
              <a:rect l="l" t="t" r="r" b="b"/>
              <a:pathLst>
                <a:path w="218" h="134" extrusionOk="0">
                  <a:moveTo>
                    <a:pt x="109" y="1"/>
                  </a:moveTo>
                  <a:cubicBezTo>
                    <a:pt x="100" y="1"/>
                    <a:pt x="91" y="2"/>
                    <a:pt x="83" y="4"/>
                  </a:cubicBezTo>
                  <a:cubicBezTo>
                    <a:pt x="28" y="17"/>
                    <a:pt x="1" y="85"/>
                    <a:pt x="55" y="113"/>
                  </a:cubicBezTo>
                  <a:cubicBezTo>
                    <a:pt x="69" y="127"/>
                    <a:pt x="90" y="133"/>
                    <a:pt x="112" y="133"/>
                  </a:cubicBezTo>
                  <a:cubicBezTo>
                    <a:pt x="153" y="133"/>
                    <a:pt x="197" y="112"/>
                    <a:pt x="205" y="85"/>
                  </a:cubicBezTo>
                  <a:cubicBezTo>
                    <a:pt x="217" y="38"/>
                    <a:pt x="167" y="1"/>
                    <a:pt x="1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1"/>
            <p:cNvSpPr/>
            <p:nvPr/>
          </p:nvSpPr>
          <p:spPr>
            <a:xfrm flipH="1">
              <a:off x="7619067" y="540803"/>
              <a:ext cx="72428" cy="43563"/>
            </a:xfrm>
            <a:custGeom>
              <a:avLst/>
              <a:gdLst/>
              <a:ahLst/>
              <a:cxnLst/>
              <a:rect l="l" t="t" r="r" b="b"/>
              <a:pathLst>
                <a:path w="547" h="329" extrusionOk="0">
                  <a:moveTo>
                    <a:pt x="178" y="0"/>
                  </a:moveTo>
                  <a:cubicBezTo>
                    <a:pt x="123" y="0"/>
                    <a:pt x="68" y="0"/>
                    <a:pt x="41" y="27"/>
                  </a:cubicBezTo>
                  <a:cubicBezTo>
                    <a:pt x="0" y="55"/>
                    <a:pt x="14" y="109"/>
                    <a:pt x="41" y="150"/>
                  </a:cubicBezTo>
                  <a:cubicBezTo>
                    <a:pt x="82" y="205"/>
                    <a:pt x="137" y="259"/>
                    <a:pt x="219" y="287"/>
                  </a:cubicBezTo>
                  <a:cubicBezTo>
                    <a:pt x="263" y="313"/>
                    <a:pt x="318" y="328"/>
                    <a:pt x="370" y="328"/>
                  </a:cubicBezTo>
                  <a:cubicBezTo>
                    <a:pt x="399" y="328"/>
                    <a:pt x="426" y="324"/>
                    <a:pt x="451" y="314"/>
                  </a:cubicBezTo>
                  <a:cubicBezTo>
                    <a:pt x="464" y="314"/>
                    <a:pt x="492" y="300"/>
                    <a:pt x="505" y="287"/>
                  </a:cubicBezTo>
                  <a:cubicBezTo>
                    <a:pt x="519" y="273"/>
                    <a:pt x="519" y="259"/>
                    <a:pt x="533" y="246"/>
                  </a:cubicBezTo>
                  <a:cubicBezTo>
                    <a:pt x="546" y="191"/>
                    <a:pt x="519" y="123"/>
                    <a:pt x="464" y="82"/>
                  </a:cubicBezTo>
                  <a:cubicBezTo>
                    <a:pt x="396" y="27"/>
                    <a:pt x="287" y="0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1"/>
            <p:cNvSpPr/>
            <p:nvPr/>
          </p:nvSpPr>
          <p:spPr>
            <a:xfrm flipH="1">
              <a:off x="7707652" y="538287"/>
              <a:ext cx="99572" cy="63954"/>
            </a:xfrm>
            <a:custGeom>
              <a:avLst/>
              <a:gdLst/>
              <a:ahLst/>
              <a:cxnLst/>
              <a:rect l="l" t="t" r="r" b="b"/>
              <a:pathLst>
                <a:path w="752" h="483" extrusionOk="0">
                  <a:moveTo>
                    <a:pt x="357" y="0"/>
                  </a:moveTo>
                  <a:cubicBezTo>
                    <a:pt x="253" y="0"/>
                    <a:pt x="148" y="31"/>
                    <a:pt x="82" y="87"/>
                  </a:cubicBezTo>
                  <a:cubicBezTo>
                    <a:pt x="55" y="115"/>
                    <a:pt x="28" y="142"/>
                    <a:pt x="14" y="183"/>
                  </a:cubicBezTo>
                  <a:cubicBezTo>
                    <a:pt x="0" y="238"/>
                    <a:pt x="41" y="306"/>
                    <a:pt x="96" y="347"/>
                  </a:cubicBezTo>
                  <a:cubicBezTo>
                    <a:pt x="150" y="388"/>
                    <a:pt x="219" y="415"/>
                    <a:pt x="301" y="442"/>
                  </a:cubicBezTo>
                  <a:cubicBezTo>
                    <a:pt x="362" y="460"/>
                    <a:pt x="440" y="483"/>
                    <a:pt x="513" y="483"/>
                  </a:cubicBezTo>
                  <a:cubicBezTo>
                    <a:pt x="554" y="483"/>
                    <a:pt x="594" y="476"/>
                    <a:pt x="628" y="456"/>
                  </a:cubicBezTo>
                  <a:cubicBezTo>
                    <a:pt x="710" y="429"/>
                    <a:pt x="751" y="347"/>
                    <a:pt x="751" y="278"/>
                  </a:cubicBezTo>
                  <a:cubicBezTo>
                    <a:pt x="738" y="156"/>
                    <a:pt x="642" y="46"/>
                    <a:pt x="492" y="19"/>
                  </a:cubicBezTo>
                  <a:cubicBezTo>
                    <a:pt x="450" y="6"/>
                    <a:pt x="403" y="0"/>
                    <a:pt x="3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31"/>
            <p:cNvSpPr/>
            <p:nvPr/>
          </p:nvSpPr>
          <p:spPr>
            <a:xfrm flipH="1">
              <a:off x="7798088" y="515380"/>
              <a:ext cx="32705" cy="23039"/>
            </a:xfrm>
            <a:custGeom>
              <a:avLst/>
              <a:gdLst/>
              <a:ahLst/>
              <a:cxnLst/>
              <a:rect l="l" t="t" r="r" b="b"/>
              <a:pathLst>
                <a:path w="247" h="174" extrusionOk="0">
                  <a:moveTo>
                    <a:pt x="96" y="1"/>
                  </a:moveTo>
                  <a:cubicBezTo>
                    <a:pt x="42" y="15"/>
                    <a:pt x="1" y="56"/>
                    <a:pt x="1" y="96"/>
                  </a:cubicBezTo>
                  <a:cubicBezTo>
                    <a:pt x="1" y="139"/>
                    <a:pt x="51" y="173"/>
                    <a:pt x="105" y="173"/>
                  </a:cubicBezTo>
                  <a:cubicBezTo>
                    <a:pt x="120" y="173"/>
                    <a:pt x="136" y="171"/>
                    <a:pt x="151" y="165"/>
                  </a:cubicBezTo>
                  <a:cubicBezTo>
                    <a:pt x="219" y="151"/>
                    <a:pt x="247" y="69"/>
                    <a:pt x="192" y="28"/>
                  </a:cubicBezTo>
                  <a:cubicBezTo>
                    <a:pt x="178" y="1"/>
                    <a:pt x="124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31"/>
            <p:cNvSpPr/>
            <p:nvPr/>
          </p:nvSpPr>
          <p:spPr>
            <a:xfrm flipH="1">
              <a:off x="7510621" y="575097"/>
              <a:ext cx="63424" cy="46079"/>
            </a:xfrm>
            <a:custGeom>
              <a:avLst/>
              <a:gdLst/>
              <a:ahLst/>
              <a:cxnLst/>
              <a:rect l="l" t="t" r="r" b="b"/>
              <a:pathLst>
                <a:path w="479" h="348" extrusionOk="0">
                  <a:moveTo>
                    <a:pt x="320" y="0"/>
                  </a:moveTo>
                  <a:cubicBezTo>
                    <a:pt x="280" y="0"/>
                    <a:pt x="239" y="7"/>
                    <a:pt x="205" y="14"/>
                  </a:cubicBezTo>
                  <a:cubicBezTo>
                    <a:pt x="164" y="28"/>
                    <a:pt x="110" y="28"/>
                    <a:pt x="82" y="55"/>
                  </a:cubicBezTo>
                  <a:cubicBezTo>
                    <a:pt x="55" y="82"/>
                    <a:pt x="28" y="110"/>
                    <a:pt x="28" y="137"/>
                  </a:cubicBezTo>
                  <a:cubicBezTo>
                    <a:pt x="1" y="192"/>
                    <a:pt x="14" y="260"/>
                    <a:pt x="69" y="314"/>
                  </a:cubicBezTo>
                  <a:cubicBezTo>
                    <a:pt x="106" y="337"/>
                    <a:pt x="161" y="347"/>
                    <a:pt x="215" y="347"/>
                  </a:cubicBezTo>
                  <a:cubicBezTo>
                    <a:pt x="260" y="347"/>
                    <a:pt x="305" y="340"/>
                    <a:pt x="342" y="328"/>
                  </a:cubicBezTo>
                  <a:cubicBezTo>
                    <a:pt x="424" y="287"/>
                    <a:pt x="465" y="219"/>
                    <a:pt x="465" y="137"/>
                  </a:cubicBezTo>
                  <a:cubicBezTo>
                    <a:pt x="478" y="96"/>
                    <a:pt x="465" y="55"/>
                    <a:pt x="424" y="28"/>
                  </a:cubicBezTo>
                  <a:cubicBezTo>
                    <a:pt x="396" y="7"/>
                    <a:pt x="359" y="0"/>
                    <a:pt x="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31"/>
            <p:cNvSpPr/>
            <p:nvPr/>
          </p:nvSpPr>
          <p:spPr>
            <a:xfrm flipH="1">
              <a:off x="7391318" y="560135"/>
              <a:ext cx="66999" cy="42636"/>
            </a:xfrm>
            <a:custGeom>
              <a:avLst/>
              <a:gdLst/>
              <a:ahLst/>
              <a:cxnLst/>
              <a:rect l="l" t="t" r="r" b="b"/>
              <a:pathLst>
                <a:path w="506" h="322" extrusionOk="0">
                  <a:moveTo>
                    <a:pt x="204" y="1"/>
                  </a:moveTo>
                  <a:cubicBezTo>
                    <a:pt x="192" y="1"/>
                    <a:pt x="175" y="5"/>
                    <a:pt x="151" y="18"/>
                  </a:cubicBezTo>
                  <a:cubicBezTo>
                    <a:pt x="69" y="45"/>
                    <a:pt x="0" y="100"/>
                    <a:pt x="14" y="168"/>
                  </a:cubicBezTo>
                  <a:cubicBezTo>
                    <a:pt x="14" y="223"/>
                    <a:pt x="96" y="264"/>
                    <a:pt x="164" y="291"/>
                  </a:cubicBezTo>
                  <a:cubicBezTo>
                    <a:pt x="208" y="302"/>
                    <a:pt x="270" y="322"/>
                    <a:pt x="329" y="322"/>
                  </a:cubicBezTo>
                  <a:cubicBezTo>
                    <a:pt x="342" y="322"/>
                    <a:pt x="356" y="321"/>
                    <a:pt x="369" y="318"/>
                  </a:cubicBezTo>
                  <a:cubicBezTo>
                    <a:pt x="437" y="305"/>
                    <a:pt x="506" y="264"/>
                    <a:pt x="492" y="209"/>
                  </a:cubicBezTo>
                  <a:cubicBezTo>
                    <a:pt x="492" y="182"/>
                    <a:pt x="478" y="154"/>
                    <a:pt x="451" y="141"/>
                  </a:cubicBezTo>
                  <a:cubicBezTo>
                    <a:pt x="410" y="100"/>
                    <a:pt x="355" y="73"/>
                    <a:pt x="301" y="45"/>
                  </a:cubicBezTo>
                  <a:cubicBezTo>
                    <a:pt x="244" y="26"/>
                    <a:pt x="233" y="1"/>
                    <a:pt x="2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31"/>
            <p:cNvSpPr/>
            <p:nvPr/>
          </p:nvSpPr>
          <p:spPr>
            <a:xfrm flipH="1">
              <a:off x="7237587" y="504257"/>
              <a:ext cx="43563" cy="30719"/>
            </a:xfrm>
            <a:custGeom>
              <a:avLst/>
              <a:gdLst/>
              <a:ahLst/>
              <a:cxnLst/>
              <a:rect l="l" t="t" r="r" b="b"/>
              <a:pathLst>
                <a:path w="329" h="232" extrusionOk="0">
                  <a:moveTo>
                    <a:pt x="167" y="1"/>
                  </a:moveTo>
                  <a:cubicBezTo>
                    <a:pt x="157" y="1"/>
                    <a:pt x="147" y="2"/>
                    <a:pt x="137" y="3"/>
                  </a:cubicBezTo>
                  <a:cubicBezTo>
                    <a:pt x="55" y="17"/>
                    <a:pt x="0" y="99"/>
                    <a:pt x="28" y="153"/>
                  </a:cubicBezTo>
                  <a:cubicBezTo>
                    <a:pt x="48" y="204"/>
                    <a:pt x="113" y="232"/>
                    <a:pt x="179" y="232"/>
                  </a:cubicBezTo>
                  <a:cubicBezTo>
                    <a:pt x="202" y="232"/>
                    <a:pt x="225" y="228"/>
                    <a:pt x="246" y="221"/>
                  </a:cubicBezTo>
                  <a:cubicBezTo>
                    <a:pt x="273" y="208"/>
                    <a:pt x="301" y="194"/>
                    <a:pt x="314" y="167"/>
                  </a:cubicBezTo>
                  <a:cubicBezTo>
                    <a:pt x="328" y="153"/>
                    <a:pt x="328" y="126"/>
                    <a:pt x="328" y="112"/>
                  </a:cubicBezTo>
                  <a:cubicBezTo>
                    <a:pt x="328" y="51"/>
                    <a:pt x="251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31"/>
            <p:cNvSpPr/>
            <p:nvPr/>
          </p:nvSpPr>
          <p:spPr>
            <a:xfrm flipH="1">
              <a:off x="7304587" y="555633"/>
              <a:ext cx="47138" cy="25688"/>
            </a:xfrm>
            <a:custGeom>
              <a:avLst/>
              <a:gdLst/>
              <a:ahLst/>
              <a:cxnLst/>
              <a:rect l="l" t="t" r="r" b="b"/>
              <a:pathLst>
                <a:path w="356" h="194" extrusionOk="0">
                  <a:moveTo>
                    <a:pt x="233" y="1"/>
                  </a:moveTo>
                  <a:cubicBezTo>
                    <a:pt x="209" y="1"/>
                    <a:pt x="185" y="4"/>
                    <a:pt x="165" y="11"/>
                  </a:cubicBezTo>
                  <a:cubicBezTo>
                    <a:pt x="124" y="25"/>
                    <a:pt x="83" y="52"/>
                    <a:pt x="56" y="79"/>
                  </a:cubicBezTo>
                  <a:cubicBezTo>
                    <a:pt x="28" y="107"/>
                    <a:pt x="1" y="147"/>
                    <a:pt x="28" y="161"/>
                  </a:cubicBezTo>
                  <a:cubicBezTo>
                    <a:pt x="42" y="188"/>
                    <a:pt x="69" y="188"/>
                    <a:pt x="96" y="188"/>
                  </a:cubicBezTo>
                  <a:cubicBezTo>
                    <a:pt x="115" y="192"/>
                    <a:pt x="134" y="194"/>
                    <a:pt x="153" y="194"/>
                  </a:cubicBezTo>
                  <a:cubicBezTo>
                    <a:pt x="206" y="194"/>
                    <a:pt x="258" y="181"/>
                    <a:pt x="288" y="161"/>
                  </a:cubicBezTo>
                  <a:cubicBezTo>
                    <a:pt x="342" y="120"/>
                    <a:pt x="356" y="52"/>
                    <a:pt x="301" y="11"/>
                  </a:cubicBezTo>
                  <a:cubicBezTo>
                    <a:pt x="281" y="4"/>
                    <a:pt x="257" y="1"/>
                    <a:pt x="2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31"/>
            <p:cNvSpPr/>
            <p:nvPr/>
          </p:nvSpPr>
          <p:spPr>
            <a:xfrm flipH="1">
              <a:off x="7657069" y="251218"/>
              <a:ext cx="34427" cy="15624"/>
            </a:xfrm>
            <a:custGeom>
              <a:avLst/>
              <a:gdLst/>
              <a:ahLst/>
              <a:cxnLst/>
              <a:rect l="l" t="t" r="r" b="b"/>
              <a:pathLst>
                <a:path w="260" h="118" extrusionOk="0">
                  <a:moveTo>
                    <a:pt x="120" y="0"/>
                  </a:moveTo>
                  <a:cubicBezTo>
                    <a:pt x="93" y="0"/>
                    <a:pt x="65" y="8"/>
                    <a:pt x="41" y="16"/>
                  </a:cubicBezTo>
                  <a:cubicBezTo>
                    <a:pt x="27" y="16"/>
                    <a:pt x="14" y="30"/>
                    <a:pt x="14" y="30"/>
                  </a:cubicBezTo>
                  <a:cubicBezTo>
                    <a:pt x="0" y="57"/>
                    <a:pt x="0" y="84"/>
                    <a:pt x="27" y="98"/>
                  </a:cubicBezTo>
                  <a:cubicBezTo>
                    <a:pt x="55" y="112"/>
                    <a:pt x="82" y="112"/>
                    <a:pt x="109" y="112"/>
                  </a:cubicBezTo>
                  <a:cubicBezTo>
                    <a:pt x="121" y="116"/>
                    <a:pt x="133" y="117"/>
                    <a:pt x="145" y="117"/>
                  </a:cubicBezTo>
                  <a:cubicBezTo>
                    <a:pt x="174" y="117"/>
                    <a:pt x="203" y="108"/>
                    <a:pt x="232" y="98"/>
                  </a:cubicBezTo>
                  <a:cubicBezTo>
                    <a:pt x="259" y="71"/>
                    <a:pt x="232" y="30"/>
                    <a:pt x="178" y="16"/>
                  </a:cubicBezTo>
                  <a:cubicBezTo>
                    <a:pt x="160" y="5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31"/>
            <p:cNvSpPr/>
            <p:nvPr/>
          </p:nvSpPr>
          <p:spPr>
            <a:xfrm flipH="1">
              <a:off x="7798088" y="336491"/>
              <a:ext cx="28998" cy="25555"/>
            </a:xfrm>
            <a:custGeom>
              <a:avLst/>
              <a:gdLst/>
              <a:ahLst/>
              <a:cxnLst/>
              <a:rect l="l" t="t" r="r" b="b"/>
              <a:pathLst>
                <a:path w="219" h="193" extrusionOk="0">
                  <a:moveTo>
                    <a:pt x="123" y="0"/>
                  </a:moveTo>
                  <a:cubicBezTo>
                    <a:pt x="68" y="14"/>
                    <a:pt x="27" y="41"/>
                    <a:pt x="14" y="82"/>
                  </a:cubicBezTo>
                  <a:cubicBezTo>
                    <a:pt x="0" y="109"/>
                    <a:pt x="14" y="164"/>
                    <a:pt x="68" y="178"/>
                  </a:cubicBezTo>
                  <a:cubicBezTo>
                    <a:pt x="84" y="188"/>
                    <a:pt x="104" y="193"/>
                    <a:pt x="123" y="193"/>
                  </a:cubicBezTo>
                  <a:cubicBezTo>
                    <a:pt x="155" y="193"/>
                    <a:pt x="188" y="181"/>
                    <a:pt x="205" y="164"/>
                  </a:cubicBezTo>
                  <a:cubicBezTo>
                    <a:pt x="219" y="109"/>
                    <a:pt x="178" y="41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31"/>
            <p:cNvSpPr/>
            <p:nvPr/>
          </p:nvSpPr>
          <p:spPr>
            <a:xfrm flipH="1">
              <a:off x="7376884" y="235726"/>
              <a:ext cx="34427" cy="19464"/>
            </a:xfrm>
            <a:custGeom>
              <a:avLst/>
              <a:gdLst/>
              <a:ahLst/>
              <a:cxnLst/>
              <a:rect l="l" t="t" r="r" b="b"/>
              <a:pathLst>
                <a:path w="260" h="147" extrusionOk="0">
                  <a:moveTo>
                    <a:pt x="152" y="0"/>
                  </a:moveTo>
                  <a:cubicBezTo>
                    <a:pt x="127" y="0"/>
                    <a:pt x="103" y="3"/>
                    <a:pt x="82" y="10"/>
                  </a:cubicBezTo>
                  <a:cubicBezTo>
                    <a:pt x="41" y="24"/>
                    <a:pt x="0" y="51"/>
                    <a:pt x="0" y="79"/>
                  </a:cubicBezTo>
                  <a:cubicBezTo>
                    <a:pt x="0" y="120"/>
                    <a:pt x="55" y="147"/>
                    <a:pt x="110" y="147"/>
                  </a:cubicBezTo>
                  <a:cubicBezTo>
                    <a:pt x="151" y="147"/>
                    <a:pt x="205" y="133"/>
                    <a:pt x="232" y="106"/>
                  </a:cubicBezTo>
                  <a:cubicBezTo>
                    <a:pt x="260" y="79"/>
                    <a:pt x="260" y="38"/>
                    <a:pt x="232" y="10"/>
                  </a:cubicBezTo>
                  <a:cubicBezTo>
                    <a:pt x="205" y="3"/>
                    <a:pt x="178" y="0"/>
                    <a:pt x="1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31"/>
            <p:cNvSpPr/>
            <p:nvPr/>
          </p:nvSpPr>
          <p:spPr>
            <a:xfrm flipH="1">
              <a:off x="7205146" y="388926"/>
              <a:ext cx="28998" cy="21848"/>
            </a:xfrm>
            <a:custGeom>
              <a:avLst/>
              <a:gdLst/>
              <a:ahLst/>
              <a:cxnLst/>
              <a:rect l="l" t="t" r="r" b="b"/>
              <a:pathLst>
                <a:path w="219" h="165" extrusionOk="0">
                  <a:moveTo>
                    <a:pt x="123" y="0"/>
                  </a:moveTo>
                  <a:cubicBezTo>
                    <a:pt x="96" y="14"/>
                    <a:pt x="55" y="41"/>
                    <a:pt x="28" y="68"/>
                  </a:cubicBezTo>
                  <a:cubicBezTo>
                    <a:pt x="0" y="96"/>
                    <a:pt x="0" y="123"/>
                    <a:pt x="14" y="150"/>
                  </a:cubicBezTo>
                  <a:cubicBezTo>
                    <a:pt x="38" y="160"/>
                    <a:pt x="64" y="165"/>
                    <a:pt x="89" y="165"/>
                  </a:cubicBezTo>
                  <a:cubicBezTo>
                    <a:pt x="133" y="165"/>
                    <a:pt x="174" y="150"/>
                    <a:pt x="192" y="123"/>
                  </a:cubicBezTo>
                  <a:cubicBezTo>
                    <a:pt x="219" y="68"/>
                    <a:pt x="192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31"/>
            <p:cNvSpPr/>
            <p:nvPr/>
          </p:nvSpPr>
          <p:spPr>
            <a:xfrm flipH="1">
              <a:off x="7420183" y="87557"/>
              <a:ext cx="38134" cy="48330"/>
            </a:xfrm>
            <a:custGeom>
              <a:avLst/>
              <a:gdLst/>
              <a:ahLst/>
              <a:cxnLst/>
              <a:rect l="l" t="t" r="r" b="b"/>
              <a:pathLst>
                <a:path w="288" h="365" extrusionOk="0">
                  <a:moveTo>
                    <a:pt x="208" y="1"/>
                  </a:moveTo>
                  <a:cubicBezTo>
                    <a:pt x="190" y="1"/>
                    <a:pt x="172" y="7"/>
                    <a:pt x="164" y="23"/>
                  </a:cubicBezTo>
                  <a:lnTo>
                    <a:pt x="14" y="283"/>
                  </a:lnTo>
                  <a:cubicBezTo>
                    <a:pt x="0" y="310"/>
                    <a:pt x="14" y="337"/>
                    <a:pt x="41" y="365"/>
                  </a:cubicBezTo>
                  <a:lnTo>
                    <a:pt x="69" y="365"/>
                  </a:lnTo>
                  <a:cubicBezTo>
                    <a:pt x="82" y="365"/>
                    <a:pt x="110" y="365"/>
                    <a:pt x="123" y="337"/>
                  </a:cubicBezTo>
                  <a:lnTo>
                    <a:pt x="273" y="92"/>
                  </a:lnTo>
                  <a:cubicBezTo>
                    <a:pt x="287" y="64"/>
                    <a:pt x="273" y="23"/>
                    <a:pt x="246" y="10"/>
                  </a:cubicBezTo>
                  <a:cubicBezTo>
                    <a:pt x="235" y="4"/>
                    <a:pt x="221" y="1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31"/>
            <p:cNvSpPr/>
            <p:nvPr/>
          </p:nvSpPr>
          <p:spPr>
            <a:xfrm flipH="1">
              <a:off x="7624496" y="73787"/>
              <a:ext cx="39988" cy="40385"/>
            </a:xfrm>
            <a:custGeom>
              <a:avLst/>
              <a:gdLst/>
              <a:ahLst/>
              <a:cxnLst/>
              <a:rect l="l" t="t" r="r" b="b"/>
              <a:pathLst>
                <a:path w="302" h="305" extrusionOk="0">
                  <a:moveTo>
                    <a:pt x="54" y="1"/>
                  </a:moveTo>
                  <a:cubicBezTo>
                    <a:pt x="32" y="1"/>
                    <a:pt x="12" y="23"/>
                    <a:pt x="1" y="45"/>
                  </a:cubicBezTo>
                  <a:cubicBezTo>
                    <a:pt x="1" y="86"/>
                    <a:pt x="15" y="114"/>
                    <a:pt x="55" y="127"/>
                  </a:cubicBezTo>
                  <a:cubicBezTo>
                    <a:pt x="110" y="141"/>
                    <a:pt x="165" y="196"/>
                    <a:pt x="178" y="250"/>
                  </a:cubicBezTo>
                  <a:cubicBezTo>
                    <a:pt x="178" y="278"/>
                    <a:pt x="206" y="305"/>
                    <a:pt x="233" y="305"/>
                  </a:cubicBezTo>
                  <a:lnTo>
                    <a:pt x="247" y="305"/>
                  </a:lnTo>
                  <a:cubicBezTo>
                    <a:pt x="274" y="291"/>
                    <a:pt x="301" y="264"/>
                    <a:pt x="288" y="223"/>
                  </a:cubicBezTo>
                  <a:cubicBezTo>
                    <a:pt x="274" y="114"/>
                    <a:pt x="178" y="32"/>
                    <a:pt x="69" y="5"/>
                  </a:cubicBezTo>
                  <a:cubicBezTo>
                    <a:pt x="64" y="2"/>
                    <a:pt x="59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31"/>
            <p:cNvSpPr/>
            <p:nvPr/>
          </p:nvSpPr>
          <p:spPr>
            <a:xfrm flipH="1">
              <a:off x="7740224" y="136947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2" y="0"/>
                  </a:moveTo>
                  <a:cubicBezTo>
                    <a:pt x="42" y="0"/>
                    <a:pt x="24" y="16"/>
                    <a:pt x="14" y="46"/>
                  </a:cubicBezTo>
                  <a:cubicBezTo>
                    <a:pt x="0" y="74"/>
                    <a:pt x="14" y="115"/>
                    <a:pt x="55" y="115"/>
                  </a:cubicBezTo>
                  <a:lnTo>
                    <a:pt x="274" y="197"/>
                  </a:lnTo>
                  <a:lnTo>
                    <a:pt x="287" y="197"/>
                  </a:lnTo>
                  <a:cubicBezTo>
                    <a:pt x="314" y="197"/>
                    <a:pt x="342" y="183"/>
                    <a:pt x="355" y="156"/>
                  </a:cubicBezTo>
                  <a:cubicBezTo>
                    <a:pt x="355" y="128"/>
                    <a:pt x="342" y="87"/>
                    <a:pt x="314" y="74"/>
                  </a:cubicBezTo>
                  <a:lnTo>
                    <a:pt x="82" y="5"/>
                  </a:lnTo>
                  <a:cubicBezTo>
                    <a:pt x="76" y="2"/>
                    <a:pt x="6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31"/>
            <p:cNvSpPr/>
            <p:nvPr/>
          </p:nvSpPr>
          <p:spPr>
            <a:xfrm flipH="1">
              <a:off x="7837812" y="209244"/>
              <a:ext cx="38134" cy="26085"/>
            </a:xfrm>
            <a:custGeom>
              <a:avLst/>
              <a:gdLst/>
              <a:ahLst/>
              <a:cxnLst/>
              <a:rect l="l" t="t" r="r" b="b"/>
              <a:pathLst>
                <a:path w="288" h="197" extrusionOk="0">
                  <a:moveTo>
                    <a:pt x="72" y="0"/>
                  </a:moveTo>
                  <a:cubicBezTo>
                    <a:pt x="49" y="0"/>
                    <a:pt x="24" y="13"/>
                    <a:pt x="14" y="33"/>
                  </a:cubicBezTo>
                  <a:cubicBezTo>
                    <a:pt x="0" y="60"/>
                    <a:pt x="14" y="101"/>
                    <a:pt x="41" y="115"/>
                  </a:cubicBezTo>
                  <a:lnTo>
                    <a:pt x="192" y="197"/>
                  </a:lnTo>
                  <a:lnTo>
                    <a:pt x="219" y="197"/>
                  </a:lnTo>
                  <a:cubicBezTo>
                    <a:pt x="233" y="197"/>
                    <a:pt x="260" y="183"/>
                    <a:pt x="274" y="169"/>
                  </a:cubicBezTo>
                  <a:cubicBezTo>
                    <a:pt x="287" y="128"/>
                    <a:pt x="274" y="101"/>
                    <a:pt x="246" y="87"/>
                  </a:cubicBezTo>
                  <a:lnTo>
                    <a:pt x="96" y="6"/>
                  </a:lnTo>
                  <a:cubicBezTo>
                    <a:pt x="89" y="2"/>
                    <a:pt x="80" y="0"/>
                    <a:pt x="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31"/>
            <p:cNvSpPr/>
            <p:nvPr/>
          </p:nvSpPr>
          <p:spPr>
            <a:xfrm flipH="1">
              <a:off x="7854099" y="277833"/>
              <a:ext cx="41709" cy="29792"/>
            </a:xfrm>
            <a:custGeom>
              <a:avLst/>
              <a:gdLst/>
              <a:ahLst/>
              <a:cxnLst/>
              <a:rect l="l" t="t" r="r" b="b"/>
              <a:pathLst>
                <a:path w="315" h="225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0" y="61"/>
                    <a:pt x="14" y="102"/>
                    <a:pt x="41" y="116"/>
                  </a:cubicBezTo>
                  <a:lnTo>
                    <a:pt x="219" y="211"/>
                  </a:lnTo>
                  <a:cubicBezTo>
                    <a:pt x="219" y="211"/>
                    <a:pt x="232" y="225"/>
                    <a:pt x="246" y="225"/>
                  </a:cubicBezTo>
                  <a:cubicBezTo>
                    <a:pt x="260" y="225"/>
                    <a:pt x="287" y="211"/>
                    <a:pt x="301" y="184"/>
                  </a:cubicBezTo>
                  <a:cubicBezTo>
                    <a:pt x="314" y="157"/>
                    <a:pt x="301" y="129"/>
                    <a:pt x="273" y="102"/>
                  </a:cubicBezTo>
                  <a:lnTo>
                    <a:pt x="96" y="6"/>
                  </a:lnTo>
                  <a:cubicBezTo>
                    <a:pt x="89" y="3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31"/>
            <p:cNvSpPr/>
            <p:nvPr/>
          </p:nvSpPr>
          <p:spPr>
            <a:xfrm flipH="1">
              <a:off x="7785376" y="453543"/>
              <a:ext cx="38134" cy="38531"/>
            </a:xfrm>
            <a:custGeom>
              <a:avLst/>
              <a:gdLst/>
              <a:ahLst/>
              <a:cxnLst/>
              <a:rect l="l" t="t" r="r" b="b"/>
              <a:pathLst>
                <a:path w="288" h="291" extrusionOk="0">
                  <a:moveTo>
                    <a:pt x="211" y="0"/>
                  </a:moveTo>
                  <a:cubicBezTo>
                    <a:pt x="182" y="0"/>
                    <a:pt x="162" y="22"/>
                    <a:pt x="151" y="45"/>
                  </a:cubicBezTo>
                  <a:cubicBezTo>
                    <a:pt x="137" y="99"/>
                    <a:pt x="96" y="154"/>
                    <a:pt x="41" y="181"/>
                  </a:cubicBezTo>
                  <a:cubicBezTo>
                    <a:pt x="14" y="195"/>
                    <a:pt x="0" y="236"/>
                    <a:pt x="14" y="263"/>
                  </a:cubicBezTo>
                  <a:cubicBezTo>
                    <a:pt x="28" y="277"/>
                    <a:pt x="41" y="290"/>
                    <a:pt x="69" y="290"/>
                  </a:cubicBezTo>
                  <a:lnTo>
                    <a:pt x="96" y="290"/>
                  </a:lnTo>
                  <a:cubicBezTo>
                    <a:pt x="178" y="249"/>
                    <a:pt x="246" y="168"/>
                    <a:pt x="273" y="72"/>
                  </a:cubicBezTo>
                  <a:cubicBezTo>
                    <a:pt x="287" y="45"/>
                    <a:pt x="260" y="4"/>
                    <a:pt x="233" y="4"/>
                  </a:cubicBezTo>
                  <a:cubicBezTo>
                    <a:pt x="225" y="1"/>
                    <a:pt x="218" y="0"/>
                    <a:pt x="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31"/>
            <p:cNvSpPr/>
            <p:nvPr/>
          </p:nvSpPr>
          <p:spPr>
            <a:xfrm flipH="1">
              <a:off x="7736649" y="277701"/>
              <a:ext cx="23569" cy="22775"/>
            </a:xfrm>
            <a:custGeom>
              <a:avLst/>
              <a:gdLst/>
              <a:ahLst/>
              <a:cxnLst/>
              <a:rect l="l" t="t" r="r" b="b"/>
              <a:pathLst>
                <a:path w="178" h="172" extrusionOk="0">
                  <a:moveTo>
                    <a:pt x="103" y="0"/>
                  </a:moveTo>
                  <a:cubicBezTo>
                    <a:pt x="86" y="0"/>
                    <a:pt x="69" y="7"/>
                    <a:pt x="55" y="21"/>
                  </a:cubicBezTo>
                  <a:lnTo>
                    <a:pt x="14" y="76"/>
                  </a:lnTo>
                  <a:cubicBezTo>
                    <a:pt x="0" y="103"/>
                    <a:pt x="0" y="144"/>
                    <a:pt x="28" y="158"/>
                  </a:cubicBezTo>
                  <a:cubicBezTo>
                    <a:pt x="28" y="171"/>
                    <a:pt x="41" y="171"/>
                    <a:pt x="55" y="171"/>
                  </a:cubicBezTo>
                  <a:cubicBezTo>
                    <a:pt x="82" y="171"/>
                    <a:pt x="96" y="171"/>
                    <a:pt x="109" y="158"/>
                  </a:cubicBezTo>
                  <a:lnTo>
                    <a:pt x="150" y="103"/>
                  </a:lnTo>
                  <a:cubicBezTo>
                    <a:pt x="178" y="76"/>
                    <a:pt x="164" y="35"/>
                    <a:pt x="150" y="21"/>
                  </a:cubicBezTo>
                  <a:cubicBezTo>
                    <a:pt x="137" y="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31"/>
            <p:cNvSpPr/>
            <p:nvPr/>
          </p:nvSpPr>
          <p:spPr>
            <a:xfrm flipH="1">
              <a:off x="7599205" y="193090"/>
              <a:ext cx="34559" cy="72958"/>
            </a:xfrm>
            <a:custGeom>
              <a:avLst/>
              <a:gdLst/>
              <a:ahLst/>
              <a:cxnLst/>
              <a:rect l="l" t="t" r="r" b="b"/>
              <a:pathLst>
                <a:path w="261" h="551" extrusionOk="0">
                  <a:moveTo>
                    <a:pt x="72" y="1"/>
                  </a:moveTo>
                  <a:cubicBezTo>
                    <a:pt x="66" y="1"/>
                    <a:pt x="61" y="2"/>
                    <a:pt x="56" y="5"/>
                  </a:cubicBezTo>
                  <a:cubicBezTo>
                    <a:pt x="28" y="18"/>
                    <a:pt x="1" y="46"/>
                    <a:pt x="15" y="73"/>
                  </a:cubicBezTo>
                  <a:lnTo>
                    <a:pt x="138" y="496"/>
                  </a:lnTo>
                  <a:cubicBezTo>
                    <a:pt x="151" y="523"/>
                    <a:pt x="165" y="551"/>
                    <a:pt x="192" y="551"/>
                  </a:cubicBezTo>
                  <a:cubicBezTo>
                    <a:pt x="206" y="551"/>
                    <a:pt x="206" y="551"/>
                    <a:pt x="219" y="537"/>
                  </a:cubicBezTo>
                  <a:cubicBezTo>
                    <a:pt x="247" y="537"/>
                    <a:pt x="260" y="496"/>
                    <a:pt x="260" y="469"/>
                  </a:cubicBezTo>
                  <a:lnTo>
                    <a:pt x="124" y="46"/>
                  </a:lnTo>
                  <a:cubicBezTo>
                    <a:pt x="124" y="23"/>
                    <a:pt x="97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31"/>
            <p:cNvSpPr/>
            <p:nvPr/>
          </p:nvSpPr>
          <p:spPr>
            <a:xfrm flipH="1">
              <a:off x="7413033" y="262208"/>
              <a:ext cx="41709" cy="45417"/>
            </a:xfrm>
            <a:custGeom>
              <a:avLst/>
              <a:gdLst/>
              <a:ahLst/>
              <a:cxnLst/>
              <a:rect l="l" t="t" r="r" b="b"/>
              <a:pathLst>
                <a:path w="315" h="343" extrusionOk="0">
                  <a:moveTo>
                    <a:pt x="248" y="0"/>
                  </a:moveTo>
                  <a:cubicBezTo>
                    <a:pt x="231" y="0"/>
                    <a:pt x="209" y="12"/>
                    <a:pt x="192" y="29"/>
                  </a:cubicBezTo>
                  <a:lnTo>
                    <a:pt x="28" y="247"/>
                  </a:lnTo>
                  <a:cubicBezTo>
                    <a:pt x="1" y="275"/>
                    <a:pt x="1" y="315"/>
                    <a:pt x="28" y="329"/>
                  </a:cubicBezTo>
                  <a:cubicBezTo>
                    <a:pt x="42" y="343"/>
                    <a:pt x="55" y="343"/>
                    <a:pt x="69" y="343"/>
                  </a:cubicBezTo>
                  <a:cubicBezTo>
                    <a:pt x="83" y="343"/>
                    <a:pt x="110" y="343"/>
                    <a:pt x="110" y="315"/>
                  </a:cubicBezTo>
                  <a:lnTo>
                    <a:pt x="287" y="97"/>
                  </a:lnTo>
                  <a:cubicBezTo>
                    <a:pt x="315" y="70"/>
                    <a:pt x="301" y="29"/>
                    <a:pt x="274" y="15"/>
                  </a:cubicBezTo>
                  <a:cubicBezTo>
                    <a:pt x="269" y="5"/>
                    <a:pt x="259" y="0"/>
                    <a:pt x="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31"/>
            <p:cNvSpPr/>
            <p:nvPr/>
          </p:nvSpPr>
          <p:spPr>
            <a:xfrm flipH="1">
              <a:off x="7508767" y="334638"/>
              <a:ext cx="50845" cy="32705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58" y="0"/>
                  </a:moveTo>
                  <a:cubicBezTo>
                    <a:pt x="38" y="0"/>
                    <a:pt x="23" y="15"/>
                    <a:pt x="14" y="42"/>
                  </a:cubicBezTo>
                  <a:cubicBezTo>
                    <a:pt x="1" y="69"/>
                    <a:pt x="14" y="96"/>
                    <a:pt x="42" y="110"/>
                  </a:cubicBezTo>
                  <a:lnTo>
                    <a:pt x="287" y="246"/>
                  </a:lnTo>
                  <a:lnTo>
                    <a:pt x="315" y="246"/>
                  </a:lnTo>
                  <a:cubicBezTo>
                    <a:pt x="342" y="246"/>
                    <a:pt x="356" y="233"/>
                    <a:pt x="369" y="219"/>
                  </a:cubicBezTo>
                  <a:cubicBezTo>
                    <a:pt x="383" y="178"/>
                    <a:pt x="369" y="151"/>
                    <a:pt x="342" y="137"/>
                  </a:cubicBezTo>
                  <a:lnTo>
                    <a:pt x="96" y="14"/>
                  </a:lnTo>
                  <a:cubicBezTo>
                    <a:pt x="82" y="5"/>
                    <a:pt x="69" y="0"/>
                    <a:pt x="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31"/>
            <p:cNvSpPr/>
            <p:nvPr/>
          </p:nvSpPr>
          <p:spPr>
            <a:xfrm flipH="1">
              <a:off x="7253873" y="222617"/>
              <a:ext cx="29130" cy="48859"/>
            </a:xfrm>
            <a:custGeom>
              <a:avLst/>
              <a:gdLst/>
              <a:ahLst/>
              <a:cxnLst/>
              <a:rect l="l" t="t" r="r" b="b"/>
              <a:pathLst>
                <a:path w="220" h="369" extrusionOk="0">
                  <a:moveTo>
                    <a:pt x="137" y="0"/>
                  </a:moveTo>
                  <a:cubicBezTo>
                    <a:pt x="110" y="0"/>
                    <a:pt x="83" y="41"/>
                    <a:pt x="83" y="68"/>
                  </a:cubicBezTo>
                  <a:cubicBezTo>
                    <a:pt x="96" y="137"/>
                    <a:pt x="69" y="219"/>
                    <a:pt x="14" y="273"/>
                  </a:cubicBezTo>
                  <a:cubicBezTo>
                    <a:pt x="1" y="287"/>
                    <a:pt x="1" y="328"/>
                    <a:pt x="28" y="355"/>
                  </a:cubicBezTo>
                  <a:cubicBezTo>
                    <a:pt x="28" y="369"/>
                    <a:pt x="55" y="369"/>
                    <a:pt x="69" y="369"/>
                  </a:cubicBezTo>
                  <a:cubicBezTo>
                    <a:pt x="83" y="369"/>
                    <a:pt x="96" y="369"/>
                    <a:pt x="110" y="355"/>
                  </a:cubicBezTo>
                  <a:cubicBezTo>
                    <a:pt x="178" y="273"/>
                    <a:pt x="219" y="164"/>
                    <a:pt x="206" y="55"/>
                  </a:cubicBezTo>
                  <a:cubicBezTo>
                    <a:pt x="206" y="27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31"/>
            <p:cNvSpPr/>
            <p:nvPr/>
          </p:nvSpPr>
          <p:spPr>
            <a:xfrm flipH="1">
              <a:off x="7223154" y="377274"/>
              <a:ext cx="43563" cy="46079"/>
            </a:xfrm>
            <a:custGeom>
              <a:avLst/>
              <a:gdLst/>
              <a:ahLst/>
              <a:cxnLst/>
              <a:rect l="l" t="t" r="r" b="b"/>
              <a:pathLst>
                <a:path w="329" h="348" extrusionOk="0">
                  <a:moveTo>
                    <a:pt x="72" y="1"/>
                  </a:moveTo>
                  <a:cubicBezTo>
                    <a:pt x="49" y="1"/>
                    <a:pt x="24" y="14"/>
                    <a:pt x="14" y="34"/>
                  </a:cubicBezTo>
                  <a:cubicBezTo>
                    <a:pt x="1" y="61"/>
                    <a:pt x="14" y="102"/>
                    <a:pt x="42" y="115"/>
                  </a:cubicBezTo>
                  <a:cubicBezTo>
                    <a:pt x="110" y="156"/>
                    <a:pt x="178" y="225"/>
                    <a:pt x="205" y="307"/>
                  </a:cubicBezTo>
                  <a:cubicBezTo>
                    <a:pt x="219" y="334"/>
                    <a:pt x="246" y="348"/>
                    <a:pt x="260" y="348"/>
                  </a:cubicBezTo>
                  <a:lnTo>
                    <a:pt x="287" y="348"/>
                  </a:lnTo>
                  <a:cubicBezTo>
                    <a:pt x="315" y="334"/>
                    <a:pt x="328" y="293"/>
                    <a:pt x="328" y="266"/>
                  </a:cubicBezTo>
                  <a:cubicBezTo>
                    <a:pt x="274" y="156"/>
                    <a:pt x="192" y="61"/>
                    <a:pt x="96" y="6"/>
                  </a:cubicBezTo>
                  <a:cubicBezTo>
                    <a:pt x="89" y="3"/>
                    <a:pt x="81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31"/>
            <p:cNvSpPr/>
            <p:nvPr/>
          </p:nvSpPr>
          <p:spPr>
            <a:xfrm flipH="1">
              <a:off x="7404029" y="466652"/>
              <a:ext cx="38002" cy="72428"/>
            </a:xfrm>
            <a:custGeom>
              <a:avLst/>
              <a:gdLst/>
              <a:ahLst/>
              <a:cxnLst/>
              <a:rect l="l" t="t" r="r" b="b"/>
              <a:pathLst>
                <a:path w="287" h="547" extrusionOk="0">
                  <a:moveTo>
                    <a:pt x="205" y="0"/>
                  </a:moveTo>
                  <a:cubicBezTo>
                    <a:pt x="164" y="0"/>
                    <a:pt x="150" y="28"/>
                    <a:pt x="150" y="69"/>
                  </a:cubicBezTo>
                  <a:cubicBezTo>
                    <a:pt x="164" y="205"/>
                    <a:pt x="123" y="342"/>
                    <a:pt x="28" y="437"/>
                  </a:cubicBezTo>
                  <a:cubicBezTo>
                    <a:pt x="0" y="464"/>
                    <a:pt x="0" y="505"/>
                    <a:pt x="28" y="519"/>
                  </a:cubicBezTo>
                  <a:cubicBezTo>
                    <a:pt x="41" y="533"/>
                    <a:pt x="55" y="546"/>
                    <a:pt x="69" y="546"/>
                  </a:cubicBezTo>
                  <a:cubicBezTo>
                    <a:pt x="82" y="546"/>
                    <a:pt x="109" y="533"/>
                    <a:pt x="109" y="519"/>
                  </a:cubicBezTo>
                  <a:cubicBezTo>
                    <a:pt x="232" y="396"/>
                    <a:pt x="287" y="219"/>
                    <a:pt x="273" y="55"/>
                  </a:cubicBezTo>
                  <a:cubicBezTo>
                    <a:pt x="260" y="14"/>
                    <a:pt x="232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31"/>
            <p:cNvSpPr/>
            <p:nvPr/>
          </p:nvSpPr>
          <p:spPr>
            <a:xfrm flipH="1">
              <a:off x="7582918" y="453940"/>
              <a:ext cx="16419" cy="34559"/>
            </a:xfrm>
            <a:custGeom>
              <a:avLst/>
              <a:gdLst/>
              <a:ahLst/>
              <a:cxnLst/>
              <a:rect l="l" t="t" r="r" b="b"/>
              <a:pathLst>
                <a:path w="124" h="261" extrusionOk="0">
                  <a:moveTo>
                    <a:pt x="69" y="1"/>
                  </a:moveTo>
                  <a:cubicBezTo>
                    <a:pt x="28" y="1"/>
                    <a:pt x="0" y="28"/>
                    <a:pt x="0" y="55"/>
                  </a:cubicBezTo>
                  <a:lnTo>
                    <a:pt x="0" y="205"/>
                  </a:lnTo>
                  <a:cubicBezTo>
                    <a:pt x="0" y="233"/>
                    <a:pt x="28" y="260"/>
                    <a:pt x="69" y="260"/>
                  </a:cubicBezTo>
                  <a:cubicBezTo>
                    <a:pt x="96" y="260"/>
                    <a:pt x="123" y="233"/>
                    <a:pt x="123" y="205"/>
                  </a:cubicBezTo>
                  <a:lnTo>
                    <a:pt x="123" y="55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31"/>
            <p:cNvSpPr/>
            <p:nvPr/>
          </p:nvSpPr>
          <p:spPr>
            <a:xfrm flipH="1">
              <a:off x="7637207" y="542259"/>
              <a:ext cx="38134" cy="38399"/>
            </a:xfrm>
            <a:custGeom>
              <a:avLst/>
              <a:gdLst/>
              <a:ahLst/>
              <a:cxnLst/>
              <a:rect l="l" t="t" r="r" b="b"/>
              <a:pathLst>
                <a:path w="288" h="290" extrusionOk="0">
                  <a:moveTo>
                    <a:pt x="67" y="1"/>
                  </a:moveTo>
                  <a:cubicBezTo>
                    <a:pt x="54" y="1"/>
                    <a:pt x="40" y="5"/>
                    <a:pt x="28" y="16"/>
                  </a:cubicBezTo>
                  <a:cubicBezTo>
                    <a:pt x="1" y="44"/>
                    <a:pt x="1" y="71"/>
                    <a:pt x="28" y="98"/>
                  </a:cubicBezTo>
                  <a:lnTo>
                    <a:pt x="178" y="276"/>
                  </a:lnTo>
                  <a:cubicBezTo>
                    <a:pt x="178" y="289"/>
                    <a:pt x="206" y="289"/>
                    <a:pt x="219" y="289"/>
                  </a:cubicBezTo>
                  <a:cubicBezTo>
                    <a:pt x="233" y="289"/>
                    <a:pt x="247" y="289"/>
                    <a:pt x="260" y="276"/>
                  </a:cubicBezTo>
                  <a:cubicBezTo>
                    <a:pt x="288" y="262"/>
                    <a:pt x="288" y="221"/>
                    <a:pt x="260" y="194"/>
                  </a:cubicBezTo>
                  <a:lnTo>
                    <a:pt x="110" y="16"/>
                  </a:lnTo>
                  <a:cubicBezTo>
                    <a:pt x="102" y="8"/>
                    <a:pt x="85" y="1"/>
                    <a:pt x="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1"/>
            <p:cNvSpPr/>
            <p:nvPr/>
          </p:nvSpPr>
          <p:spPr>
            <a:xfrm flipH="1">
              <a:off x="8166876" y="-475854"/>
              <a:ext cx="1139123" cy="561286"/>
            </a:xfrm>
            <a:custGeom>
              <a:avLst/>
              <a:gdLst/>
              <a:ahLst/>
              <a:cxnLst/>
              <a:rect l="l" t="t" r="r" b="b"/>
              <a:pathLst>
                <a:path w="8603" h="4239" extrusionOk="0">
                  <a:moveTo>
                    <a:pt x="3835" y="0"/>
                  </a:moveTo>
                  <a:cubicBezTo>
                    <a:pt x="3659" y="0"/>
                    <a:pt x="3461" y="80"/>
                    <a:pt x="3305" y="128"/>
                  </a:cubicBezTo>
                  <a:cubicBezTo>
                    <a:pt x="3114" y="169"/>
                    <a:pt x="2813" y="196"/>
                    <a:pt x="2690" y="346"/>
                  </a:cubicBezTo>
                  <a:cubicBezTo>
                    <a:pt x="2595" y="455"/>
                    <a:pt x="2527" y="633"/>
                    <a:pt x="2390" y="688"/>
                  </a:cubicBezTo>
                  <a:cubicBezTo>
                    <a:pt x="2354" y="704"/>
                    <a:pt x="2315" y="710"/>
                    <a:pt x="2275" y="710"/>
                  </a:cubicBezTo>
                  <a:cubicBezTo>
                    <a:pt x="2159" y="710"/>
                    <a:pt x="2031" y="659"/>
                    <a:pt x="1915" y="659"/>
                  </a:cubicBezTo>
                  <a:cubicBezTo>
                    <a:pt x="1905" y="659"/>
                    <a:pt x="1895" y="659"/>
                    <a:pt x="1885" y="660"/>
                  </a:cubicBezTo>
                  <a:cubicBezTo>
                    <a:pt x="1707" y="688"/>
                    <a:pt x="1503" y="865"/>
                    <a:pt x="1366" y="947"/>
                  </a:cubicBezTo>
                  <a:cubicBezTo>
                    <a:pt x="1202" y="1056"/>
                    <a:pt x="1161" y="1275"/>
                    <a:pt x="1025" y="1384"/>
                  </a:cubicBezTo>
                  <a:cubicBezTo>
                    <a:pt x="874" y="1507"/>
                    <a:pt x="806" y="1712"/>
                    <a:pt x="642" y="1821"/>
                  </a:cubicBezTo>
                  <a:cubicBezTo>
                    <a:pt x="533" y="1916"/>
                    <a:pt x="356" y="1930"/>
                    <a:pt x="260" y="2039"/>
                  </a:cubicBezTo>
                  <a:cubicBezTo>
                    <a:pt x="1" y="2299"/>
                    <a:pt x="205" y="2872"/>
                    <a:pt x="342" y="3132"/>
                  </a:cubicBezTo>
                  <a:cubicBezTo>
                    <a:pt x="520" y="3473"/>
                    <a:pt x="888" y="3691"/>
                    <a:pt x="1189" y="3910"/>
                  </a:cubicBezTo>
                  <a:cubicBezTo>
                    <a:pt x="1307" y="3998"/>
                    <a:pt x="1403" y="4066"/>
                    <a:pt x="1520" y="4066"/>
                  </a:cubicBezTo>
                  <a:cubicBezTo>
                    <a:pt x="1565" y="4066"/>
                    <a:pt x="1613" y="4055"/>
                    <a:pt x="1666" y="4033"/>
                  </a:cubicBezTo>
                  <a:cubicBezTo>
                    <a:pt x="1774" y="3991"/>
                    <a:pt x="1855" y="3970"/>
                    <a:pt x="1932" y="3970"/>
                  </a:cubicBezTo>
                  <a:cubicBezTo>
                    <a:pt x="2031" y="3970"/>
                    <a:pt x="2123" y="4004"/>
                    <a:pt x="2253" y="4074"/>
                  </a:cubicBezTo>
                  <a:cubicBezTo>
                    <a:pt x="2431" y="4156"/>
                    <a:pt x="2704" y="4210"/>
                    <a:pt x="2909" y="4237"/>
                  </a:cubicBezTo>
                  <a:cubicBezTo>
                    <a:pt x="2915" y="4238"/>
                    <a:pt x="2920" y="4238"/>
                    <a:pt x="2926" y="4238"/>
                  </a:cubicBezTo>
                  <a:cubicBezTo>
                    <a:pt x="3090" y="4238"/>
                    <a:pt x="3220" y="4059"/>
                    <a:pt x="3383" y="4059"/>
                  </a:cubicBezTo>
                  <a:cubicBezTo>
                    <a:pt x="3389" y="4059"/>
                    <a:pt x="3395" y="4059"/>
                    <a:pt x="3400" y="4060"/>
                  </a:cubicBezTo>
                  <a:cubicBezTo>
                    <a:pt x="3595" y="4060"/>
                    <a:pt x="3741" y="4184"/>
                    <a:pt x="3943" y="4184"/>
                  </a:cubicBezTo>
                  <a:cubicBezTo>
                    <a:pt x="3953" y="4184"/>
                    <a:pt x="3963" y="4183"/>
                    <a:pt x="3974" y="4183"/>
                  </a:cubicBezTo>
                  <a:cubicBezTo>
                    <a:pt x="4116" y="4167"/>
                    <a:pt x="4235" y="4151"/>
                    <a:pt x="4355" y="4151"/>
                  </a:cubicBezTo>
                  <a:cubicBezTo>
                    <a:pt x="4443" y="4151"/>
                    <a:pt x="4531" y="4160"/>
                    <a:pt x="4629" y="4183"/>
                  </a:cubicBezTo>
                  <a:cubicBezTo>
                    <a:pt x="4695" y="4199"/>
                    <a:pt x="4756" y="4206"/>
                    <a:pt x="4814" y="4206"/>
                  </a:cubicBezTo>
                  <a:cubicBezTo>
                    <a:pt x="4950" y="4206"/>
                    <a:pt x="5073" y="4170"/>
                    <a:pt x="5216" y="4142"/>
                  </a:cubicBezTo>
                  <a:cubicBezTo>
                    <a:pt x="5247" y="4135"/>
                    <a:pt x="5277" y="4133"/>
                    <a:pt x="5308" y="4133"/>
                  </a:cubicBezTo>
                  <a:cubicBezTo>
                    <a:pt x="5457" y="4133"/>
                    <a:pt x="5606" y="4198"/>
                    <a:pt x="5756" y="4198"/>
                  </a:cubicBezTo>
                  <a:cubicBezTo>
                    <a:pt x="5767" y="4198"/>
                    <a:pt x="5778" y="4197"/>
                    <a:pt x="5790" y="4196"/>
                  </a:cubicBezTo>
                  <a:cubicBezTo>
                    <a:pt x="6049" y="4183"/>
                    <a:pt x="6268" y="4210"/>
                    <a:pt x="6513" y="4128"/>
                  </a:cubicBezTo>
                  <a:cubicBezTo>
                    <a:pt x="6759" y="4060"/>
                    <a:pt x="6896" y="3978"/>
                    <a:pt x="7100" y="3855"/>
                  </a:cubicBezTo>
                  <a:cubicBezTo>
                    <a:pt x="7455" y="3650"/>
                    <a:pt x="7879" y="3650"/>
                    <a:pt x="8179" y="3336"/>
                  </a:cubicBezTo>
                  <a:cubicBezTo>
                    <a:pt x="8316" y="3200"/>
                    <a:pt x="8397" y="3022"/>
                    <a:pt x="8425" y="2831"/>
                  </a:cubicBezTo>
                  <a:cubicBezTo>
                    <a:pt x="8452" y="2613"/>
                    <a:pt x="8520" y="2422"/>
                    <a:pt x="8548" y="2217"/>
                  </a:cubicBezTo>
                  <a:cubicBezTo>
                    <a:pt x="8602" y="1862"/>
                    <a:pt x="8097" y="1957"/>
                    <a:pt x="7974" y="1698"/>
                  </a:cubicBezTo>
                  <a:cubicBezTo>
                    <a:pt x="7906" y="1561"/>
                    <a:pt x="7920" y="1357"/>
                    <a:pt x="7783" y="1261"/>
                  </a:cubicBezTo>
                  <a:cubicBezTo>
                    <a:pt x="7619" y="1124"/>
                    <a:pt x="7360" y="1124"/>
                    <a:pt x="7182" y="1015"/>
                  </a:cubicBezTo>
                  <a:cubicBezTo>
                    <a:pt x="6855" y="838"/>
                    <a:pt x="6404" y="756"/>
                    <a:pt x="6145" y="496"/>
                  </a:cubicBezTo>
                  <a:cubicBezTo>
                    <a:pt x="6008" y="346"/>
                    <a:pt x="5899" y="264"/>
                    <a:pt x="5694" y="264"/>
                  </a:cubicBezTo>
                  <a:cubicBezTo>
                    <a:pt x="5666" y="266"/>
                    <a:pt x="5639" y="266"/>
                    <a:pt x="5612" y="266"/>
                  </a:cubicBezTo>
                  <a:cubicBezTo>
                    <a:pt x="5385" y="266"/>
                    <a:pt x="5176" y="219"/>
                    <a:pt x="4957" y="182"/>
                  </a:cubicBezTo>
                  <a:cubicBezTo>
                    <a:pt x="4854" y="169"/>
                    <a:pt x="4755" y="165"/>
                    <a:pt x="4656" y="165"/>
                  </a:cubicBezTo>
                  <a:cubicBezTo>
                    <a:pt x="4557" y="165"/>
                    <a:pt x="4458" y="169"/>
                    <a:pt x="4356" y="169"/>
                  </a:cubicBezTo>
                  <a:cubicBezTo>
                    <a:pt x="4192" y="169"/>
                    <a:pt x="4056" y="19"/>
                    <a:pt x="3906" y="5"/>
                  </a:cubicBezTo>
                  <a:cubicBezTo>
                    <a:pt x="3882" y="2"/>
                    <a:pt x="3859" y="0"/>
                    <a:pt x="3835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1"/>
            <p:cNvSpPr/>
            <p:nvPr/>
          </p:nvSpPr>
          <p:spPr>
            <a:xfrm flipH="1">
              <a:off x="8488752" y="-141118"/>
              <a:ext cx="85007" cy="59055"/>
            </a:xfrm>
            <a:custGeom>
              <a:avLst/>
              <a:gdLst/>
              <a:ahLst/>
              <a:cxnLst/>
              <a:rect l="l" t="t" r="r" b="b"/>
              <a:pathLst>
                <a:path w="642" h="446" extrusionOk="0">
                  <a:moveTo>
                    <a:pt x="366" y="1"/>
                  </a:moveTo>
                  <a:cubicBezTo>
                    <a:pt x="278" y="1"/>
                    <a:pt x="184" y="49"/>
                    <a:pt x="123" y="98"/>
                  </a:cubicBezTo>
                  <a:cubicBezTo>
                    <a:pt x="55" y="139"/>
                    <a:pt x="0" y="221"/>
                    <a:pt x="28" y="289"/>
                  </a:cubicBezTo>
                  <a:cubicBezTo>
                    <a:pt x="41" y="330"/>
                    <a:pt x="69" y="358"/>
                    <a:pt x="110" y="385"/>
                  </a:cubicBezTo>
                  <a:cubicBezTo>
                    <a:pt x="173" y="421"/>
                    <a:pt x="255" y="446"/>
                    <a:pt x="335" y="446"/>
                  </a:cubicBezTo>
                  <a:cubicBezTo>
                    <a:pt x="375" y="446"/>
                    <a:pt x="414" y="440"/>
                    <a:pt x="451" y="426"/>
                  </a:cubicBezTo>
                  <a:cubicBezTo>
                    <a:pt x="560" y="385"/>
                    <a:pt x="642" y="289"/>
                    <a:pt x="628" y="194"/>
                  </a:cubicBezTo>
                  <a:cubicBezTo>
                    <a:pt x="615" y="98"/>
                    <a:pt x="519" y="16"/>
                    <a:pt x="396" y="3"/>
                  </a:cubicBezTo>
                  <a:cubicBezTo>
                    <a:pt x="386" y="1"/>
                    <a:pt x="376" y="1"/>
                    <a:pt x="3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1"/>
            <p:cNvSpPr/>
            <p:nvPr/>
          </p:nvSpPr>
          <p:spPr>
            <a:xfrm flipH="1">
              <a:off x="8557341" y="-157139"/>
              <a:ext cx="52567" cy="22112"/>
            </a:xfrm>
            <a:custGeom>
              <a:avLst/>
              <a:gdLst/>
              <a:ahLst/>
              <a:cxnLst/>
              <a:rect l="l" t="t" r="r" b="b"/>
              <a:pathLst>
                <a:path w="397" h="167" extrusionOk="0">
                  <a:moveTo>
                    <a:pt x="232" y="1"/>
                  </a:moveTo>
                  <a:cubicBezTo>
                    <a:pt x="150" y="15"/>
                    <a:pt x="82" y="28"/>
                    <a:pt x="14" y="55"/>
                  </a:cubicBezTo>
                  <a:cubicBezTo>
                    <a:pt x="0" y="83"/>
                    <a:pt x="0" y="96"/>
                    <a:pt x="14" y="110"/>
                  </a:cubicBezTo>
                  <a:cubicBezTo>
                    <a:pt x="41" y="137"/>
                    <a:pt x="55" y="137"/>
                    <a:pt x="82" y="151"/>
                  </a:cubicBezTo>
                  <a:cubicBezTo>
                    <a:pt x="122" y="159"/>
                    <a:pt x="166" y="167"/>
                    <a:pt x="209" y="167"/>
                  </a:cubicBezTo>
                  <a:cubicBezTo>
                    <a:pt x="240" y="167"/>
                    <a:pt x="272" y="163"/>
                    <a:pt x="301" y="151"/>
                  </a:cubicBezTo>
                  <a:cubicBezTo>
                    <a:pt x="369" y="137"/>
                    <a:pt x="396" y="55"/>
                    <a:pt x="342" y="15"/>
                  </a:cubicBezTo>
                  <a:cubicBezTo>
                    <a:pt x="314" y="1"/>
                    <a:pt x="273" y="1"/>
                    <a:pt x="2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1"/>
            <p:cNvSpPr/>
            <p:nvPr/>
          </p:nvSpPr>
          <p:spPr>
            <a:xfrm flipH="1">
              <a:off x="8539333" y="-215401"/>
              <a:ext cx="56142" cy="37869"/>
            </a:xfrm>
            <a:custGeom>
              <a:avLst/>
              <a:gdLst/>
              <a:ahLst/>
              <a:cxnLst/>
              <a:rect l="l" t="t" r="r" b="b"/>
              <a:pathLst>
                <a:path w="424" h="286" extrusionOk="0">
                  <a:moveTo>
                    <a:pt x="256" y="1"/>
                  </a:moveTo>
                  <a:cubicBezTo>
                    <a:pt x="195" y="1"/>
                    <a:pt x="135" y="33"/>
                    <a:pt x="96" y="72"/>
                  </a:cubicBezTo>
                  <a:cubicBezTo>
                    <a:pt x="28" y="127"/>
                    <a:pt x="0" y="209"/>
                    <a:pt x="55" y="250"/>
                  </a:cubicBezTo>
                  <a:cubicBezTo>
                    <a:pt x="81" y="276"/>
                    <a:pt x="112" y="285"/>
                    <a:pt x="146" y="285"/>
                  </a:cubicBezTo>
                  <a:cubicBezTo>
                    <a:pt x="165" y="285"/>
                    <a:pt x="185" y="282"/>
                    <a:pt x="205" y="277"/>
                  </a:cubicBezTo>
                  <a:cubicBezTo>
                    <a:pt x="287" y="277"/>
                    <a:pt x="355" y="236"/>
                    <a:pt x="396" y="181"/>
                  </a:cubicBezTo>
                  <a:cubicBezTo>
                    <a:pt x="424" y="127"/>
                    <a:pt x="396" y="45"/>
                    <a:pt x="328" y="18"/>
                  </a:cubicBezTo>
                  <a:cubicBezTo>
                    <a:pt x="305" y="6"/>
                    <a:pt x="281" y="1"/>
                    <a:pt x="2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1"/>
            <p:cNvSpPr/>
            <p:nvPr/>
          </p:nvSpPr>
          <p:spPr>
            <a:xfrm flipH="1">
              <a:off x="8633346" y="-162568"/>
              <a:ext cx="76003" cy="69250"/>
            </a:xfrm>
            <a:custGeom>
              <a:avLst/>
              <a:gdLst/>
              <a:ahLst/>
              <a:cxnLst/>
              <a:rect l="l" t="t" r="r" b="b"/>
              <a:pathLst>
                <a:path w="574" h="523" extrusionOk="0">
                  <a:moveTo>
                    <a:pt x="328" y="1"/>
                  </a:moveTo>
                  <a:cubicBezTo>
                    <a:pt x="260" y="42"/>
                    <a:pt x="0" y="178"/>
                    <a:pt x="0" y="260"/>
                  </a:cubicBezTo>
                  <a:cubicBezTo>
                    <a:pt x="0" y="329"/>
                    <a:pt x="28" y="397"/>
                    <a:pt x="96" y="451"/>
                  </a:cubicBezTo>
                  <a:cubicBezTo>
                    <a:pt x="143" y="487"/>
                    <a:pt x="211" y="522"/>
                    <a:pt x="281" y="522"/>
                  </a:cubicBezTo>
                  <a:cubicBezTo>
                    <a:pt x="292" y="522"/>
                    <a:pt x="303" y="522"/>
                    <a:pt x="314" y="520"/>
                  </a:cubicBezTo>
                  <a:cubicBezTo>
                    <a:pt x="410" y="520"/>
                    <a:pt x="492" y="492"/>
                    <a:pt x="533" y="438"/>
                  </a:cubicBezTo>
                  <a:cubicBezTo>
                    <a:pt x="574" y="370"/>
                    <a:pt x="574" y="301"/>
                    <a:pt x="560" y="233"/>
                  </a:cubicBezTo>
                  <a:cubicBezTo>
                    <a:pt x="533" y="137"/>
                    <a:pt x="451" y="28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1"/>
            <p:cNvSpPr/>
            <p:nvPr/>
          </p:nvSpPr>
          <p:spPr>
            <a:xfrm flipH="1">
              <a:off x="8647778" y="-224007"/>
              <a:ext cx="28865" cy="30057"/>
            </a:xfrm>
            <a:custGeom>
              <a:avLst/>
              <a:gdLst/>
              <a:ahLst/>
              <a:cxnLst/>
              <a:rect l="l" t="t" r="r" b="b"/>
              <a:pathLst>
                <a:path w="218" h="227" extrusionOk="0">
                  <a:moveTo>
                    <a:pt x="51" y="0"/>
                  </a:moveTo>
                  <a:cubicBezTo>
                    <a:pt x="25" y="0"/>
                    <a:pt x="0" y="206"/>
                    <a:pt x="40" y="219"/>
                  </a:cubicBezTo>
                  <a:cubicBezTo>
                    <a:pt x="52" y="224"/>
                    <a:pt x="66" y="226"/>
                    <a:pt x="80" y="226"/>
                  </a:cubicBezTo>
                  <a:cubicBezTo>
                    <a:pt x="144" y="226"/>
                    <a:pt x="217" y="180"/>
                    <a:pt x="217" y="124"/>
                  </a:cubicBezTo>
                  <a:cubicBezTo>
                    <a:pt x="217" y="69"/>
                    <a:pt x="136" y="1"/>
                    <a:pt x="54" y="1"/>
                  </a:cubicBezTo>
                  <a:cubicBezTo>
                    <a:pt x="53" y="0"/>
                    <a:pt x="52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1"/>
            <p:cNvSpPr/>
            <p:nvPr/>
          </p:nvSpPr>
          <p:spPr>
            <a:xfrm flipH="1">
              <a:off x="8703789" y="-196863"/>
              <a:ext cx="81565" cy="47138"/>
            </a:xfrm>
            <a:custGeom>
              <a:avLst/>
              <a:gdLst/>
              <a:ahLst/>
              <a:cxnLst/>
              <a:rect l="l" t="t" r="r" b="b"/>
              <a:pathLst>
                <a:path w="616" h="356" extrusionOk="0">
                  <a:moveTo>
                    <a:pt x="342" y="1"/>
                  </a:moveTo>
                  <a:cubicBezTo>
                    <a:pt x="260" y="14"/>
                    <a:pt x="178" y="28"/>
                    <a:pt x="110" y="69"/>
                  </a:cubicBezTo>
                  <a:cubicBezTo>
                    <a:pt x="42" y="110"/>
                    <a:pt x="1" y="178"/>
                    <a:pt x="14" y="246"/>
                  </a:cubicBezTo>
                  <a:cubicBezTo>
                    <a:pt x="55" y="328"/>
                    <a:pt x="192" y="355"/>
                    <a:pt x="301" y="355"/>
                  </a:cubicBezTo>
                  <a:cubicBezTo>
                    <a:pt x="410" y="342"/>
                    <a:pt x="520" y="287"/>
                    <a:pt x="561" y="205"/>
                  </a:cubicBezTo>
                  <a:cubicBezTo>
                    <a:pt x="615" y="123"/>
                    <a:pt x="547" y="14"/>
                    <a:pt x="4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1"/>
            <p:cNvSpPr/>
            <p:nvPr/>
          </p:nvSpPr>
          <p:spPr>
            <a:xfrm flipH="1">
              <a:off x="8763506" y="-228112"/>
              <a:ext cx="25423" cy="21186"/>
            </a:xfrm>
            <a:custGeom>
              <a:avLst/>
              <a:gdLst/>
              <a:ahLst/>
              <a:cxnLst/>
              <a:rect l="l" t="t" r="r" b="b"/>
              <a:pathLst>
                <a:path w="192" h="160" extrusionOk="0">
                  <a:moveTo>
                    <a:pt x="105" y="1"/>
                  </a:moveTo>
                  <a:cubicBezTo>
                    <a:pt x="97" y="1"/>
                    <a:pt x="90" y="2"/>
                    <a:pt x="82" y="4"/>
                  </a:cubicBezTo>
                  <a:cubicBezTo>
                    <a:pt x="55" y="4"/>
                    <a:pt x="41" y="18"/>
                    <a:pt x="41" y="32"/>
                  </a:cubicBezTo>
                  <a:cubicBezTo>
                    <a:pt x="1" y="59"/>
                    <a:pt x="1" y="114"/>
                    <a:pt x="41" y="141"/>
                  </a:cubicBezTo>
                  <a:cubicBezTo>
                    <a:pt x="54" y="153"/>
                    <a:pt x="77" y="160"/>
                    <a:pt x="101" y="160"/>
                  </a:cubicBezTo>
                  <a:cubicBezTo>
                    <a:pt x="131" y="160"/>
                    <a:pt x="163" y="150"/>
                    <a:pt x="178" y="127"/>
                  </a:cubicBezTo>
                  <a:cubicBezTo>
                    <a:pt x="192" y="100"/>
                    <a:pt x="192" y="73"/>
                    <a:pt x="178" y="45"/>
                  </a:cubicBezTo>
                  <a:cubicBezTo>
                    <a:pt x="167" y="23"/>
                    <a:pt x="138" y="1"/>
                    <a:pt x="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1"/>
            <p:cNvSpPr/>
            <p:nvPr/>
          </p:nvSpPr>
          <p:spPr>
            <a:xfrm flipH="1">
              <a:off x="8790652" y="-175147"/>
              <a:ext cx="88715" cy="78519"/>
            </a:xfrm>
            <a:custGeom>
              <a:avLst/>
              <a:gdLst/>
              <a:ahLst/>
              <a:cxnLst/>
              <a:rect l="l" t="t" r="r" b="b"/>
              <a:pathLst>
                <a:path w="670" h="593" extrusionOk="0">
                  <a:moveTo>
                    <a:pt x="247" y="0"/>
                  </a:moveTo>
                  <a:cubicBezTo>
                    <a:pt x="192" y="14"/>
                    <a:pt x="151" y="41"/>
                    <a:pt x="137" y="82"/>
                  </a:cubicBezTo>
                  <a:cubicBezTo>
                    <a:pt x="69" y="110"/>
                    <a:pt x="28" y="164"/>
                    <a:pt x="15" y="232"/>
                  </a:cubicBezTo>
                  <a:cubicBezTo>
                    <a:pt x="1" y="355"/>
                    <a:pt x="83" y="506"/>
                    <a:pt x="233" y="560"/>
                  </a:cubicBezTo>
                  <a:cubicBezTo>
                    <a:pt x="283" y="580"/>
                    <a:pt x="340" y="593"/>
                    <a:pt x="394" y="593"/>
                  </a:cubicBezTo>
                  <a:cubicBezTo>
                    <a:pt x="414" y="593"/>
                    <a:pt x="433" y="591"/>
                    <a:pt x="451" y="587"/>
                  </a:cubicBezTo>
                  <a:cubicBezTo>
                    <a:pt x="533" y="587"/>
                    <a:pt x="602" y="546"/>
                    <a:pt x="643" y="492"/>
                  </a:cubicBezTo>
                  <a:cubicBezTo>
                    <a:pt x="670" y="465"/>
                    <a:pt x="670" y="424"/>
                    <a:pt x="670" y="383"/>
                  </a:cubicBezTo>
                  <a:cubicBezTo>
                    <a:pt x="670" y="232"/>
                    <a:pt x="561" y="96"/>
                    <a:pt x="397" y="28"/>
                  </a:cubicBezTo>
                  <a:cubicBezTo>
                    <a:pt x="356" y="14"/>
                    <a:pt x="301" y="0"/>
                    <a:pt x="2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1"/>
            <p:cNvSpPr/>
            <p:nvPr/>
          </p:nvSpPr>
          <p:spPr>
            <a:xfrm flipH="1">
              <a:off x="8745366" y="-135424"/>
              <a:ext cx="25423" cy="26879"/>
            </a:xfrm>
            <a:custGeom>
              <a:avLst/>
              <a:gdLst/>
              <a:ahLst/>
              <a:cxnLst/>
              <a:rect l="l" t="t" r="r" b="b"/>
              <a:pathLst>
                <a:path w="192" h="203" extrusionOk="0">
                  <a:moveTo>
                    <a:pt x="96" y="1"/>
                  </a:moveTo>
                  <a:cubicBezTo>
                    <a:pt x="55" y="1"/>
                    <a:pt x="27" y="28"/>
                    <a:pt x="14" y="55"/>
                  </a:cubicBezTo>
                  <a:cubicBezTo>
                    <a:pt x="14" y="69"/>
                    <a:pt x="0" y="96"/>
                    <a:pt x="0" y="124"/>
                  </a:cubicBezTo>
                  <a:cubicBezTo>
                    <a:pt x="0" y="137"/>
                    <a:pt x="0" y="165"/>
                    <a:pt x="14" y="178"/>
                  </a:cubicBezTo>
                  <a:cubicBezTo>
                    <a:pt x="25" y="195"/>
                    <a:pt x="49" y="203"/>
                    <a:pt x="74" y="203"/>
                  </a:cubicBezTo>
                  <a:cubicBezTo>
                    <a:pt x="109" y="203"/>
                    <a:pt x="148" y="188"/>
                    <a:pt x="164" y="165"/>
                  </a:cubicBezTo>
                  <a:cubicBezTo>
                    <a:pt x="191" y="124"/>
                    <a:pt x="178" y="69"/>
                    <a:pt x="137" y="28"/>
                  </a:cubicBezTo>
                  <a:cubicBezTo>
                    <a:pt x="137" y="14"/>
                    <a:pt x="109" y="1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31"/>
            <p:cNvSpPr/>
            <p:nvPr/>
          </p:nvSpPr>
          <p:spPr>
            <a:xfrm flipH="1">
              <a:off x="8678498" y="-280282"/>
              <a:ext cx="57996" cy="44490"/>
            </a:xfrm>
            <a:custGeom>
              <a:avLst/>
              <a:gdLst/>
              <a:ahLst/>
              <a:cxnLst/>
              <a:rect l="l" t="t" r="r" b="b"/>
              <a:pathLst>
                <a:path w="438" h="336" extrusionOk="0">
                  <a:moveTo>
                    <a:pt x="289" y="0"/>
                  </a:moveTo>
                  <a:cubicBezTo>
                    <a:pt x="250" y="0"/>
                    <a:pt x="210" y="8"/>
                    <a:pt x="178" y="16"/>
                  </a:cubicBezTo>
                  <a:cubicBezTo>
                    <a:pt x="137" y="16"/>
                    <a:pt x="110" y="30"/>
                    <a:pt x="82" y="30"/>
                  </a:cubicBezTo>
                  <a:cubicBezTo>
                    <a:pt x="55" y="43"/>
                    <a:pt x="41" y="43"/>
                    <a:pt x="28" y="57"/>
                  </a:cubicBezTo>
                  <a:cubicBezTo>
                    <a:pt x="0" y="71"/>
                    <a:pt x="0" y="112"/>
                    <a:pt x="0" y="153"/>
                  </a:cubicBezTo>
                  <a:cubicBezTo>
                    <a:pt x="0" y="180"/>
                    <a:pt x="0" y="221"/>
                    <a:pt x="14" y="248"/>
                  </a:cubicBezTo>
                  <a:cubicBezTo>
                    <a:pt x="52" y="305"/>
                    <a:pt x="122" y="335"/>
                    <a:pt x="193" y="335"/>
                  </a:cubicBezTo>
                  <a:cubicBezTo>
                    <a:pt x="225" y="335"/>
                    <a:pt x="258" y="329"/>
                    <a:pt x="287" y="316"/>
                  </a:cubicBezTo>
                  <a:cubicBezTo>
                    <a:pt x="383" y="276"/>
                    <a:pt x="437" y="194"/>
                    <a:pt x="424" y="112"/>
                  </a:cubicBezTo>
                  <a:cubicBezTo>
                    <a:pt x="410" y="71"/>
                    <a:pt x="396" y="43"/>
                    <a:pt x="369" y="16"/>
                  </a:cubicBezTo>
                  <a:cubicBezTo>
                    <a:pt x="346" y="5"/>
                    <a:pt x="318" y="0"/>
                    <a:pt x="2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1"/>
            <p:cNvSpPr/>
            <p:nvPr/>
          </p:nvSpPr>
          <p:spPr>
            <a:xfrm flipH="1">
              <a:off x="8546483" y="-265055"/>
              <a:ext cx="34559" cy="18935"/>
            </a:xfrm>
            <a:custGeom>
              <a:avLst/>
              <a:gdLst/>
              <a:ahLst/>
              <a:cxnLst/>
              <a:rect l="l" t="t" r="r" b="b"/>
              <a:pathLst>
                <a:path w="261" h="143" extrusionOk="0">
                  <a:moveTo>
                    <a:pt x="163" y="0"/>
                  </a:moveTo>
                  <a:cubicBezTo>
                    <a:pt x="137" y="0"/>
                    <a:pt x="110" y="4"/>
                    <a:pt x="83" y="10"/>
                  </a:cubicBezTo>
                  <a:cubicBezTo>
                    <a:pt x="55" y="24"/>
                    <a:pt x="42" y="38"/>
                    <a:pt x="14" y="51"/>
                  </a:cubicBezTo>
                  <a:cubicBezTo>
                    <a:pt x="1" y="65"/>
                    <a:pt x="1" y="92"/>
                    <a:pt x="14" y="120"/>
                  </a:cubicBezTo>
                  <a:cubicBezTo>
                    <a:pt x="28" y="133"/>
                    <a:pt x="42" y="133"/>
                    <a:pt x="55" y="133"/>
                  </a:cubicBezTo>
                  <a:cubicBezTo>
                    <a:pt x="78" y="139"/>
                    <a:pt x="103" y="142"/>
                    <a:pt x="127" y="142"/>
                  </a:cubicBezTo>
                  <a:cubicBezTo>
                    <a:pt x="162" y="142"/>
                    <a:pt x="195" y="136"/>
                    <a:pt x="219" y="120"/>
                  </a:cubicBezTo>
                  <a:cubicBezTo>
                    <a:pt x="260" y="106"/>
                    <a:pt x="260" y="38"/>
                    <a:pt x="233" y="10"/>
                  </a:cubicBezTo>
                  <a:cubicBezTo>
                    <a:pt x="212" y="4"/>
                    <a:pt x="18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1"/>
            <p:cNvSpPr/>
            <p:nvPr/>
          </p:nvSpPr>
          <p:spPr>
            <a:xfrm flipH="1">
              <a:off x="8479614" y="-202292"/>
              <a:ext cx="36280" cy="27541"/>
            </a:xfrm>
            <a:custGeom>
              <a:avLst/>
              <a:gdLst/>
              <a:ahLst/>
              <a:cxnLst/>
              <a:rect l="l" t="t" r="r" b="b"/>
              <a:pathLst>
                <a:path w="274" h="208" extrusionOk="0">
                  <a:moveTo>
                    <a:pt x="164" y="1"/>
                  </a:moveTo>
                  <a:cubicBezTo>
                    <a:pt x="109" y="55"/>
                    <a:pt x="0" y="192"/>
                    <a:pt x="82" y="205"/>
                  </a:cubicBezTo>
                  <a:cubicBezTo>
                    <a:pt x="91" y="207"/>
                    <a:pt x="99" y="207"/>
                    <a:pt x="108" y="207"/>
                  </a:cubicBezTo>
                  <a:cubicBezTo>
                    <a:pt x="180" y="207"/>
                    <a:pt x="247" y="157"/>
                    <a:pt x="260" y="96"/>
                  </a:cubicBezTo>
                  <a:cubicBezTo>
                    <a:pt x="273" y="55"/>
                    <a:pt x="232" y="1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1"/>
            <p:cNvSpPr/>
            <p:nvPr/>
          </p:nvSpPr>
          <p:spPr>
            <a:xfrm flipH="1">
              <a:off x="8846662" y="-247444"/>
              <a:ext cx="86861" cy="54288"/>
            </a:xfrm>
            <a:custGeom>
              <a:avLst/>
              <a:gdLst/>
              <a:ahLst/>
              <a:cxnLst/>
              <a:rect l="l" t="t" r="r" b="b"/>
              <a:pathLst>
                <a:path w="656" h="410" extrusionOk="0">
                  <a:moveTo>
                    <a:pt x="464" y="0"/>
                  </a:moveTo>
                  <a:cubicBezTo>
                    <a:pt x="369" y="0"/>
                    <a:pt x="273" y="28"/>
                    <a:pt x="178" y="68"/>
                  </a:cubicBezTo>
                  <a:cubicBezTo>
                    <a:pt x="137" y="82"/>
                    <a:pt x="109" y="96"/>
                    <a:pt x="82" y="123"/>
                  </a:cubicBezTo>
                  <a:cubicBezTo>
                    <a:pt x="0" y="191"/>
                    <a:pt x="28" y="301"/>
                    <a:pt x="123" y="369"/>
                  </a:cubicBezTo>
                  <a:cubicBezTo>
                    <a:pt x="164" y="396"/>
                    <a:pt x="222" y="410"/>
                    <a:pt x="282" y="410"/>
                  </a:cubicBezTo>
                  <a:cubicBezTo>
                    <a:pt x="342" y="410"/>
                    <a:pt x="403" y="396"/>
                    <a:pt x="451" y="369"/>
                  </a:cubicBezTo>
                  <a:cubicBezTo>
                    <a:pt x="574" y="314"/>
                    <a:pt x="656" y="191"/>
                    <a:pt x="615" y="82"/>
                  </a:cubicBezTo>
                  <a:cubicBezTo>
                    <a:pt x="615" y="55"/>
                    <a:pt x="587" y="28"/>
                    <a:pt x="560" y="14"/>
                  </a:cubicBezTo>
                  <a:cubicBezTo>
                    <a:pt x="533" y="0"/>
                    <a:pt x="492" y="0"/>
                    <a:pt x="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1"/>
            <p:cNvSpPr/>
            <p:nvPr/>
          </p:nvSpPr>
          <p:spPr>
            <a:xfrm flipH="1">
              <a:off x="8913530" y="-149989"/>
              <a:ext cx="48992" cy="29130"/>
            </a:xfrm>
            <a:custGeom>
              <a:avLst/>
              <a:gdLst/>
              <a:ahLst/>
              <a:cxnLst/>
              <a:rect l="l" t="t" r="r" b="b"/>
              <a:pathLst>
                <a:path w="370" h="220" extrusionOk="0">
                  <a:moveTo>
                    <a:pt x="172" y="1"/>
                  </a:moveTo>
                  <a:cubicBezTo>
                    <a:pt x="146" y="1"/>
                    <a:pt x="121" y="5"/>
                    <a:pt x="96" y="15"/>
                  </a:cubicBezTo>
                  <a:cubicBezTo>
                    <a:pt x="69" y="15"/>
                    <a:pt x="55" y="29"/>
                    <a:pt x="42" y="42"/>
                  </a:cubicBezTo>
                  <a:cubicBezTo>
                    <a:pt x="1" y="70"/>
                    <a:pt x="1" y="124"/>
                    <a:pt x="42" y="165"/>
                  </a:cubicBezTo>
                  <a:cubicBezTo>
                    <a:pt x="83" y="206"/>
                    <a:pt x="151" y="220"/>
                    <a:pt x="206" y="220"/>
                  </a:cubicBezTo>
                  <a:cubicBezTo>
                    <a:pt x="247" y="220"/>
                    <a:pt x="274" y="206"/>
                    <a:pt x="301" y="193"/>
                  </a:cubicBezTo>
                  <a:cubicBezTo>
                    <a:pt x="369" y="165"/>
                    <a:pt x="369" y="83"/>
                    <a:pt x="301" y="42"/>
                  </a:cubicBezTo>
                  <a:cubicBezTo>
                    <a:pt x="266" y="16"/>
                    <a:pt x="219" y="1"/>
                    <a:pt x="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1"/>
            <p:cNvSpPr/>
            <p:nvPr/>
          </p:nvSpPr>
          <p:spPr>
            <a:xfrm flipH="1">
              <a:off x="8689357" y="-85372"/>
              <a:ext cx="97719" cy="71104"/>
            </a:xfrm>
            <a:custGeom>
              <a:avLst/>
              <a:gdLst/>
              <a:ahLst/>
              <a:cxnLst/>
              <a:rect l="l" t="t" r="r" b="b"/>
              <a:pathLst>
                <a:path w="738" h="537" extrusionOk="0">
                  <a:moveTo>
                    <a:pt x="337" y="1"/>
                  </a:moveTo>
                  <a:cubicBezTo>
                    <a:pt x="287" y="1"/>
                    <a:pt x="237" y="7"/>
                    <a:pt x="191" y="19"/>
                  </a:cubicBezTo>
                  <a:cubicBezTo>
                    <a:pt x="150" y="19"/>
                    <a:pt x="123" y="32"/>
                    <a:pt x="96" y="46"/>
                  </a:cubicBezTo>
                  <a:cubicBezTo>
                    <a:pt x="41" y="87"/>
                    <a:pt x="14" y="142"/>
                    <a:pt x="14" y="196"/>
                  </a:cubicBezTo>
                  <a:cubicBezTo>
                    <a:pt x="0" y="223"/>
                    <a:pt x="14" y="264"/>
                    <a:pt x="27" y="305"/>
                  </a:cubicBezTo>
                  <a:cubicBezTo>
                    <a:pt x="55" y="401"/>
                    <a:pt x="137" y="469"/>
                    <a:pt x="246" y="510"/>
                  </a:cubicBezTo>
                  <a:cubicBezTo>
                    <a:pt x="298" y="525"/>
                    <a:pt x="359" y="536"/>
                    <a:pt x="419" y="536"/>
                  </a:cubicBezTo>
                  <a:cubicBezTo>
                    <a:pt x="468" y="536"/>
                    <a:pt x="517" y="529"/>
                    <a:pt x="560" y="510"/>
                  </a:cubicBezTo>
                  <a:cubicBezTo>
                    <a:pt x="669" y="469"/>
                    <a:pt x="737" y="374"/>
                    <a:pt x="737" y="278"/>
                  </a:cubicBezTo>
                  <a:cubicBezTo>
                    <a:pt x="724" y="183"/>
                    <a:pt x="656" y="87"/>
                    <a:pt x="546" y="46"/>
                  </a:cubicBezTo>
                  <a:cubicBezTo>
                    <a:pt x="482" y="14"/>
                    <a:pt x="409" y="1"/>
                    <a:pt x="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1"/>
            <p:cNvSpPr/>
            <p:nvPr/>
          </p:nvSpPr>
          <p:spPr>
            <a:xfrm flipH="1">
              <a:off x="8803230" y="-72131"/>
              <a:ext cx="39988" cy="24363"/>
            </a:xfrm>
            <a:custGeom>
              <a:avLst/>
              <a:gdLst/>
              <a:ahLst/>
              <a:cxnLst/>
              <a:rect l="l" t="t" r="r" b="b"/>
              <a:pathLst>
                <a:path w="302" h="184" extrusionOk="0">
                  <a:moveTo>
                    <a:pt x="219" y="1"/>
                  </a:moveTo>
                  <a:cubicBezTo>
                    <a:pt x="192" y="1"/>
                    <a:pt x="165" y="1"/>
                    <a:pt x="124" y="14"/>
                  </a:cubicBezTo>
                  <a:cubicBezTo>
                    <a:pt x="69" y="28"/>
                    <a:pt x="1" y="69"/>
                    <a:pt x="15" y="123"/>
                  </a:cubicBezTo>
                  <a:cubicBezTo>
                    <a:pt x="28" y="151"/>
                    <a:pt x="56" y="164"/>
                    <a:pt x="97" y="178"/>
                  </a:cubicBezTo>
                  <a:cubicBezTo>
                    <a:pt x="110" y="181"/>
                    <a:pt x="126" y="183"/>
                    <a:pt x="142" y="183"/>
                  </a:cubicBezTo>
                  <a:cubicBezTo>
                    <a:pt x="190" y="183"/>
                    <a:pt x="243" y="168"/>
                    <a:pt x="274" y="137"/>
                  </a:cubicBezTo>
                  <a:cubicBezTo>
                    <a:pt x="301" y="83"/>
                    <a:pt x="288" y="14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1"/>
            <p:cNvSpPr/>
            <p:nvPr/>
          </p:nvSpPr>
          <p:spPr>
            <a:xfrm flipH="1">
              <a:off x="8868377" y="-86034"/>
              <a:ext cx="52302" cy="38266"/>
            </a:xfrm>
            <a:custGeom>
              <a:avLst/>
              <a:gdLst/>
              <a:ahLst/>
              <a:cxnLst/>
              <a:rect l="l" t="t" r="r" b="b"/>
              <a:pathLst>
                <a:path w="395" h="289" extrusionOk="0">
                  <a:moveTo>
                    <a:pt x="180" y="1"/>
                  </a:moveTo>
                  <a:cubicBezTo>
                    <a:pt x="168" y="1"/>
                    <a:pt x="222" y="27"/>
                    <a:pt x="149" y="37"/>
                  </a:cubicBezTo>
                  <a:cubicBezTo>
                    <a:pt x="108" y="51"/>
                    <a:pt x="67" y="65"/>
                    <a:pt x="40" y="92"/>
                  </a:cubicBezTo>
                  <a:cubicBezTo>
                    <a:pt x="26" y="106"/>
                    <a:pt x="12" y="119"/>
                    <a:pt x="12" y="133"/>
                  </a:cubicBezTo>
                  <a:cubicBezTo>
                    <a:pt x="1" y="216"/>
                    <a:pt x="92" y="288"/>
                    <a:pt x="187" y="288"/>
                  </a:cubicBezTo>
                  <a:cubicBezTo>
                    <a:pt x="202" y="288"/>
                    <a:pt x="216" y="287"/>
                    <a:pt x="231" y="283"/>
                  </a:cubicBezTo>
                  <a:cubicBezTo>
                    <a:pt x="354" y="256"/>
                    <a:pt x="395" y="133"/>
                    <a:pt x="327" y="65"/>
                  </a:cubicBezTo>
                  <a:cubicBezTo>
                    <a:pt x="299" y="37"/>
                    <a:pt x="258" y="24"/>
                    <a:pt x="217" y="10"/>
                  </a:cubicBezTo>
                  <a:cubicBezTo>
                    <a:pt x="194" y="3"/>
                    <a:pt x="184" y="1"/>
                    <a:pt x="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1"/>
            <p:cNvSpPr/>
            <p:nvPr/>
          </p:nvSpPr>
          <p:spPr>
            <a:xfrm flipH="1">
              <a:off x="8591768" y="-81135"/>
              <a:ext cx="63424" cy="48859"/>
            </a:xfrm>
            <a:custGeom>
              <a:avLst/>
              <a:gdLst/>
              <a:ahLst/>
              <a:cxnLst/>
              <a:rect l="l" t="t" r="r" b="b"/>
              <a:pathLst>
                <a:path w="479" h="369" extrusionOk="0">
                  <a:moveTo>
                    <a:pt x="274" y="0"/>
                  </a:moveTo>
                  <a:cubicBezTo>
                    <a:pt x="178" y="14"/>
                    <a:pt x="96" y="55"/>
                    <a:pt x="42" y="110"/>
                  </a:cubicBezTo>
                  <a:cubicBezTo>
                    <a:pt x="1" y="178"/>
                    <a:pt x="1" y="260"/>
                    <a:pt x="55" y="314"/>
                  </a:cubicBezTo>
                  <a:cubicBezTo>
                    <a:pt x="101" y="351"/>
                    <a:pt x="165" y="369"/>
                    <a:pt x="230" y="369"/>
                  </a:cubicBezTo>
                  <a:cubicBezTo>
                    <a:pt x="263" y="369"/>
                    <a:pt x="297" y="364"/>
                    <a:pt x="329" y="355"/>
                  </a:cubicBezTo>
                  <a:cubicBezTo>
                    <a:pt x="410" y="314"/>
                    <a:pt x="465" y="246"/>
                    <a:pt x="465" y="164"/>
                  </a:cubicBezTo>
                  <a:cubicBezTo>
                    <a:pt x="479" y="96"/>
                    <a:pt x="438" y="28"/>
                    <a:pt x="356" y="14"/>
                  </a:cubicBezTo>
                  <a:cubicBezTo>
                    <a:pt x="329" y="0"/>
                    <a:pt x="301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1"/>
            <p:cNvSpPr/>
            <p:nvPr/>
          </p:nvSpPr>
          <p:spPr>
            <a:xfrm flipH="1">
              <a:off x="8937099" y="-113311"/>
              <a:ext cx="68721" cy="41974"/>
            </a:xfrm>
            <a:custGeom>
              <a:avLst/>
              <a:gdLst/>
              <a:ahLst/>
              <a:cxnLst/>
              <a:rect l="l" t="t" r="r" b="b"/>
              <a:pathLst>
                <a:path w="519" h="317" extrusionOk="0">
                  <a:moveTo>
                    <a:pt x="287" y="1"/>
                  </a:moveTo>
                  <a:cubicBezTo>
                    <a:pt x="253" y="1"/>
                    <a:pt x="219" y="4"/>
                    <a:pt x="191" y="11"/>
                  </a:cubicBezTo>
                  <a:cubicBezTo>
                    <a:pt x="137" y="25"/>
                    <a:pt x="82" y="52"/>
                    <a:pt x="55" y="79"/>
                  </a:cubicBezTo>
                  <a:cubicBezTo>
                    <a:pt x="0" y="148"/>
                    <a:pt x="55" y="243"/>
                    <a:pt x="150" y="284"/>
                  </a:cubicBezTo>
                  <a:cubicBezTo>
                    <a:pt x="188" y="307"/>
                    <a:pt x="234" y="317"/>
                    <a:pt x="279" y="317"/>
                  </a:cubicBezTo>
                  <a:cubicBezTo>
                    <a:pt x="316" y="317"/>
                    <a:pt x="352" y="310"/>
                    <a:pt x="382" y="298"/>
                  </a:cubicBezTo>
                  <a:cubicBezTo>
                    <a:pt x="464" y="271"/>
                    <a:pt x="519" y="202"/>
                    <a:pt x="505" y="134"/>
                  </a:cubicBezTo>
                  <a:cubicBezTo>
                    <a:pt x="492" y="79"/>
                    <a:pt x="451" y="39"/>
                    <a:pt x="382" y="11"/>
                  </a:cubicBezTo>
                  <a:cubicBezTo>
                    <a:pt x="355" y="4"/>
                    <a:pt x="321" y="1"/>
                    <a:pt x="2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31"/>
            <p:cNvSpPr/>
            <p:nvPr/>
          </p:nvSpPr>
          <p:spPr>
            <a:xfrm flipH="1">
              <a:off x="8548601" y="-52534"/>
              <a:ext cx="25158" cy="15757"/>
            </a:xfrm>
            <a:custGeom>
              <a:avLst/>
              <a:gdLst/>
              <a:ahLst/>
              <a:cxnLst/>
              <a:rect l="l" t="t" r="r" b="b"/>
              <a:pathLst>
                <a:path w="190" h="119" extrusionOk="0">
                  <a:moveTo>
                    <a:pt x="100" y="0"/>
                  </a:moveTo>
                  <a:cubicBezTo>
                    <a:pt x="94" y="0"/>
                    <a:pt x="88" y="1"/>
                    <a:pt x="82" y="3"/>
                  </a:cubicBezTo>
                  <a:cubicBezTo>
                    <a:pt x="28" y="16"/>
                    <a:pt x="0" y="71"/>
                    <a:pt x="41" y="98"/>
                  </a:cubicBezTo>
                  <a:cubicBezTo>
                    <a:pt x="56" y="113"/>
                    <a:pt x="75" y="119"/>
                    <a:pt x="94" y="119"/>
                  </a:cubicBezTo>
                  <a:cubicBezTo>
                    <a:pt x="131" y="119"/>
                    <a:pt x="169" y="98"/>
                    <a:pt x="178" y="71"/>
                  </a:cubicBezTo>
                  <a:cubicBezTo>
                    <a:pt x="190" y="36"/>
                    <a:pt x="140" y="0"/>
                    <a:pt x="1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31"/>
            <p:cNvSpPr/>
            <p:nvPr/>
          </p:nvSpPr>
          <p:spPr>
            <a:xfrm flipH="1">
              <a:off x="8803231" y="-32408"/>
              <a:ext cx="63424" cy="40120"/>
            </a:xfrm>
            <a:custGeom>
              <a:avLst/>
              <a:gdLst/>
              <a:ahLst/>
              <a:cxnLst/>
              <a:rect l="l" t="t" r="r" b="b"/>
              <a:pathLst>
                <a:path w="479" h="303" extrusionOk="0">
                  <a:moveTo>
                    <a:pt x="151" y="1"/>
                  </a:moveTo>
                  <a:cubicBezTo>
                    <a:pt x="110" y="1"/>
                    <a:pt x="69" y="1"/>
                    <a:pt x="28" y="28"/>
                  </a:cubicBezTo>
                  <a:cubicBezTo>
                    <a:pt x="0" y="56"/>
                    <a:pt x="14" y="110"/>
                    <a:pt x="41" y="151"/>
                  </a:cubicBezTo>
                  <a:cubicBezTo>
                    <a:pt x="69" y="192"/>
                    <a:pt x="123" y="247"/>
                    <a:pt x="178" y="274"/>
                  </a:cubicBezTo>
                  <a:cubicBezTo>
                    <a:pt x="220" y="291"/>
                    <a:pt x="268" y="303"/>
                    <a:pt x="314" y="303"/>
                  </a:cubicBezTo>
                  <a:cubicBezTo>
                    <a:pt x="342" y="303"/>
                    <a:pt x="370" y="298"/>
                    <a:pt x="396" y="288"/>
                  </a:cubicBezTo>
                  <a:cubicBezTo>
                    <a:pt x="410" y="288"/>
                    <a:pt x="424" y="274"/>
                    <a:pt x="437" y="274"/>
                  </a:cubicBezTo>
                  <a:cubicBezTo>
                    <a:pt x="451" y="260"/>
                    <a:pt x="451" y="247"/>
                    <a:pt x="465" y="233"/>
                  </a:cubicBezTo>
                  <a:cubicBezTo>
                    <a:pt x="478" y="178"/>
                    <a:pt x="451" y="124"/>
                    <a:pt x="410" y="83"/>
                  </a:cubicBezTo>
                  <a:cubicBezTo>
                    <a:pt x="342" y="28"/>
                    <a:pt x="246" y="15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1"/>
            <p:cNvSpPr/>
            <p:nvPr/>
          </p:nvSpPr>
          <p:spPr>
            <a:xfrm flipH="1">
              <a:off x="8880957" y="-33732"/>
              <a:ext cx="86993" cy="58393"/>
            </a:xfrm>
            <a:custGeom>
              <a:avLst/>
              <a:gdLst/>
              <a:ahLst/>
              <a:cxnLst/>
              <a:rect l="l" t="t" r="r" b="b"/>
              <a:pathLst>
                <a:path w="657" h="441" extrusionOk="0">
                  <a:moveTo>
                    <a:pt x="338" y="0"/>
                  </a:moveTo>
                  <a:cubicBezTo>
                    <a:pt x="241" y="0"/>
                    <a:pt x="140" y="29"/>
                    <a:pt x="69" y="79"/>
                  </a:cubicBezTo>
                  <a:cubicBezTo>
                    <a:pt x="42" y="107"/>
                    <a:pt x="28" y="134"/>
                    <a:pt x="15" y="161"/>
                  </a:cubicBezTo>
                  <a:cubicBezTo>
                    <a:pt x="1" y="216"/>
                    <a:pt x="28" y="270"/>
                    <a:pt x="83" y="311"/>
                  </a:cubicBezTo>
                  <a:cubicBezTo>
                    <a:pt x="137" y="352"/>
                    <a:pt x="192" y="380"/>
                    <a:pt x="260" y="393"/>
                  </a:cubicBezTo>
                  <a:cubicBezTo>
                    <a:pt x="323" y="420"/>
                    <a:pt x="391" y="441"/>
                    <a:pt x="453" y="441"/>
                  </a:cubicBezTo>
                  <a:cubicBezTo>
                    <a:pt x="487" y="441"/>
                    <a:pt x="518" y="435"/>
                    <a:pt x="547" y="421"/>
                  </a:cubicBezTo>
                  <a:cubicBezTo>
                    <a:pt x="629" y="380"/>
                    <a:pt x="656" y="311"/>
                    <a:pt x="656" y="243"/>
                  </a:cubicBezTo>
                  <a:cubicBezTo>
                    <a:pt x="643" y="147"/>
                    <a:pt x="561" y="52"/>
                    <a:pt x="438" y="11"/>
                  </a:cubicBezTo>
                  <a:cubicBezTo>
                    <a:pt x="406" y="4"/>
                    <a:pt x="372" y="0"/>
                    <a:pt x="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31"/>
            <p:cNvSpPr/>
            <p:nvPr/>
          </p:nvSpPr>
          <p:spPr>
            <a:xfrm flipH="1">
              <a:off x="8958682" y="-53991"/>
              <a:ext cx="30852" cy="20391"/>
            </a:xfrm>
            <a:custGeom>
              <a:avLst/>
              <a:gdLst/>
              <a:ahLst/>
              <a:cxnLst/>
              <a:rect l="l" t="t" r="r" b="b"/>
              <a:pathLst>
                <a:path w="233" h="154" extrusionOk="0">
                  <a:moveTo>
                    <a:pt x="82" y="0"/>
                  </a:moveTo>
                  <a:cubicBezTo>
                    <a:pt x="41" y="14"/>
                    <a:pt x="0" y="41"/>
                    <a:pt x="14" y="82"/>
                  </a:cubicBezTo>
                  <a:cubicBezTo>
                    <a:pt x="14" y="127"/>
                    <a:pt x="61" y="154"/>
                    <a:pt x="115" y="154"/>
                  </a:cubicBezTo>
                  <a:cubicBezTo>
                    <a:pt x="127" y="154"/>
                    <a:pt x="138" y="153"/>
                    <a:pt x="150" y="150"/>
                  </a:cubicBezTo>
                  <a:cubicBezTo>
                    <a:pt x="205" y="137"/>
                    <a:pt x="232" y="68"/>
                    <a:pt x="178" y="27"/>
                  </a:cubicBezTo>
                  <a:cubicBezTo>
                    <a:pt x="164" y="0"/>
                    <a:pt x="123" y="0"/>
                    <a:pt x="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31"/>
            <p:cNvSpPr/>
            <p:nvPr/>
          </p:nvSpPr>
          <p:spPr>
            <a:xfrm flipH="1">
              <a:off x="8709218" y="-894"/>
              <a:ext cx="56142" cy="41709"/>
            </a:xfrm>
            <a:custGeom>
              <a:avLst/>
              <a:gdLst/>
              <a:ahLst/>
              <a:cxnLst/>
              <a:rect l="l" t="t" r="r" b="b"/>
              <a:pathLst>
                <a:path w="424" h="315" extrusionOk="0">
                  <a:moveTo>
                    <a:pt x="259" y="1"/>
                  </a:moveTo>
                  <a:cubicBezTo>
                    <a:pt x="235" y="1"/>
                    <a:pt x="211" y="4"/>
                    <a:pt x="191" y="9"/>
                  </a:cubicBezTo>
                  <a:cubicBezTo>
                    <a:pt x="150" y="22"/>
                    <a:pt x="109" y="36"/>
                    <a:pt x="82" y="63"/>
                  </a:cubicBezTo>
                  <a:cubicBezTo>
                    <a:pt x="55" y="77"/>
                    <a:pt x="41" y="104"/>
                    <a:pt x="27" y="118"/>
                  </a:cubicBezTo>
                  <a:cubicBezTo>
                    <a:pt x="0" y="173"/>
                    <a:pt x="14" y="241"/>
                    <a:pt x="68" y="282"/>
                  </a:cubicBezTo>
                  <a:cubicBezTo>
                    <a:pt x="106" y="304"/>
                    <a:pt x="152" y="314"/>
                    <a:pt x="197" y="314"/>
                  </a:cubicBezTo>
                  <a:cubicBezTo>
                    <a:pt x="234" y="314"/>
                    <a:pt x="270" y="308"/>
                    <a:pt x="300" y="295"/>
                  </a:cubicBezTo>
                  <a:cubicBezTo>
                    <a:pt x="369" y="254"/>
                    <a:pt x="410" y="200"/>
                    <a:pt x="423" y="132"/>
                  </a:cubicBezTo>
                  <a:cubicBezTo>
                    <a:pt x="423" y="91"/>
                    <a:pt x="410" y="50"/>
                    <a:pt x="382" y="36"/>
                  </a:cubicBezTo>
                  <a:cubicBezTo>
                    <a:pt x="348" y="10"/>
                    <a:pt x="302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31"/>
            <p:cNvSpPr/>
            <p:nvPr/>
          </p:nvSpPr>
          <p:spPr>
            <a:xfrm flipH="1">
              <a:off x="8604347" y="-14002"/>
              <a:ext cx="59849" cy="38531"/>
            </a:xfrm>
            <a:custGeom>
              <a:avLst/>
              <a:gdLst/>
              <a:ahLst/>
              <a:cxnLst/>
              <a:rect l="l" t="t" r="r" b="b"/>
              <a:pathLst>
                <a:path w="452" h="291" extrusionOk="0">
                  <a:moveTo>
                    <a:pt x="183" y="1"/>
                  </a:moveTo>
                  <a:cubicBezTo>
                    <a:pt x="171" y="1"/>
                    <a:pt x="157" y="4"/>
                    <a:pt x="137" y="12"/>
                  </a:cubicBezTo>
                  <a:cubicBezTo>
                    <a:pt x="69" y="39"/>
                    <a:pt x="1" y="94"/>
                    <a:pt x="14" y="149"/>
                  </a:cubicBezTo>
                  <a:cubicBezTo>
                    <a:pt x="28" y="203"/>
                    <a:pt x="83" y="231"/>
                    <a:pt x="151" y="258"/>
                  </a:cubicBezTo>
                  <a:cubicBezTo>
                    <a:pt x="191" y="278"/>
                    <a:pt x="231" y="291"/>
                    <a:pt x="276" y="291"/>
                  </a:cubicBezTo>
                  <a:cubicBezTo>
                    <a:pt x="293" y="291"/>
                    <a:pt x="310" y="289"/>
                    <a:pt x="328" y="285"/>
                  </a:cubicBezTo>
                  <a:cubicBezTo>
                    <a:pt x="383" y="285"/>
                    <a:pt x="451" y="231"/>
                    <a:pt x="438" y="190"/>
                  </a:cubicBezTo>
                  <a:cubicBezTo>
                    <a:pt x="438" y="162"/>
                    <a:pt x="424" y="149"/>
                    <a:pt x="397" y="121"/>
                  </a:cubicBezTo>
                  <a:cubicBezTo>
                    <a:pt x="369" y="94"/>
                    <a:pt x="315" y="67"/>
                    <a:pt x="274" y="39"/>
                  </a:cubicBezTo>
                  <a:cubicBezTo>
                    <a:pt x="225" y="20"/>
                    <a:pt x="211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31"/>
            <p:cNvSpPr/>
            <p:nvPr/>
          </p:nvSpPr>
          <p:spPr>
            <a:xfrm flipH="1">
              <a:off x="8470610" y="-64848"/>
              <a:ext cx="38134" cy="28601"/>
            </a:xfrm>
            <a:custGeom>
              <a:avLst/>
              <a:gdLst/>
              <a:ahLst/>
              <a:cxnLst/>
              <a:rect l="l" t="t" r="r" b="b"/>
              <a:pathLst>
                <a:path w="288" h="216" extrusionOk="0">
                  <a:moveTo>
                    <a:pt x="124" y="0"/>
                  </a:moveTo>
                  <a:cubicBezTo>
                    <a:pt x="42" y="14"/>
                    <a:pt x="1" y="82"/>
                    <a:pt x="28" y="150"/>
                  </a:cubicBezTo>
                  <a:cubicBezTo>
                    <a:pt x="48" y="190"/>
                    <a:pt x="105" y="216"/>
                    <a:pt x="160" y="216"/>
                  </a:cubicBezTo>
                  <a:cubicBezTo>
                    <a:pt x="181" y="216"/>
                    <a:pt x="201" y="212"/>
                    <a:pt x="219" y="205"/>
                  </a:cubicBezTo>
                  <a:cubicBezTo>
                    <a:pt x="233" y="191"/>
                    <a:pt x="260" y="178"/>
                    <a:pt x="274" y="150"/>
                  </a:cubicBezTo>
                  <a:cubicBezTo>
                    <a:pt x="288" y="137"/>
                    <a:pt x="288" y="123"/>
                    <a:pt x="288" y="109"/>
                  </a:cubicBezTo>
                  <a:cubicBezTo>
                    <a:pt x="288" y="41"/>
                    <a:pt x="206" y="0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31"/>
            <p:cNvSpPr/>
            <p:nvPr/>
          </p:nvSpPr>
          <p:spPr>
            <a:xfrm flipH="1">
              <a:off x="8528475" y="-18769"/>
              <a:ext cx="41709" cy="23834"/>
            </a:xfrm>
            <a:custGeom>
              <a:avLst/>
              <a:gdLst/>
              <a:ahLst/>
              <a:cxnLst/>
              <a:rect l="l" t="t" r="r" b="b"/>
              <a:pathLst>
                <a:path w="315" h="180" extrusionOk="0">
                  <a:moveTo>
                    <a:pt x="204" y="0"/>
                  </a:moveTo>
                  <a:cubicBezTo>
                    <a:pt x="181" y="0"/>
                    <a:pt x="158" y="7"/>
                    <a:pt x="137" y="21"/>
                  </a:cubicBezTo>
                  <a:cubicBezTo>
                    <a:pt x="110" y="34"/>
                    <a:pt x="83" y="48"/>
                    <a:pt x="55" y="75"/>
                  </a:cubicBezTo>
                  <a:cubicBezTo>
                    <a:pt x="28" y="103"/>
                    <a:pt x="1" y="130"/>
                    <a:pt x="28" y="157"/>
                  </a:cubicBezTo>
                  <a:cubicBezTo>
                    <a:pt x="42" y="171"/>
                    <a:pt x="55" y="171"/>
                    <a:pt x="83" y="171"/>
                  </a:cubicBezTo>
                  <a:cubicBezTo>
                    <a:pt x="102" y="176"/>
                    <a:pt x="124" y="179"/>
                    <a:pt x="147" y="179"/>
                  </a:cubicBezTo>
                  <a:cubicBezTo>
                    <a:pt x="185" y="179"/>
                    <a:pt x="225" y="170"/>
                    <a:pt x="260" y="144"/>
                  </a:cubicBezTo>
                  <a:cubicBezTo>
                    <a:pt x="301" y="116"/>
                    <a:pt x="315" y="48"/>
                    <a:pt x="260" y="21"/>
                  </a:cubicBezTo>
                  <a:cubicBezTo>
                    <a:pt x="246" y="7"/>
                    <a:pt x="226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1"/>
            <p:cNvSpPr/>
            <p:nvPr/>
          </p:nvSpPr>
          <p:spPr>
            <a:xfrm flipH="1">
              <a:off x="8837657" y="-292199"/>
              <a:ext cx="28998" cy="14168"/>
            </a:xfrm>
            <a:custGeom>
              <a:avLst/>
              <a:gdLst/>
              <a:ahLst/>
              <a:cxnLst/>
              <a:rect l="l" t="t" r="r" b="b"/>
              <a:pathLst>
                <a:path w="219" h="107" extrusionOk="0">
                  <a:moveTo>
                    <a:pt x="98" y="0"/>
                  </a:moveTo>
                  <a:cubicBezTo>
                    <a:pt x="76" y="0"/>
                    <a:pt x="55" y="4"/>
                    <a:pt x="41" y="11"/>
                  </a:cubicBezTo>
                  <a:cubicBezTo>
                    <a:pt x="28" y="11"/>
                    <a:pt x="14" y="24"/>
                    <a:pt x="14" y="24"/>
                  </a:cubicBezTo>
                  <a:cubicBezTo>
                    <a:pt x="0" y="38"/>
                    <a:pt x="0" y="65"/>
                    <a:pt x="28" y="79"/>
                  </a:cubicBezTo>
                  <a:cubicBezTo>
                    <a:pt x="41" y="92"/>
                    <a:pt x="69" y="106"/>
                    <a:pt x="96" y="106"/>
                  </a:cubicBezTo>
                  <a:cubicBezTo>
                    <a:pt x="137" y="106"/>
                    <a:pt x="164" y="106"/>
                    <a:pt x="205" y="92"/>
                  </a:cubicBezTo>
                  <a:cubicBezTo>
                    <a:pt x="219" y="65"/>
                    <a:pt x="192" y="24"/>
                    <a:pt x="164" y="11"/>
                  </a:cubicBezTo>
                  <a:cubicBezTo>
                    <a:pt x="144" y="4"/>
                    <a:pt x="120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1"/>
            <p:cNvSpPr/>
            <p:nvPr/>
          </p:nvSpPr>
          <p:spPr>
            <a:xfrm flipH="1">
              <a:off x="8960536" y="-215003"/>
              <a:ext cx="25423" cy="23039"/>
            </a:xfrm>
            <a:custGeom>
              <a:avLst/>
              <a:gdLst/>
              <a:ahLst/>
              <a:cxnLst/>
              <a:rect l="l" t="t" r="r" b="b"/>
              <a:pathLst>
                <a:path w="192" h="174" extrusionOk="0">
                  <a:moveTo>
                    <a:pt x="110" y="1"/>
                  </a:moveTo>
                  <a:cubicBezTo>
                    <a:pt x="69" y="15"/>
                    <a:pt x="41" y="28"/>
                    <a:pt x="28" y="69"/>
                  </a:cubicBezTo>
                  <a:cubicBezTo>
                    <a:pt x="0" y="97"/>
                    <a:pt x="28" y="138"/>
                    <a:pt x="69" y="165"/>
                  </a:cubicBezTo>
                  <a:cubicBezTo>
                    <a:pt x="80" y="170"/>
                    <a:pt x="98" y="174"/>
                    <a:pt x="118" y="174"/>
                  </a:cubicBezTo>
                  <a:cubicBezTo>
                    <a:pt x="145" y="174"/>
                    <a:pt x="175" y="167"/>
                    <a:pt x="191" y="151"/>
                  </a:cubicBezTo>
                  <a:cubicBezTo>
                    <a:pt x="191" y="97"/>
                    <a:pt x="164" y="28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1"/>
            <p:cNvSpPr/>
            <p:nvPr/>
          </p:nvSpPr>
          <p:spPr>
            <a:xfrm flipH="1">
              <a:off x="8591767" y="-306632"/>
              <a:ext cx="30852" cy="17743"/>
            </a:xfrm>
            <a:custGeom>
              <a:avLst/>
              <a:gdLst/>
              <a:ahLst/>
              <a:cxnLst/>
              <a:rect l="l" t="t" r="r" b="b"/>
              <a:pathLst>
                <a:path w="233" h="134" extrusionOk="0">
                  <a:moveTo>
                    <a:pt x="137" y="0"/>
                  </a:moveTo>
                  <a:cubicBezTo>
                    <a:pt x="113" y="0"/>
                    <a:pt x="89" y="3"/>
                    <a:pt x="69" y="10"/>
                  </a:cubicBezTo>
                  <a:cubicBezTo>
                    <a:pt x="28" y="24"/>
                    <a:pt x="1" y="51"/>
                    <a:pt x="1" y="79"/>
                  </a:cubicBezTo>
                  <a:cubicBezTo>
                    <a:pt x="1" y="106"/>
                    <a:pt x="55" y="133"/>
                    <a:pt x="96" y="133"/>
                  </a:cubicBezTo>
                  <a:cubicBezTo>
                    <a:pt x="137" y="133"/>
                    <a:pt x="178" y="120"/>
                    <a:pt x="205" y="92"/>
                  </a:cubicBezTo>
                  <a:cubicBezTo>
                    <a:pt x="233" y="79"/>
                    <a:pt x="233" y="38"/>
                    <a:pt x="205" y="10"/>
                  </a:cubicBezTo>
                  <a:cubicBezTo>
                    <a:pt x="185" y="3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1"/>
            <p:cNvSpPr/>
            <p:nvPr/>
          </p:nvSpPr>
          <p:spPr>
            <a:xfrm flipH="1">
              <a:off x="8441744" y="-167997"/>
              <a:ext cx="27144" cy="18935"/>
            </a:xfrm>
            <a:custGeom>
              <a:avLst/>
              <a:gdLst/>
              <a:ahLst/>
              <a:cxnLst/>
              <a:rect l="l" t="t" r="r" b="b"/>
              <a:pathLst>
                <a:path w="205" h="143" extrusionOk="0">
                  <a:moveTo>
                    <a:pt x="123" y="1"/>
                  </a:moveTo>
                  <a:cubicBezTo>
                    <a:pt x="82" y="15"/>
                    <a:pt x="55" y="28"/>
                    <a:pt x="27" y="56"/>
                  </a:cubicBezTo>
                  <a:cubicBezTo>
                    <a:pt x="14" y="83"/>
                    <a:pt x="0" y="110"/>
                    <a:pt x="27" y="137"/>
                  </a:cubicBezTo>
                  <a:cubicBezTo>
                    <a:pt x="42" y="141"/>
                    <a:pt x="58" y="143"/>
                    <a:pt x="73" y="143"/>
                  </a:cubicBezTo>
                  <a:cubicBezTo>
                    <a:pt x="116" y="143"/>
                    <a:pt x="158" y="130"/>
                    <a:pt x="178" y="110"/>
                  </a:cubicBezTo>
                  <a:cubicBezTo>
                    <a:pt x="205" y="69"/>
                    <a:pt x="178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31"/>
            <p:cNvSpPr/>
            <p:nvPr/>
          </p:nvSpPr>
          <p:spPr>
            <a:xfrm flipH="1">
              <a:off x="8333166" y="-215003"/>
              <a:ext cx="34559" cy="45417"/>
            </a:xfrm>
            <a:custGeom>
              <a:avLst/>
              <a:gdLst/>
              <a:ahLst/>
              <a:cxnLst/>
              <a:rect l="l" t="t" r="r" b="b"/>
              <a:pathLst>
                <a:path w="261" h="343" extrusionOk="0">
                  <a:moveTo>
                    <a:pt x="151" y="1"/>
                  </a:moveTo>
                  <a:cubicBezTo>
                    <a:pt x="110" y="15"/>
                    <a:pt x="96" y="42"/>
                    <a:pt x="110" y="83"/>
                  </a:cubicBezTo>
                  <a:cubicBezTo>
                    <a:pt x="124" y="138"/>
                    <a:pt x="96" y="206"/>
                    <a:pt x="42" y="233"/>
                  </a:cubicBezTo>
                  <a:cubicBezTo>
                    <a:pt x="14" y="247"/>
                    <a:pt x="1" y="288"/>
                    <a:pt x="14" y="315"/>
                  </a:cubicBezTo>
                  <a:cubicBezTo>
                    <a:pt x="28" y="329"/>
                    <a:pt x="55" y="342"/>
                    <a:pt x="69" y="342"/>
                  </a:cubicBezTo>
                  <a:lnTo>
                    <a:pt x="96" y="342"/>
                  </a:lnTo>
                  <a:cubicBezTo>
                    <a:pt x="206" y="288"/>
                    <a:pt x="260" y="151"/>
                    <a:pt x="219" y="42"/>
                  </a:cubicBezTo>
                  <a:cubicBezTo>
                    <a:pt x="206" y="15"/>
                    <a:pt x="178" y="1"/>
                    <a:pt x="1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31"/>
            <p:cNvSpPr/>
            <p:nvPr/>
          </p:nvSpPr>
          <p:spPr>
            <a:xfrm flipH="1">
              <a:off x="8485043" y="-148268"/>
              <a:ext cx="43563" cy="32838"/>
            </a:xfrm>
            <a:custGeom>
              <a:avLst/>
              <a:gdLst/>
              <a:ahLst/>
              <a:cxnLst/>
              <a:rect l="l" t="t" r="r" b="b"/>
              <a:pathLst>
                <a:path w="329" h="248" extrusionOk="0">
                  <a:moveTo>
                    <a:pt x="68" y="1"/>
                  </a:moveTo>
                  <a:cubicBezTo>
                    <a:pt x="48" y="1"/>
                    <a:pt x="31" y="13"/>
                    <a:pt x="14" y="29"/>
                  </a:cubicBezTo>
                  <a:cubicBezTo>
                    <a:pt x="1" y="57"/>
                    <a:pt x="14" y="98"/>
                    <a:pt x="42" y="111"/>
                  </a:cubicBezTo>
                  <a:lnTo>
                    <a:pt x="219" y="234"/>
                  </a:lnTo>
                  <a:cubicBezTo>
                    <a:pt x="233" y="248"/>
                    <a:pt x="246" y="248"/>
                    <a:pt x="260" y="248"/>
                  </a:cubicBezTo>
                  <a:cubicBezTo>
                    <a:pt x="274" y="248"/>
                    <a:pt x="301" y="234"/>
                    <a:pt x="301" y="221"/>
                  </a:cubicBezTo>
                  <a:cubicBezTo>
                    <a:pt x="328" y="193"/>
                    <a:pt x="315" y="152"/>
                    <a:pt x="287" y="139"/>
                  </a:cubicBezTo>
                  <a:lnTo>
                    <a:pt x="110" y="16"/>
                  </a:lnTo>
                  <a:cubicBezTo>
                    <a:pt x="94" y="5"/>
                    <a:pt x="81" y="1"/>
                    <a:pt x="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31"/>
            <p:cNvSpPr/>
            <p:nvPr/>
          </p:nvSpPr>
          <p:spPr>
            <a:xfrm flipH="1">
              <a:off x="8680351" y="-90139"/>
              <a:ext cx="25423" cy="41709"/>
            </a:xfrm>
            <a:custGeom>
              <a:avLst/>
              <a:gdLst/>
              <a:ahLst/>
              <a:cxnLst/>
              <a:rect l="l" t="t" r="r" b="b"/>
              <a:pathLst>
                <a:path w="192" h="315" extrusionOk="0">
                  <a:moveTo>
                    <a:pt x="55" y="0"/>
                  </a:moveTo>
                  <a:cubicBezTo>
                    <a:pt x="14" y="14"/>
                    <a:pt x="1" y="55"/>
                    <a:pt x="14" y="82"/>
                  </a:cubicBezTo>
                  <a:lnTo>
                    <a:pt x="69" y="273"/>
                  </a:lnTo>
                  <a:cubicBezTo>
                    <a:pt x="83" y="300"/>
                    <a:pt x="110" y="314"/>
                    <a:pt x="123" y="314"/>
                  </a:cubicBezTo>
                  <a:cubicBezTo>
                    <a:pt x="137" y="314"/>
                    <a:pt x="137" y="314"/>
                    <a:pt x="151" y="300"/>
                  </a:cubicBezTo>
                  <a:cubicBezTo>
                    <a:pt x="178" y="300"/>
                    <a:pt x="192" y="259"/>
                    <a:pt x="192" y="232"/>
                  </a:cubicBezTo>
                  <a:lnTo>
                    <a:pt x="123" y="41"/>
                  </a:lnTo>
                  <a:cubicBezTo>
                    <a:pt x="110" y="14"/>
                    <a:pt x="83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31"/>
            <p:cNvSpPr/>
            <p:nvPr/>
          </p:nvSpPr>
          <p:spPr>
            <a:xfrm flipH="1">
              <a:off x="8832229" y="-114900"/>
              <a:ext cx="50713" cy="44755"/>
            </a:xfrm>
            <a:custGeom>
              <a:avLst/>
              <a:gdLst/>
              <a:ahLst/>
              <a:cxnLst/>
              <a:rect l="l" t="t" r="r" b="b"/>
              <a:pathLst>
                <a:path w="383" h="338" extrusionOk="0">
                  <a:moveTo>
                    <a:pt x="312" y="1"/>
                  </a:moveTo>
                  <a:cubicBezTo>
                    <a:pt x="299" y="1"/>
                    <a:pt x="285" y="4"/>
                    <a:pt x="274" y="10"/>
                  </a:cubicBezTo>
                  <a:lnTo>
                    <a:pt x="28" y="228"/>
                  </a:lnTo>
                  <a:cubicBezTo>
                    <a:pt x="1" y="255"/>
                    <a:pt x="1" y="296"/>
                    <a:pt x="14" y="324"/>
                  </a:cubicBezTo>
                  <a:cubicBezTo>
                    <a:pt x="28" y="337"/>
                    <a:pt x="55" y="337"/>
                    <a:pt x="69" y="337"/>
                  </a:cubicBezTo>
                  <a:cubicBezTo>
                    <a:pt x="82" y="337"/>
                    <a:pt x="96" y="337"/>
                    <a:pt x="110" y="324"/>
                  </a:cubicBezTo>
                  <a:lnTo>
                    <a:pt x="356" y="105"/>
                  </a:lnTo>
                  <a:cubicBezTo>
                    <a:pt x="383" y="78"/>
                    <a:pt x="383" y="51"/>
                    <a:pt x="356" y="23"/>
                  </a:cubicBezTo>
                  <a:cubicBezTo>
                    <a:pt x="348" y="7"/>
                    <a:pt x="330" y="1"/>
                    <a:pt x="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31"/>
            <p:cNvSpPr/>
            <p:nvPr/>
          </p:nvSpPr>
          <p:spPr>
            <a:xfrm flipH="1">
              <a:off x="8920812" y="-189580"/>
              <a:ext cx="43430" cy="16286"/>
            </a:xfrm>
            <a:custGeom>
              <a:avLst/>
              <a:gdLst/>
              <a:ahLst/>
              <a:cxnLst/>
              <a:rect l="l" t="t" r="r" b="b"/>
              <a:pathLst>
                <a:path w="328" h="123" extrusionOk="0">
                  <a:moveTo>
                    <a:pt x="55" y="0"/>
                  </a:moveTo>
                  <a:cubicBezTo>
                    <a:pt x="27" y="0"/>
                    <a:pt x="0" y="27"/>
                    <a:pt x="0" y="55"/>
                  </a:cubicBezTo>
                  <a:cubicBezTo>
                    <a:pt x="0" y="96"/>
                    <a:pt x="27" y="123"/>
                    <a:pt x="55" y="123"/>
                  </a:cubicBezTo>
                  <a:lnTo>
                    <a:pt x="273" y="123"/>
                  </a:lnTo>
                  <a:cubicBezTo>
                    <a:pt x="314" y="123"/>
                    <a:pt x="328" y="96"/>
                    <a:pt x="328" y="55"/>
                  </a:cubicBezTo>
                  <a:cubicBezTo>
                    <a:pt x="328" y="27"/>
                    <a:pt x="314" y="0"/>
                    <a:pt x="2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31"/>
            <p:cNvSpPr/>
            <p:nvPr/>
          </p:nvSpPr>
          <p:spPr>
            <a:xfrm flipH="1">
              <a:off x="8707496" y="-232084"/>
              <a:ext cx="38002" cy="37207"/>
            </a:xfrm>
            <a:custGeom>
              <a:avLst/>
              <a:gdLst/>
              <a:ahLst/>
              <a:cxnLst/>
              <a:rect l="l" t="t" r="r" b="b"/>
              <a:pathLst>
                <a:path w="287" h="281" extrusionOk="0">
                  <a:moveTo>
                    <a:pt x="63" y="0"/>
                  </a:moveTo>
                  <a:cubicBezTo>
                    <a:pt x="48" y="0"/>
                    <a:pt x="34" y="7"/>
                    <a:pt x="28" y="21"/>
                  </a:cubicBezTo>
                  <a:cubicBezTo>
                    <a:pt x="0" y="34"/>
                    <a:pt x="0" y="75"/>
                    <a:pt x="28" y="103"/>
                  </a:cubicBezTo>
                  <a:lnTo>
                    <a:pt x="178" y="253"/>
                  </a:lnTo>
                  <a:cubicBezTo>
                    <a:pt x="191" y="267"/>
                    <a:pt x="205" y="280"/>
                    <a:pt x="219" y="280"/>
                  </a:cubicBezTo>
                  <a:cubicBezTo>
                    <a:pt x="232" y="280"/>
                    <a:pt x="246" y="267"/>
                    <a:pt x="260" y="253"/>
                  </a:cubicBezTo>
                  <a:cubicBezTo>
                    <a:pt x="287" y="239"/>
                    <a:pt x="287" y="198"/>
                    <a:pt x="260" y="171"/>
                  </a:cubicBezTo>
                  <a:lnTo>
                    <a:pt x="109" y="21"/>
                  </a:lnTo>
                  <a:cubicBezTo>
                    <a:pt x="96" y="7"/>
                    <a:pt x="79" y="0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31"/>
            <p:cNvSpPr/>
            <p:nvPr/>
          </p:nvSpPr>
          <p:spPr>
            <a:xfrm flipH="1">
              <a:off x="9047266" y="-218578"/>
              <a:ext cx="41709" cy="19994"/>
            </a:xfrm>
            <a:custGeom>
              <a:avLst/>
              <a:gdLst/>
              <a:ahLst/>
              <a:cxnLst/>
              <a:rect l="l" t="t" r="r" b="b"/>
              <a:pathLst>
                <a:path w="315" h="151" extrusionOk="0">
                  <a:moveTo>
                    <a:pt x="68" y="1"/>
                  </a:moveTo>
                  <a:cubicBezTo>
                    <a:pt x="41" y="1"/>
                    <a:pt x="14" y="14"/>
                    <a:pt x="0" y="55"/>
                  </a:cubicBezTo>
                  <a:cubicBezTo>
                    <a:pt x="0" y="83"/>
                    <a:pt x="14" y="110"/>
                    <a:pt x="55" y="124"/>
                  </a:cubicBezTo>
                  <a:lnTo>
                    <a:pt x="232" y="151"/>
                  </a:lnTo>
                  <a:lnTo>
                    <a:pt x="246" y="151"/>
                  </a:lnTo>
                  <a:cubicBezTo>
                    <a:pt x="273" y="151"/>
                    <a:pt x="300" y="137"/>
                    <a:pt x="314" y="110"/>
                  </a:cubicBezTo>
                  <a:cubicBezTo>
                    <a:pt x="314" y="69"/>
                    <a:pt x="287" y="42"/>
                    <a:pt x="259" y="42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31"/>
            <p:cNvSpPr/>
            <p:nvPr/>
          </p:nvSpPr>
          <p:spPr>
            <a:xfrm flipH="1">
              <a:off x="8626062" y="-295245"/>
              <a:ext cx="32705" cy="46079"/>
            </a:xfrm>
            <a:custGeom>
              <a:avLst/>
              <a:gdLst/>
              <a:ahLst/>
              <a:cxnLst/>
              <a:rect l="l" t="t" r="r" b="b"/>
              <a:pathLst>
                <a:path w="247" h="348" extrusionOk="0">
                  <a:moveTo>
                    <a:pt x="175" y="1"/>
                  </a:moveTo>
                  <a:cubicBezTo>
                    <a:pt x="166" y="1"/>
                    <a:pt x="158" y="3"/>
                    <a:pt x="151" y="6"/>
                  </a:cubicBezTo>
                  <a:cubicBezTo>
                    <a:pt x="42" y="61"/>
                    <a:pt x="1" y="184"/>
                    <a:pt x="28" y="307"/>
                  </a:cubicBezTo>
                  <a:cubicBezTo>
                    <a:pt x="42" y="320"/>
                    <a:pt x="55" y="348"/>
                    <a:pt x="82" y="348"/>
                  </a:cubicBezTo>
                  <a:cubicBezTo>
                    <a:pt x="96" y="348"/>
                    <a:pt x="96" y="348"/>
                    <a:pt x="96" y="334"/>
                  </a:cubicBezTo>
                  <a:cubicBezTo>
                    <a:pt x="137" y="334"/>
                    <a:pt x="151" y="293"/>
                    <a:pt x="137" y="266"/>
                  </a:cubicBezTo>
                  <a:cubicBezTo>
                    <a:pt x="123" y="211"/>
                    <a:pt x="151" y="143"/>
                    <a:pt x="205" y="115"/>
                  </a:cubicBezTo>
                  <a:cubicBezTo>
                    <a:pt x="233" y="102"/>
                    <a:pt x="246" y="61"/>
                    <a:pt x="233" y="34"/>
                  </a:cubicBezTo>
                  <a:cubicBezTo>
                    <a:pt x="223" y="14"/>
                    <a:pt x="198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31"/>
            <p:cNvSpPr/>
            <p:nvPr/>
          </p:nvSpPr>
          <p:spPr>
            <a:xfrm flipH="1">
              <a:off x="8937099" y="-371646"/>
              <a:ext cx="41709" cy="32043"/>
            </a:xfrm>
            <a:custGeom>
              <a:avLst/>
              <a:gdLst/>
              <a:ahLst/>
              <a:cxnLst/>
              <a:rect l="l" t="t" r="r" b="b"/>
              <a:pathLst>
                <a:path w="315" h="242" extrusionOk="0">
                  <a:moveTo>
                    <a:pt x="58" y="1"/>
                  </a:moveTo>
                  <a:cubicBezTo>
                    <a:pt x="40" y="1"/>
                    <a:pt x="23" y="7"/>
                    <a:pt x="15" y="23"/>
                  </a:cubicBezTo>
                  <a:cubicBezTo>
                    <a:pt x="1" y="51"/>
                    <a:pt x="1" y="92"/>
                    <a:pt x="28" y="105"/>
                  </a:cubicBezTo>
                  <a:lnTo>
                    <a:pt x="219" y="228"/>
                  </a:lnTo>
                  <a:cubicBezTo>
                    <a:pt x="233" y="242"/>
                    <a:pt x="247" y="242"/>
                    <a:pt x="247" y="242"/>
                  </a:cubicBezTo>
                  <a:cubicBezTo>
                    <a:pt x="274" y="242"/>
                    <a:pt x="288" y="228"/>
                    <a:pt x="301" y="215"/>
                  </a:cubicBezTo>
                  <a:cubicBezTo>
                    <a:pt x="315" y="187"/>
                    <a:pt x="315" y="146"/>
                    <a:pt x="288" y="133"/>
                  </a:cubicBezTo>
                  <a:lnTo>
                    <a:pt x="97" y="10"/>
                  </a:lnTo>
                  <a:cubicBezTo>
                    <a:pt x="85" y="4"/>
                    <a:pt x="72" y="1"/>
                    <a:pt x="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31"/>
            <p:cNvSpPr/>
            <p:nvPr/>
          </p:nvSpPr>
          <p:spPr>
            <a:xfrm flipH="1">
              <a:off x="8770656" y="-383034"/>
              <a:ext cx="27276" cy="41709"/>
            </a:xfrm>
            <a:custGeom>
              <a:avLst/>
              <a:gdLst/>
              <a:ahLst/>
              <a:cxnLst/>
              <a:rect l="l" t="t" r="r" b="b"/>
              <a:pathLst>
                <a:path w="206" h="315" extrusionOk="0">
                  <a:moveTo>
                    <a:pt x="55" y="0"/>
                  </a:moveTo>
                  <a:cubicBezTo>
                    <a:pt x="28" y="14"/>
                    <a:pt x="0" y="55"/>
                    <a:pt x="14" y="82"/>
                  </a:cubicBezTo>
                  <a:lnTo>
                    <a:pt x="82" y="273"/>
                  </a:lnTo>
                  <a:cubicBezTo>
                    <a:pt x="82" y="301"/>
                    <a:pt x="109" y="314"/>
                    <a:pt x="137" y="314"/>
                  </a:cubicBezTo>
                  <a:lnTo>
                    <a:pt x="150" y="314"/>
                  </a:lnTo>
                  <a:cubicBezTo>
                    <a:pt x="191" y="301"/>
                    <a:pt x="205" y="260"/>
                    <a:pt x="191" y="232"/>
                  </a:cubicBezTo>
                  <a:lnTo>
                    <a:pt x="137" y="41"/>
                  </a:lnTo>
                  <a:cubicBezTo>
                    <a:pt x="123" y="14"/>
                    <a:pt x="82" y="0"/>
                    <a:pt x="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31"/>
            <p:cNvSpPr/>
            <p:nvPr/>
          </p:nvSpPr>
          <p:spPr>
            <a:xfrm flipH="1">
              <a:off x="8580910" y="-417726"/>
              <a:ext cx="50713" cy="45681"/>
            </a:xfrm>
            <a:custGeom>
              <a:avLst/>
              <a:gdLst/>
              <a:ahLst/>
              <a:cxnLst/>
              <a:rect l="l" t="t" r="r" b="b"/>
              <a:pathLst>
                <a:path w="383" h="345" extrusionOk="0">
                  <a:moveTo>
                    <a:pt x="308" y="1"/>
                  </a:moveTo>
                  <a:cubicBezTo>
                    <a:pt x="297" y="1"/>
                    <a:pt x="285" y="5"/>
                    <a:pt x="273" y="16"/>
                  </a:cubicBezTo>
                  <a:lnTo>
                    <a:pt x="28" y="235"/>
                  </a:lnTo>
                  <a:cubicBezTo>
                    <a:pt x="0" y="262"/>
                    <a:pt x="0" y="290"/>
                    <a:pt x="14" y="317"/>
                  </a:cubicBezTo>
                  <a:cubicBezTo>
                    <a:pt x="28" y="330"/>
                    <a:pt x="41" y="344"/>
                    <a:pt x="69" y="344"/>
                  </a:cubicBezTo>
                  <a:cubicBezTo>
                    <a:pt x="82" y="344"/>
                    <a:pt x="96" y="330"/>
                    <a:pt x="96" y="330"/>
                  </a:cubicBezTo>
                  <a:lnTo>
                    <a:pt x="355" y="112"/>
                  </a:lnTo>
                  <a:cubicBezTo>
                    <a:pt x="383" y="85"/>
                    <a:pt x="383" y="44"/>
                    <a:pt x="355" y="16"/>
                  </a:cubicBezTo>
                  <a:cubicBezTo>
                    <a:pt x="340" y="9"/>
                    <a:pt x="324" y="1"/>
                    <a:pt x="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31"/>
            <p:cNvSpPr/>
            <p:nvPr/>
          </p:nvSpPr>
          <p:spPr>
            <a:xfrm flipH="1">
              <a:off x="8434462" y="-350593"/>
              <a:ext cx="43563" cy="14698"/>
            </a:xfrm>
            <a:custGeom>
              <a:avLst/>
              <a:gdLst/>
              <a:ahLst/>
              <a:cxnLst/>
              <a:rect l="l" t="t" r="r" b="b"/>
              <a:pathLst>
                <a:path w="329" h="111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7"/>
                    <a:pt x="28" y="110"/>
                    <a:pt x="56" y="110"/>
                  </a:cubicBezTo>
                  <a:lnTo>
                    <a:pt x="274" y="110"/>
                  </a:lnTo>
                  <a:cubicBezTo>
                    <a:pt x="315" y="110"/>
                    <a:pt x="329" y="97"/>
                    <a:pt x="329" y="56"/>
                  </a:cubicBezTo>
                  <a:cubicBezTo>
                    <a:pt x="329" y="28"/>
                    <a:pt x="315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31"/>
            <p:cNvSpPr/>
            <p:nvPr/>
          </p:nvSpPr>
          <p:spPr>
            <a:xfrm flipH="1">
              <a:off x="8871952" y="-286770"/>
              <a:ext cx="38134" cy="35751"/>
            </a:xfrm>
            <a:custGeom>
              <a:avLst/>
              <a:gdLst/>
              <a:ahLst/>
              <a:cxnLst/>
              <a:rect l="l" t="t" r="r" b="b"/>
              <a:pathLst>
                <a:path w="288" h="270" extrusionOk="0">
                  <a:moveTo>
                    <a:pt x="62" y="0"/>
                  </a:moveTo>
                  <a:cubicBezTo>
                    <a:pt x="45" y="0"/>
                    <a:pt x="28" y="4"/>
                    <a:pt x="14" y="10"/>
                  </a:cubicBezTo>
                  <a:cubicBezTo>
                    <a:pt x="1" y="38"/>
                    <a:pt x="1" y="79"/>
                    <a:pt x="14" y="106"/>
                  </a:cubicBezTo>
                  <a:lnTo>
                    <a:pt x="178" y="256"/>
                  </a:lnTo>
                  <a:cubicBezTo>
                    <a:pt x="192" y="270"/>
                    <a:pt x="206" y="270"/>
                    <a:pt x="219" y="270"/>
                  </a:cubicBezTo>
                  <a:cubicBezTo>
                    <a:pt x="233" y="270"/>
                    <a:pt x="247" y="270"/>
                    <a:pt x="260" y="256"/>
                  </a:cubicBezTo>
                  <a:cubicBezTo>
                    <a:pt x="287" y="229"/>
                    <a:pt x="287" y="202"/>
                    <a:pt x="260" y="174"/>
                  </a:cubicBezTo>
                  <a:lnTo>
                    <a:pt x="110" y="10"/>
                  </a:lnTo>
                  <a:cubicBezTo>
                    <a:pt x="96" y="4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31"/>
            <p:cNvSpPr/>
            <p:nvPr/>
          </p:nvSpPr>
          <p:spPr>
            <a:xfrm flipH="1">
              <a:off x="8483322" y="-240294"/>
              <a:ext cx="43430" cy="20126"/>
            </a:xfrm>
            <a:custGeom>
              <a:avLst/>
              <a:gdLst/>
              <a:ahLst/>
              <a:cxnLst/>
              <a:rect l="l" t="t" r="r" b="b"/>
              <a:pathLst>
                <a:path w="328" h="152" extrusionOk="0">
                  <a:moveTo>
                    <a:pt x="82" y="1"/>
                  </a:moveTo>
                  <a:cubicBezTo>
                    <a:pt x="55" y="1"/>
                    <a:pt x="14" y="14"/>
                    <a:pt x="14" y="55"/>
                  </a:cubicBezTo>
                  <a:cubicBezTo>
                    <a:pt x="0" y="83"/>
                    <a:pt x="28" y="110"/>
                    <a:pt x="55" y="124"/>
                  </a:cubicBezTo>
                  <a:lnTo>
                    <a:pt x="246" y="151"/>
                  </a:lnTo>
                  <a:lnTo>
                    <a:pt x="260" y="151"/>
                  </a:lnTo>
                  <a:cubicBezTo>
                    <a:pt x="287" y="151"/>
                    <a:pt x="314" y="137"/>
                    <a:pt x="314" y="110"/>
                  </a:cubicBezTo>
                  <a:cubicBezTo>
                    <a:pt x="328" y="69"/>
                    <a:pt x="301" y="42"/>
                    <a:pt x="273" y="42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31"/>
            <p:cNvSpPr/>
            <p:nvPr/>
          </p:nvSpPr>
          <p:spPr>
            <a:xfrm flipH="1">
              <a:off x="7886684" y="110332"/>
              <a:ext cx="696079" cy="343736"/>
            </a:xfrm>
            <a:custGeom>
              <a:avLst/>
              <a:gdLst/>
              <a:ahLst/>
              <a:cxnLst/>
              <a:rect l="l" t="t" r="r" b="b"/>
              <a:pathLst>
                <a:path w="5257" h="2596" extrusionOk="0">
                  <a:moveTo>
                    <a:pt x="2291" y="1"/>
                  </a:moveTo>
                  <a:cubicBezTo>
                    <a:pt x="2274" y="1"/>
                    <a:pt x="2256" y="1"/>
                    <a:pt x="2239" y="2"/>
                  </a:cubicBezTo>
                  <a:cubicBezTo>
                    <a:pt x="1952" y="15"/>
                    <a:pt x="1693" y="138"/>
                    <a:pt x="1420" y="220"/>
                  </a:cubicBezTo>
                  <a:cubicBezTo>
                    <a:pt x="1188" y="275"/>
                    <a:pt x="874" y="384"/>
                    <a:pt x="669" y="534"/>
                  </a:cubicBezTo>
                  <a:cubicBezTo>
                    <a:pt x="492" y="671"/>
                    <a:pt x="410" y="971"/>
                    <a:pt x="259" y="1135"/>
                  </a:cubicBezTo>
                  <a:cubicBezTo>
                    <a:pt x="82" y="1340"/>
                    <a:pt x="0" y="1626"/>
                    <a:pt x="68" y="1886"/>
                  </a:cubicBezTo>
                  <a:cubicBezTo>
                    <a:pt x="218" y="2418"/>
                    <a:pt x="997" y="2391"/>
                    <a:pt x="1420" y="2405"/>
                  </a:cubicBezTo>
                  <a:cubicBezTo>
                    <a:pt x="1666" y="2405"/>
                    <a:pt x="1830" y="2582"/>
                    <a:pt x="2062" y="2596"/>
                  </a:cubicBezTo>
                  <a:cubicBezTo>
                    <a:pt x="2212" y="2596"/>
                    <a:pt x="2362" y="2527"/>
                    <a:pt x="2499" y="2500"/>
                  </a:cubicBezTo>
                  <a:cubicBezTo>
                    <a:pt x="2533" y="2494"/>
                    <a:pt x="2568" y="2491"/>
                    <a:pt x="2603" y="2491"/>
                  </a:cubicBezTo>
                  <a:cubicBezTo>
                    <a:pt x="2718" y="2491"/>
                    <a:pt x="2831" y="2520"/>
                    <a:pt x="2935" y="2541"/>
                  </a:cubicBezTo>
                  <a:cubicBezTo>
                    <a:pt x="2989" y="2552"/>
                    <a:pt x="3040" y="2556"/>
                    <a:pt x="3090" y="2556"/>
                  </a:cubicBezTo>
                  <a:cubicBezTo>
                    <a:pt x="3295" y="2556"/>
                    <a:pt x="3478" y="2481"/>
                    <a:pt x="3686" y="2459"/>
                  </a:cubicBezTo>
                  <a:cubicBezTo>
                    <a:pt x="3987" y="2432"/>
                    <a:pt x="4273" y="2418"/>
                    <a:pt x="4574" y="2336"/>
                  </a:cubicBezTo>
                  <a:cubicBezTo>
                    <a:pt x="5147" y="2200"/>
                    <a:pt x="5257" y="1613"/>
                    <a:pt x="4956" y="1148"/>
                  </a:cubicBezTo>
                  <a:cubicBezTo>
                    <a:pt x="4847" y="971"/>
                    <a:pt x="4765" y="807"/>
                    <a:pt x="4656" y="643"/>
                  </a:cubicBezTo>
                  <a:cubicBezTo>
                    <a:pt x="4547" y="438"/>
                    <a:pt x="4233" y="288"/>
                    <a:pt x="4028" y="206"/>
                  </a:cubicBezTo>
                  <a:cubicBezTo>
                    <a:pt x="3787" y="119"/>
                    <a:pt x="3600" y="93"/>
                    <a:pt x="3380" y="93"/>
                  </a:cubicBezTo>
                  <a:cubicBezTo>
                    <a:pt x="3325" y="93"/>
                    <a:pt x="3269" y="94"/>
                    <a:pt x="3209" y="97"/>
                  </a:cubicBezTo>
                  <a:cubicBezTo>
                    <a:pt x="3191" y="98"/>
                    <a:pt x="3174" y="98"/>
                    <a:pt x="3157" y="98"/>
                  </a:cubicBezTo>
                  <a:cubicBezTo>
                    <a:pt x="2865" y="98"/>
                    <a:pt x="2583" y="1"/>
                    <a:pt x="229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31"/>
            <p:cNvSpPr/>
            <p:nvPr/>
          </p:nvSpPr>
          <p:spPr>
            <a:xfrm flipH="1">
              <a:off x="7984260" y="328547"/>
              <a:ext cx="29130" cy="33367"/>
            </a:xfrm>
            <a:custGeom>
              <a:avLst/>
              <a:gdLst/>
              <a:ahLst/>
              <a:cxnLst/>
              <a:rect l="l" t="t" r="r" b="b"/>
              <a:pathLst>
                <a:path w="220" h="252" extrusionOk="0">
                  <a:moveTo>
                    <a:pt x="138" y="0"/>
                  </a:moveTo>
                  <a:cubicBezTo>
                    <a:pt x="130" y="0"/>
                    <a:pt x="120" y="2"/>
                    <a:pt x="110" y="6"/>
                  </a:cubicBezTo>
                  <a:cubicBezTo>
                    <a:pt x="83" y="6"/>
                    <a:pt x="69" y="47"/>
                    <a:pt x="69" y="74"/>
                  </a:cubicBezTo>
                  <a:cubicBezTo>
                    <a:pt x="83" y="101"/>
                    <a:pt x="69" y="128"/>
                    <a:pt x="42" y="142"/>
                  </a:cubicBezTo>
                  <a:cubicBezTo>
                    <a:pt x="14" y="156"/>
                    <a:pt x="1" y="197"/>
                    <a:pt x="14" y="224"/>
                  </a:cubicBezTo>
                  <a:cubicBezTo>
                    <a:pt x="28" y="251"/>
                    <a:pt x="55" y="251"/>
                    <a:pt x="69" y="251"/>
                  </a:cubicBezTo>
                  <a:lnTo>
                    <a:pt x="96" y="251"/>
                  </a:lnTo>
                  <a:cubicBezTo>
                    <a:pt x="178" y="210"/>
                    <a:pt x="219" y="115"/>
                    <a:pt x="192" y="47"/>
                  </a:cubicBezTo>
                  <a:cubicBezTo>
                    <a:pt x="182" y="16"/>
                    <a:pt x="164" y="0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31"/>
            <p:cNvSpPr/>
            <p:nvPr/>
          </p:nvSpPr>
          <p:spPr>
            <a:xfrm flipH="1">
              <a:off x="8080126" y="369594"/>
              <a:ext cx="34427" cy="26614"/>
            </a:xfrm>
            <a:custGeom>
              <a:avLst/>
              <a:gdLst/>
              <a:ahLst/>
              <a:cxnLst/>
              <a:rect l="l" t="t" r="r" b="b"/>
              <a:pathLst>
                <a:path w="260" h="201" extrusionOk="0">
                  <a:moveTo>
                    <a:pt x="71" y="1"/>
                  </a:moveTo>
                  <a:cubicBezTo>
                    <a:pt x="53" y="1"/>
                    <a:pt x="36" y="7"/>
                    <a:pt x="28" y="23"/>
                  </a:cubicBezTo>
                  <a:cubicBezTo>
                    <a:pt x="0" y="51"/>
                    <a:pt x="14" y="92"/>
                    <a:pt x="41" y="105"/>
                  </a:cubicBezTo>
                  <a:lnTo>
                    <a:pt x="164" y="187"/>
                  </a:lnTo>
                  <a:cubicBezTo>
                    <a:pt x="164" y="201"/>
                    <a:pt x="178" y="201"/>
                    <a:pt x="191" y="201"/>
                  </a:cubicBezTo>
                  <a:cubicBezTo>
                    <a:pt x="205" y="201"/>
                    <a:pt x="232" y="187"/>
                    <a:pt x="246" y="173"/>
                  </a:cubicBezTo>
                  <a:cubicBezTo>
                    <a:pt x="260" y="146"/>
                    <a:pt x="246" y="105"/>
                    <a:pt x="219" y="92"/>
                  </a:cubicBezTo>
                  <a:lnTo>
                    <a:pt x="109" y="10"/>
                  </a:lnTo>
                  <a:cubicBezTo>
                    <a:pt x="98" y="4"/>
                    <a:pt x="84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31"/>
            <p:cNvSpPr/>
            <p:nvPr/>
          </p:nvSpPr>
          <p:spPr>
            <a:xfrm flipH="1">
              <a:off x="8201283" y="405213"/>
              <a:ext cx="23569" cy="32573"/>
            </a:xfrm>
            <a:custGeom>
              <a:avLst/>
              <a:gdLst/>
              <a:ahLst/>
              <a:cxnLst/>
              <a:rect l="l" t="t" r="r" b="b"/>
              <a:pathLst>
                <a:path w="178" h="246" extrusionOk="0">
                  <a:moveTo>
                    <a:pt x="41" y="0"/>
                  </a:moveTo>
                  <a:cubicBezTo>
                    <a:pt x="14" y="14"/>
                    <a:pt x="0" y="55"/>
                    <a:pt x="14" y="82"/>
                  </a:cubicBezTo>
                  <a:lnTo>
                    <a:pt x="41" y="205"/>
                  </a:lnTo>
                  <a:cubicBezTo>
                    <a:pt x="55" y="219"/>
                    <a:pt x="82" y="246"/>
                    <a:pt x="110" y="246"/>
                  </a:cubicBezTo>
                  <a:cubicBezTo>
                    <a:pt x="110" y="246"/>
                    <a:pt x="123" y="246"/>
                    <a:pt x="123" y="232"/>
                  </a:cubicBezTo>
                  <a:cubicBezTo>
                    <a:pt x="151" y="232"/>
                    <a:pt x="178" y="191"/>
                    <a:pt x="164" y="164"/>
                  </a:cubicBezTo>
                  <a:lnTo>
                    <a:pt x="123" y="41"/>
                  </a:lnTo>
                  <a:cubicBezTo>
                    <a:pt x="110" y="14"/>
                    <a:pt x="82" y="0"/>
                    <a:pt x="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31"/>
            <p:cNvSpPr/>
            <p:nvPr/>
          </p:nvSpPr>
          <p:spPr>
            <a:xfrm flipH="1">
              <a:off x="8298872" y="389853"/>
              <a:ext cx="38134" cy="33500"/>
            </a:xfrm>
            <a:custGeom>
              <a:avLst/>
              <a:gdLst/>
              <a:ahLst/>
              <a:cxnLst/>
              <a:rect l="l" t="t" r="r" b="b"/>
              <a:pathLst>
                <a:path w="288" h="253" extrusionOk="0">
                  <a:moveTo>
                    <a:pt x="228" y="0"/>
                  </a:moveTo>
                  <a:cubicBezTo>
                    <a:pt x="212" y="0"/>
                    <a:pt x="199" y="7"/>
                    <a:pt x="192" y="20"/>
                  </a:cubicBezTo>
                  <a:lnTo>
                    <a:pt x="28" y="157"/>
                  </a:lnTo>
                  <a:cubicBezTo>
                    <a:pt x="1" y="171"/>
                    <a:pt x="1" y="212"/>
                    <a:pt x="28" y="239"/>
                  </a:cubicBezTo>
                  <a:cubicBezTo>
                    <a:pt x="42" y="253"/>
                    <a:pt x="55" y="253"/>
                    <a:pt x="69" y="253"/>
                  </a:cubicBezTo>
                  <a:cubicBezTo>
                    <a:pt x="83" y="253"/>
                    <a:pt x="96" y="253"/>
                    <a:pt x="110" y="239"/>
                  </a:cubicBezTo>
                  <a:lnTo>
                    <a:pt x="260" y="102"/>
                  </a:lnTo>
                  <a:cubicBezTo>
                    <a:pt x="288" y="89"/>
                    <a:pt x="288" y="48"/>
                    <a:pt x="274" y="20"/>
                  </a:cubicBezTo>
                  <a:cubicBezTo>
                    <a:pt x="260" y="7"/>
                    <a:pt x="243" y="0"/>
                    <a:pt x="2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31"/>
            <p:cNvSpPr/>
            <p:nvPr/>
          </p:nvSpPr>
          <p:spPr>
            <a:xfrm flipH="1">
              <a:off x="8353161" y="343642"/>
              <a:ext cx="34427" cy="16419"/>
            </a:xfrm>
            <a:custGeom>
              <a:avLst/>
              <a:gdLst/>
              <a:ahLst/>
              <a:cxnLst/>
              <a:rect l="l" t="t" r="r" b="b"/>
              <a:pathLst>
                <a:path w="260" h="124" extrusionOk="0">
                  <a:moveTo>
                    <a:pt x="55" y="1"/>
                  </a:moveTo>
                  <a:cubicBezTo>
                    <a:pt x="28" y="1"/>
                    <a:pt x="1" y="28"/>
                    <a:pt x="1" y="69"/>
                  </a:cubicBezTo>
                  <a:cubicBezTo>
                    <a:pt x="1" y="96"/>
                    <a:pt x="28" y="124"/>
                    <a:pt x="55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69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1"/>
            <p:cNvSpPr/>
            <p:nvPr/>
          </p:nvSpPr>
          <p:spPr>
            <a:xfrm flipH="1">
              <a:off x="8219292" y="317424"/>
              <a:ext cx="30852" cy="28203"/>
            </a:xfrm>
            <a:custGeom>
              <a:avLst/>
              <a:gdLst/>
              <a:ahLst/>
              <a:cxnLst/>
              <a:rect l="l" t="t" r="r" b="b"/>
              <a:pathLst>
                <a:path w="233" h="213" extrusionOk="0">
                  <a:moveTo>
                    <a:pt x="63" y="1"/>
                  </a:moveTo>
                  <a:cubicBezTo>
                    <a:pt x="48" y="1"/>
                    <a:pt x="34" y="8"/>
                    <a:pt x="28" y="21"/>
                  </a:cubicBezTo>
                  <a:cubicBezTo>
                    <a:pt x="0" y="49"/>
                    <a:pt x="0" y="76"/>
                    <a:pt x="28" y="103"/>
                  </a:cubicBezTo>
                  <a:lnTo>
                    <a:pt x="123" y="199"/>
                  </a:lnTo>
                  <a:cubicBezTo>
                    <a:pt x="137" y="212"/>
                    <a:pt x="150" y="212"/>
                    <a:pt x="164" y="212"/>
                  </a:cubicBezTo>
                  <a:cubicBezTo>
                    <a:pt x="178" y="212"/>
                    <a:pt x="191" y="212"/>
                    <a:pt x="205" y="199"/>
                  </a:cubicBezTo>
                  <a:cubicBezTo>
                    <a:pt x="232" y="172"/>
                    <a:pt x="232" y="144"/>
                    <a:pt x="205" y="117"/>
                  </a:cubicBezTo>
                  <a:lnTo>
                    <a:pt x="109" y="21"/>
                  </a:lnTo>
                  <a:cubicBezTo>
                    <a:pt x="96" y="8"/>
                    <a:pt x="79" y="1"/>
                    <a:pt x="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1"/>
            <p:cNvSpPr/>
            <p:nvPr/>
          </p:nvSpPr>
          <p:spPr>
            <a:xfrm flipH="1">
              <a:off x="8432608" y="325634"/>
              <a:ext cx="34559" cy="19994"/>
            </a:xfrm>
            <a:custGeom>
              <a:avLst/>
              <a:gdLst/>
              <a:ahLst/>
              <a:cxnLst/>
              <a:rect l="l" t="t" r="r" b="b"/>
              <a:pathLst>
                <a:path w="261" h="151" extrusionOk="0">
                  <a:moveTo>
                    <a:pt x="83" y="0"/>
                  </a:moveTo>
                  <a:cubicBezTo>
                    <a:pt x="55" y="0"/>
                    <a:pt x="14" y="14"/>
                    <a:pt x="14" y="55"/>
                  </a:cubicBezTo>
                  <a:cubicBezTo>
                    <a:pt x="1" y="82"/>
                    <a:pt x="28" y="123"/>
                    <a:pt x="55" y="123"/>
                  </a:cubicBezTo>
                  <a:lnTo>
                    <a:pt x="178" y="150"/>
                  </a:lnTo>
                  <a:lnTo>
                    <a:pt x="192" y="150"/>
                  </a:lnTo>
                  <a:cubicBezTo>
                    <a:pt x="219" y="150"/>
                    <a:pt x="247" y="123"/>
                    <a:pt x="247" y="96"/>
                  </a:cubicBezTo>
                  <a:cubicBezTo>
                    <a:pt x="260" y="69"/>
                    <a:pt x="233" y="28"/>
                    <a:pt x="206" y="28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1"/>
            <p:cNvSpPr/>
            <p:nvPr/>
          </p:nvSpPr>
          <p:spPr>
            <a:xfrm flipH="1">
              <a:off x="8168710" y="278495"/>
              <a:ext cx="27276" cy="34559"/>
            </a:xfrm>
            <a:custGeom>
              <a:avLst/>
              <a:gdLst/>
              <a:ahLst/>
              <a:cxnLst/>
              <a:rect l="l" t="t" r="r" b="b"/>
              <a:pathLst>
                <a:path w="206" h="261" extrusionOk="0">
                  <a:moveTo>
                    <a:pt x="145" y="0"/>
                  </a:moveTo>
                  <a:cubicBezTo>
                    <a:pt x="133" y="0"/>
                    <a:pt x="120" y="5"/>
                    <a:pt x="110" y="15"/>
                  </a:cubicBezTo>
                  <a:cubicBezTo>
                    <a:pt x="42" y="42"/>
                    <a:pt x="1" y="138"/>
                    <a:pt x="28" y="220"/>
                  </a:cubicBezTo>
                  <a:cubicBezTo>
                    <a:pt x="28" y="247"/>
                    <a:pt x="55" y="261"/>
                    <a:pt x="83" y="261"/>
                  </a:cubicBezTo>
                  <a:lnTo>
                    <a:pt x="96" y="261"/>
                  </a:lnTo>
                  <a:cubicBezTo>
                    <a:pt x="124" y="247"/>
                    <a:pt x="151" y="220"/>
                    <a:pt x="137" y="179"/>
                  </a:cubicBezTo>
                  <a:cubicBezTo>
                    <a:pt x="137" y="152"/>
                    <a:pt x="137" y="124"/>
                    <a:pt x="165" y="111"/>
                  </a:cubicBezTo>
                  <a:cubicBezTo>
                    <a:pt x="192" y="97"/>
                    <a:pt x="206" y="70"/>
                    <a:pt x="192" y="29"/>
                  </a:cubicBezTo>
                  <a:cubicBezTo>
                    <a:pt x="184" y="12"/>
                    <a:pt x="165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1"/>
            <p:cNvSpPr/>
            <p:nvPr/>
          </p:nvSpPr>
          <p:spPr>
            <a:xfrm flipH="1">
              <a:off x="8363886" y="231489"/>
              <a:ext cx="32705" cy="25555"/>
            </a:xfrm>
            <a:custGeom>
              <a:avLst/>
              <a:gdLst/>
              <a:ahLst/>
              <a:cxnLst/>
              <a:rect l="l" t="t" r="r" b="b"/>
              <a:pathLst>
                <a:path w="247" h="193" extrusionOk="0">
                  <a:moveTo>
                    <a:pt x="61" y="0"/>
                  </a:moveTo>
                  <a:cubicBezTo>
                    <a:pt x="41" y="0"/>
                    <a:pt x="22" y="12"/>
                    <a:pt x="14" y="29"/>
                  </a:cubicBezTo>
                  <a:cubicBezTo>
                    <a:pt x="0" y="56"/>
                    <a:pt x="0" y="97"/>
                    <a:pt x="28" y="111"/>
                  </a:cubicBezTo>
                  <a:lnTo>
                    <a:pt x="150" y="192"/>
                  </a:lnTo>
                  <a:lnTo>
                    <a:pt x="178" y="192"/>
                  </a:lnTo>
                  <a:cubicBezTo>
                    <a:pt x="205" y="192"/>
                    <a:pt x="219" y="192"/>
                    <a:pt x="232" y="165"/>
                  </a:cubicBezTo>
                  <a:cubicBezTo>
                    <a:pt x="246" y="138"/>
                    <a:pt x="246" y="111"/>
                    <a:pt x="219" y="83"/>
                  </a:cubicBezTo>
                  <a:lnTo>
                    <a:pt x="96" y="15"/>
                  </a:lnTo>
                  <a:cubicBezTo>
                    <a:pt x="85" y="5"/>
                    <a:pt x="73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1"/>
            <p:cNvSpPr/>
            <p:nvPr/>
          </p:nvSpPr>
          <p:spPr>
            <a:xfrm flipH="1">
              <a:off x="8259148" y="224339"/>
              <a:ext cx="23569" cy="30852"/>
            </a:xfrm>
            <a:custGeom>
              <a:avLst/>
              <a:gdLst/>
              <a:ahLst/>
              <a:cxnLst/>
              <a:rect l="l" t="t" r="r" b="b"/>
              <a:pathLst>
                <a:path w="178" h="233" extrusionOk="0">
                  <a:moveTo>
                    <a:pt x="55" y="1"/>
                  </a:moveTo>
                  <a:cubicBezTo>
                    <a:pt x="14" y="14"/>
                    <a:pt x="0" y="55"/>
                    <a:pt x="14" y="83"/>
                  </a:cubicBezTo>
                  <a:lnTo>
                    <a:pt x="55" y="192"/>
                  </a:lnTo>
                  <a:cubicBezTo>
                    <a:pt x="55" y="219"/>
                    <a:pt x="82" y="233"/>
                    <a:pt x="110" y="233"/>
                  </a:cubicBezTo>
                  <a:lnTo>
                    <a:pt x="123" y="233"/>
                  </a:lnTo>
                  <a:cubicBezTo>
                    <a:pt x="164" y="219"/>
                    <a:pt x="178" y="192"/>
                    <a:pt x="164" y="165"/>
                  </a:cubicBezTo>
                  <a:lnTo>
                    <a:pt x="123" y="42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1"/>
            <p:cNvSpPr/>
            <p:nvPr/>
          </p:nvSpPr>
          <p:spPr>
            <a:xfrm flipH="1">
              <a:off x="8139712" y="203285"/>
              <a:ext cx="39988" cy="33897"/>
            </a:xfrm>
            <a:custGeom>
              <a:avLst/>
              <a:gdLst/>
              <a:ahLst/>
              <a:cxnLst/>
              <a:rect l="l" t="t" r="r" b="b"/>
              <a:pathLst>
                <a:path w="302" h="256" extrusionOk="0">
                  <a:moveTo>
                    <a:pt x="226" y="1"/>
                  </a:moveTo>
                  <a:cubicBezTo>
                    <a:pt x="214" y="1"/>
                    <a:pt x="203" y="4"/>
                    <a:pt x="192" y="10"/>
                  </a:cubicBezTo>
                  <a:lnTo>
                    <a:pt x="28" y="146"/>
                  </a:lnTo>
                  <a:cubicBezTo>
                    <a:pt x="14" y="173"/>
                    <a:pt x="1" y="214"/>
                    <a:pt x="28" y="228"/>
                  </a:cubicBezTo>
                  <a:cubicBezTo>
                    <a:pt x="42" y="242"/>
                    <a:pt x="55" y="255"/>
                    <a:pt x="69" y="255"/>
                  </a:cubicBezTo>
                  <a:cubicBezTo>
                    <a:pt x="83" y="255"/>
                    <a:pt x="96" y="255"/>
                    <a:pt x="110" y="242"/>
                  </a:cubicBezTo>
                  <a:lnTo>
                    <a:pt x="274" y="105"/>
                  </a:lnTo>
                  <a:cubicBezTo>
                    <a:pt x="287" y="78"/>
                    <a:pt x="301" y="51"/>
                    <a:pt x="274" y="23"/>
                  </a:cubicBezTo>
                  <a:cubicBezTo>
                    <a:pt x="258" y="7"/>
                    <a:pt x="242" y="1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1"/>
            <p:cNvSpPr/>
            <p:nvPr/>
          </p:nvSpPr>
          <p:spPr>
            <a:xfrm flipH="1">
              <a:off x="8047553" y="244200"/>
              <a:ext cx="34559" cy="16419"/>
            </a:xfrm>
            <a:custGeom>
              <a:avLst/>
              <a:gdLst/>
              <a:ahLst/>
              <a:cxnLst/>
              <a:rect l="l" t="t" r="r" b="b"/>
              <a:pathLst>
                <a:path w="261" h="124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6"/>
                    <a:pt x="28" y="124"/>
                    <a:pt x="56" y="124"/>
                  </a:cubicBezTo>
                  <a:lnTo>
                    <a:pt x="192" y="124"/>
                  </a:lnTo>
                  <a:cubicBezTo>
                    <a:pt x="233" y="124"/>
                    <a:pt x="260" y="96"/>
                    <a:pt x="260" y="56"/>
                  </a:cubicBezTo>
                  <a:cubicBezTo>
                    <a:pt x="260" y="28"/>
                    <a:pt x="233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1"/>
            <p:cNvSpPr/>
            <p:nvPr/>
          </p:nvSpPr>
          <p:spPr>
            <a:xfrm flipH="1">
              <a:off x="8324162" y="283129"/>
              <a:ext cx="29130" cy="29925"/>
            </a:xfrm>
            <a:custGeom>
              <a:avLst/>
              <a:gdLst/>
              <a:ahLst/>
              <a:cxnLst/>
              <a:rect l="l" t="t" r="r" b="b"/>
              <a:pathLst>
                <a:path w="220" h="226" extrusionOk="0">
                  <a:moveTo>
                    <a:pt x="62" y="0"/>
                  </a:moveTo>
                  <a:cubicBezTo>
                    <a:pt x="45" y="0"/>
                    <a:pt x="28" y="7"/>
                    <a:pt x="15" y="21"/>
                  </a:cubicBezTo>
                  <a:cubicBezTo>
                    <a:pt x="1" y="48"/>
                    <a:pt x="1" y="89"/>
                    <a:pt x="15" y="103"/>
                  </a:cubicBezTo>
                  <a:lnTo>
                    <a:pt x="124" y="212"/>
                  </a:lnTo>
                  <a:cubicBezTo>
                    <a:pt x="124" y="212"/>
                    <a:pt x="151" y="226"/>
                    <a:pt x="165" y="226"/>
                  </a:cubicBezTo>
                  <a:cubicBezTo>
                    <a:pt x="178" y="226"/>
                    <a:pt x="192" y="212"/>
                    <a:pt x="206" y="212"/>
                  </a:cubicBezTo>
                  <a:cubicBezTo>
                    <a:pt x="219" y="185"/>
                    <a:pt x="219" y="144"/>
                    <a:pt x="206" y="117"/>
                  </a:cubicBezTo>
                  <a:lnTo>
                    <a:pt x="110" y="21"/>
                  </a:lnTo>
                  <a:cubicBezTo>
                    <a:pt x="97" y="7"/>
                    <a:pt x="79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1"/>
            <p:cNvSpPr/>
            <p:nvPr/>
          </p:nvSpPr>
          <p:spPr>
            <a:xfrm flipH="1">
              <a:off x="8080126" y="312525"/>
              <a:ext cx="32705" cy="18670"/>
            </a:xfrm>
            <a:custGeom>
              <a:avLst/>
              <a:gdLst/>
              <a:ahLst/>
              <a:cxnLst/>
              <a:rect l="l" t="t" r="r" b="b"/>
              <a:pathLst>
                <a:path w="247" h="141" extrusionOk="0">
                  <a:moveTo>
                    <a:pt x="62" y="0"/>
                  </a:moveTo>
                  <a:cubicBezTo>
                    <a:pt x="33" y="0"/>
                    <a:pt x="15" y="22"/>
                    <a:pt x="15" y="45"/>
                  </a:cubicBezTo>
                  <a:cubicBezTo>
                    <a:pt x="1" y="86"/>
                    <a:pt x="28" y="113"/>
                    <a:pt x="55" y="127"/>
                  </a:cubicBezTo>
                  <a:lnTo>
                    <a:pt x="178" y="140"/>
                  </a:lnTo>
                  <a:lnTo>
                    <a:pt x="192" y="140"/>
                  </a:lnTo>
                  <a:cubicBezTo>
                    <a:pt x="219" y="140"/>
                    <a:pt x="247" y="127"/>
                    <a:pt x="247" y="99"/>
                  </a:cubicBezTo>
                  <a:cubicBezTo>
                    <a:pt x="247" y="58"/>
                    <a:pt x="233" y="31"/>
                    <a:pt x="192" y="31"/>
                  </a:cubicBezTo>
                  <a:lnTo>
                    <a:pt x="83" y="4"/>
                  </a:lnTo>
                  <a:cubicBezTo>
                    <a:pt x="75" y="1"/>
                    <a:pt x="68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1"/>
            <p:cNvSpPr/>
            <p:nvPr/>
          </p:nvSpPr>
          <p:spPr>
            <a:xfrm flipH="1">
              <a:off x="7915538" y="428120"/>
              <a:ext cx="52567" cy="29527"/>
            </a:xfrm>
            <a:custGeom>
              <a:avLst/>
              <a:gdLst/>
              <a:ahLst/>
              <a:cxnLst/>
              <a:rect l="l" t="t" r="r" b="b"/>
              <a:pathLst>
                <a:path w="397" h="223" extrusionOk="0">
                  <a:moveTo>
                    <a:pt x="330" y="1"/>
                  </a:moveTo>
                  <a:cubicBezTo>
                    <a:pt x="325" y="1"/>
                    <a:pt x="319" y="2"/>
                    <a:pt x="314" y="5"/>
                  </a:cubicBezTo>
                  <a:lnTo>
                    <a:pt x="41" y="114"/>
                  </a:lnTo>
                  <a:cubicBezTo>
                    <a:pt x="14" y="127"/>
                    <a:pt x="0" y="155"/>
                    <a:pt x="0" y="196"/>
                  </a:cubicBezTo>
                  <a:cubicBezTo>
                    <a:pt x="14" y="209"/>
                    <a:pt x="41" y="223"/>
                    <a:pt x="68" y="223"/>
                  </a:cubicBezTo>
                  <a:lnTo>
                    <a:pt x="82" y="223"/>
                  </a:lnTo>
                  <a:lnTo>
                    <a:pt x="355" y="114"/>
                  </a:lnTo>
                  <a:cubicBezTo>
                    <a:pt x="382" y="114"/>
                    <a:pt x="396" y="73"/>
                    <a:pt x="396" y="46"/>
                  </a:cubicBezTo>
                  <a:cubicBezTo>
                    <a:pt x="385" y="23"/>
                    <a:pt x="356" y="1"/>
                    <a:pt x="3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31"/>
            <p:cNvSpPr/>
            <p:nvPr/>
          </p:nvSpPr>
          <p:spPr>
            <a:xfrm flipH="1">
              <a:off x="7595644" y="825488"/>
              <a:ext cx="858811" cy="508984"/>
            </a:xfrm>
            <a:custGeom>
              <a:avLst/>
              <a:gdLst/>
              <a:ahLst/>
              <a:cxnLst/>
              <a:rect l="l" t="t" r="r" b="b"/>
              <a:pathLst>
                <a:path w="6486" h="3844" extrusionOk="0">
                  <a:moveTo>
                    <a:pt x="3076" y="0"/>
                  </a:moveTo>
                  <a:cubicBezTo>
                    <a:pt x="2888" y="0"/>
                    <a:pt x="2704" y="35"/>
                    <a:pt x="2554" y="130"/>
                  </a:cubicBezTo>
                  <a:cubicBezTo>
                    <a:pt x="2417" y="226"/>
                    <a:pt x="2294" y="294"/>
                    <a:pt x="2130" y="294"/>
                  </a:cubicBezTo>
                  <a:cubicBezTo>
                    <a:pt x="2085" y="294"/>
                    <a:pt x="2036" y="291"/>
                    <a:pt x="1987" y="291"/>
                  </a:cubicBezTo>
                  <a:cubicBezTo>
                    <a:pt x="1889" y="291"/>
                    <a:pt x="1789" y="303"/>
                    <a:pt x="1707" y="376"/>
                  </a:cubicBezTo>
                  <a:cubicBezTo>
                    <a:pt x="1611" y="444"/>
                    <a:pt x="1571" y="567"/>
                    <a:pt x="1502" y="663"/>
                  </a:cubicBezTo>
                  <a:cubicBezTo>
                    <a:pt x="1393" y="813"/>
                    <a:pt x="1202" y="895"/>
                    <a:pt x="1065" y="1004"/>
                  </a:cubicBezTo>
                  <a:cubicBezTo>
                    <a:pt x="942" y="1113"/>
                    <a:pt x="820" y="1168"/>
                    <a:pt x="683" y="1250"/>
                  </a:cubicBezTo>
                  <a:cubicBezTo>
                    <a:pt x="506" y="1345"/>
                    <a:pt x="396" y="1523"/>
                    <a:pt x="314" y="1700"/>
                  </a:cubicBezTo>
                  <a:cubicBezTo>
                    <a:pt x="151" y="2014"/>
                    <a:pt x="0" y="2465"/>
                    <a:pt x="164" y="2820"/>
                  </a:cubicBezTo>
                  <a:cubicBezTo>
                    <a:pt x="273" y="3038"/>
                    <a:pt x="656" y="3229"/>
                    <a:pt x="874" y="3325"/>
                  </a:cubicBezTo>
                  <a:cubicBezTo>
                    <a:pt x="1052" y="3407"/>
                    <a:pt x="1229" y="3434"/>
                    <a:pt x="1420" y="3475"/>
                  </a:cubicBezTo>
                  <a:cubicBezTo>
                    <a:pt x="1598" y="3516"/>
                    <a:pt x="1680" y="3707"/>
                    <a:pt x="1857" y="3735"/>
                  </a:cubicBezTo>
                  <a:cubicBezTo>
                    <a:pt x="2067" y="3771"/>
                    <a:pt x="2379" y="3844"/>
                    <a:pt x="2649" y="3844"/>
                  </a:cubicBezTo>
                  <a:cubicBezTo>
                    <a:pt x="2784" y="3844"/>
                    <a:pt x="2909" y="3826"/>
                    <a:pt x="3004" y="3776"/>
                  </a:cubicBezTo>
                  <a:cubicBezTo>
                    <a:pt x="3108" y="3729"/>
                    <a:pt x="3212" y="3644"/>
                    <a:pt x="3333" y="3644"/>
                  </a:cubicBezTo>
                  <a:cubicBezTo>
                    <a:pt x="3355" y="3644"/>
                    <a:pt x="3377" y="3646"/>
                    <a:pt x="3400" y="3653"/>
                  </a:cubicBezTo>
                  <a:cubicBezTo>
                    <a:pt x="3605" y="3721"/>
                    <a:pt x="3700" y="3830"/>
                    <a:pt x="3933" y="3830"/>
                  </a:cubicBezTo>
                  <a:cubicBezTo>
                    <a:pt x="4301" y="3803"/>
                    <a:pt x="4615" y="3694"/>
                    <a:pt x="4957" y="3571"/>
                  </a:cubicBezTo>
                  <a:cubicBezTo>
                    <a:pt x="5091" y="3522"/>
                    <a:pt x="5214" y="3473"/>
                    <a:pt x="5356" y="3473"/>
                  </a:cubicBezTo>
                  <a:cubicBezTo>
                    <a:pt x="5373" y="3473"/>
                    <a:pt x="5390" y="3474"/>
                    <a:pt x="5407" y="3475"/>
                  </a:cubicBezTo>
                  <a:cubicBezTo>
                    <a:pt x="5480" y="3485"/>
                    <a:pt x="5543" y="3493"/>
                    <a:pt x="5602" y="3493"/>
                  </a:cubicBezTo>
                  <a:cubicBezTo>
                    <a:pt x="5707" y="3493"/>
                    <a:pt x="5798" y="3467"/>
                    <a:pt x="5912" y="3380"/>
                  </a:cubicBezTo>
                  <a:cubicBezTo>
                    <a:pt x="6172" y="3188"/>
                    <a:pt x="6431" y="2915"/>
                    <a:pt x="6458" y="2574"/>
                  </a:cubicBezTo>
                  <a:cubicBezTo>
                    <a:pt x="6486" y="2205"/>
                    <a:pt x="6281" y="1932"/>
                    <a:pt x="6267" y="1591"/>
                  </a:cubicBezTo>
                  <a:cubicBezTo>
                    <a:pt x="6254" y="1263"/>
                    <a:pt x="5981" y="1004"/>
                    <a:pt x="5721" y="826"/>
                  </a:cubicBezTo>
                  <a:cubicBezTo>
                    <a:pt x="5421" y="608"/>
                    <a:pt x="5038" y="349"/>
                    <a:pt x="4670" y="280"/>
                  </a:cubicBezTo>
                  <a:cubicBezTo>
                    <a:pt x="4328" y="212"/>
                    <a:pt x="3960" y="171"/>
                    <a:pt x="3619" y="76"/>
                  </a:cubicBezTo>
                  <a:cubicBezTo>
                    <a:pt x="3455" y="35"/>
                    <a:pt x="3264" y="0"/>
                    <a:pt x="3076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31"/>
            <p:cNvSpPr/>
            <p:nvPr/>
          </p:nvSpPr>
          <p:spPr>
            <a:xfrm flipH="1">
              <a:off x="7803518" y="1104744"/>
              <a:ext cx="68853" cy="60644"/>
            </a:xfrm>
            <a:custGeom>
              <a:avLst/>
              <a:gdLst/>
              <a:ahLst/>
              <a:cxnLst/>
              <a:rect l="l" t="t" r="r" b="b"/>
              <a:pathLst>
                <a:path w="520" h="458" extrusionOk="0">
                  <a:moveTo>
                    <a:pt x="328" y="1"/>
                  </a:moveTo>
                  <a:cubicBezTo>
                    <a:pt x="247" y="1"/>
                    <a:pt x="165" y="42"/>
                    <a:pt x="96" y="96"/>
                  </a:cubicBezTo>
                  <a:cubicBezTo>
                    <a:pt x="42" y="151"/>
                    <a:pt x="1" y="219"/>
                    <a:pt x="14" y="301"/>
                  </a:cubicBezTo>
                  <a:cubicBezTo>
                    <a:pt x="28" y="342"/>
                    <a:pt x="55" y="370"/>
                    <a:pt x="83" y="397"/>
                  </a:cubicBezTo>
                  <a:cubicBezTo>
                    <a:pt x="137" y="433"/>
                    <a:pt x="204" y="458"/>
                    <a:pt x="271" y="458"/>
                  </a:cubicBezTo>
                  <a:cubicBezTo>
                    <a:pt x="304" y="458"/>
                    <a:pt x="338" y="451"/>
                    <a:pt x="369" y="438"/>
                  </a:cubicBezTo>
                  <a:cubicBezTo>
                    <a:pt x="451" y="397"/>
                    <a:pt x="520" y="301"/>
                    <a:pt x="506" y="192"/>
                  </a:cubicBezTo>
                  <a:cubicBezTo>
                    <a:pt x="506" y="96"/>
                    <a:pt x="424" y="15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1"/>
            <p:cNvSpPr/>
            <p:nvPr/>
          </p:nvSpPr>
          <p:spPr>
            <a:xfrm flipH="1">
              <a:off x="7857806" y="1088590"/>
              <a:ext cx="43430" cy="22510"/>
            </a:xfrm>
            <a:custGeom>
              <a:avLst/>
              <a:gdLst/>
              <a:ahLst/>
              <a:cxnLst/>
              <a:rect l="l" t="t" r="r" b="b"/>
              <a:pathLst>
                <a:path w="328" h="170" extrusionOk="0">
                  <a:moveTo>
                    <a:pt x="191" y="0"/>
                  </a:moveTo>
                  <a:cubicBezTo>
                    <a:pt x="123" y="14"/>
                    <a:pt x="69" y="27"/>
                    <a:pt x="14" y="55"/>
                  </a:cubicBezTo>
                  <a:cubicBezTo>
                    <a:pt x="0" y="82"/>
                    <a:pt x="0" y="96"/>
                    <a:pt x="14" y="123"/>
                  </a:cubicBezTo>
                  <a:cubicBezTo>
                    <a:pt x="28" y="137"/>
                    <a:pt x="55" y="137"/>
                    <a:pt x="69" y="150"/>
                  </a:cubicBezTo>
                  <a:cubicBezTo>
                    <a:pt x="107" y="160"/>
                    <a:pt x="153" y="169"/>
                    <a:pt x="195" y="169"/>
                  </a:cubicBezTo>
                  <a:cubicBezTo>
                    <a:pt x="213" y="169"/>
                    <a:pt x="230" y="168"/>
                    <a:pt x="246" y="164"/>
                  </a:cubicBezTo>
                  <a:cubicBezTo>
                    <a:pt x="301" y="137"/>
                    <a:pt x="328" y="55"/>
                    <a:pt x="273" y="14"/>
                  </a:cubicBezTo>
                  <a:cubicBezTo>
                    <a:pt x="246" y="0"/>
                    <a:pt x="219" y="0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1"/>
            <p:cNvSpPr/>
            <p:nvPr/>
          </p:nvSpPr>
          <p:spPr>
            <a:xfrm flipH="1">
              <a:off x="7843241" y="1029269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217" y="0"/>
                  </a:moveTo>
                  <a:cubicBezTo>
                    <a:pt x="164" y="0"/>
                    <a:pt x="112" y="26"/>
                    <a:pt x="82" y="66"/>
                  </a:cubicBezTo>
                  <a:cubicBezTo>
                    <a:pt x="28" y="120"/>
                    <a:pt x="0" y="202"/>
                    <a:pt x="55" y="257"/>
                  </a:cubicBezTo>
                  <a:cubicBezTo>
                    <a:pt x="75" y="277"/>
                    <a:pt x="102" y="290"/>
                    <a:pt x="131" y="290"/>
                  </a:cubicBezTo>
                  <a:cubicBezTo>
                    <a:pt x="142" y="290"/>
                    <a:pt x="153" y="288"/>
                    <a:pt x="164" y="284"/>
                  </a:cubicBezTo>
                  <a:cubicBezTo>
                    <a:pt x="232" y="271"/>
                    <a:pt x="301" y="243"/>
                    <a:pt x="328" y="175"/>
                  </a:cubicBezTo>
                  <a:cubicBezTo>
                    <a:pt x="355" y="120"/>
                    <a:pt x="328" y="38"/>
                    <a:pt x="273" y="11"/>
                  </a:cubicBezTo>
                  <a:cubicBezTo>
                    <a:pt x="255" y="4"/>
                    <a:pt x="236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1"/>
            <p:cNvSpPr/>
            <p:nvPr/>
          </p:nvSpPr>
          <p:spPr>
            <a:xfrm flipH="1">
              <a:off x="7919246" y="1083161"/>
              <a:ext cx="61571" cy="70575"/>
            </a:xfrm>
            <a:custGeom>
              <a:avLst/>
              <a:gdLst/>
              <a:ahLst/>
              <a:cxnLst/>
              <a:rect l="l" t="t" r="r" b="b"/>
              <a:pathLst>
                <a:path w="465" h="533" extrusionOk="0">
                  <a:moveTo>
                    <a:pt x="260" y="0"/>
                  </a:moveTo>
                  <a:cubicBezTo>
                    <a:pt x="205" y="41"/>
                    <a:pt x="1" y="191"/>
                    <a:pt x="1" y="259"/>
                  </a:cubicBezTo>
                  <a:cubicBezTo>
                    <a:pt x="1" y="328"/>
                    <a:pt x="28" y="410"/>
                    <a:pt x="82" y="464"/>
                  </a:cubicBezTo>
                  <a:cubicBezTo>
                    <a:pt x="123" y="505"/>
                    <a:pt x="192" y="533"/>
                    <a:pt x="260" y="533"/>
                  </a:cubicBezTo>
                  <a:cubicBezTo>
                    <a:pt x="328" y="533"/>
                    <a:pt x="397" y="505"/>
                    <a:pt x="424" y="437"/>
                  </a:cubicBezTo>
                  <a:cubicBezTo>
                    <a:pt x="465" y="382"/>
                    <a:pt x="465" y="300"/>
                    <a:pt x="451" y="232"/>
                  </a:cubicBezTo>
                  <a:cubicBezTo>
                    <a:pt x="424" y="137"/>
                    <a:pt x="369" y="27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1"/>
            <p:cNvSpPr/>
            <p:nvPr/>
          </p:nvSpPr>
          <p:spPr>
            <a:xfrm flipH="1">
              <a:off x="7931824" y="1019736"/>
              <a:ext cx="21715" cy="30984"/>
            </a:xfrm>
            <a:custGeom>
              <a:avLst/>
              <a:gdLst/>
              <a:ahLst/>
              <a:cxnLst/>
              <a:rect l="l" t="t" r="r" b="b"/>
              <a:pathLst>
                <a:path w="164" h="234" extrusionOk="0">
                  <a:moveTo>
                    <a:pt x="38" y="1"/>
                  </a:moveTo>
                  <a:cubicBezTo>
                    <a:pt x="12" y="1"/>
                    <a:pt x="0" y="206"/>
                    <a:pt x="27" y="220"/>
                  </a:cubicBezTo>
                  <a:cubicBezTo>
                    <a:pt x="40" y="229"/>
                    <a:pt x="54" y="234"/>
                    <a:pt x="69" y="234"/>
                  </a:cubicBezTo>
                  <a:cubicBezTo>
                    <a:pt x="116" y="234"/>
                    <a:pt x="163" y="190"/>
                    <a:pt x="163" y="138"/>
                  </a:cubicBezTo>
                  <a:cubicBezTo>
                    <a:pt x="163" y="69"/>
                    <a:pt x="109" y="15"/>
                    <a:pt x="40" y="1"/>
                  </a:cubicBezTo>
                  <a:cubicBezTo>
                    <a:pt x="39" y="1"/>
                    <a:pt x="39" y="1"/>
                    <a:pt x="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1"/>
            <p:cNvSpPr/>
            <p:nvPr/>
          </p:nvSpPr>
          <p:spPr>
            <a:xfrm flipH="1">
              <a:off x="7977110" y="1046880"/>
              <a:ext cx="65146" cy="48992"/>
            </a:xfrm>
            <a:custGeom>
              <a:avLst/>
              <a:gdLst/>
              <a:ahLst/>
              <a:cxnLst/>
              <a:rect l="l" t="t" r="r" b="b"/>
              <a:pathLst>
                <a:path w="492" h="370" extrusionOk="0">
                  <a:moveTo>
                    <a:pt x="355" y="1"/>
                  </a:moveTo>
                  <a:cubicBezTo>
                    <a:pt x="328" y="1"/>
                    <a:pt x="301" y="1"/>
                    <a:pt x="273" y="15"/>
                  </a:cubicBezTo>
                  <a:cubicBezTo>
                    <a:pt x="205" y="15"/>
                    <a:pt x="137" y="42"/>
                    <a:pt x="82" y="83"/>
                  </a:cubicBezTo>
                  <a:cubicBezTo>
                    <a:pt x="41" y="124"/>
                    <a:pt x="0" y="192"/>
                    <a:pt x="14" y="260"/>
                  </a:cubicBezTo>
                  <a:cubicBezTo>
                    <a:pt x="41" y="342"/>
                    <a:pt x="151" y="370"/>
                    <a:pt x="246" y="370"/>
                  </a:cubicBezTo>
                  <a:cubicBezTo>
                    <a:pt x="328" y="356"/>
                    <a:pt x="424" y="301"/>
                    <a:pt x="465" y="219"/>
                  </a:cubicBezTo>
                  <a:cubicBezTo>
                    <a:pt x="492" y="138"/>
                    <a:pt x="451" y="28"/>
                    <a:pt x="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1"/>
            <p:cNvSpPr/>
            <p:nvPr/>
          </p:nvSpPr>
          <p:spPr>
            <a:xfrm flipH="1">
              <a:off x="8024116" y="1015763"/>
              <a:ext cx="21715" cy="22112"/>
            </a:xfrm>
            <a:custGeom>
              <a:avLst/>
              <a:gdLst/>
              <a:ahLst/>
              <a:cxnLst/>
              <a:rect l="l" t="t" r="r" b="b"/>
              <a:pathLst>
                <a:path w="164" h="167" extrusionOk="0">
                  <a:moveTo>
                    <a:pt x="84" y="0"/>
                  </a:moveTo>
                  <a:cubicBezTo>
                    <a:pt x="79" y="0"/>
                    <a:pt x="73" y="1"/>
                    <a:pt x="68" y="4"/>
                  </a:cubicBezTo>
                  <a:cubicBezTo>
                    <a:pt x="55" y="4"/>
                    <a:pt x="41" y="18"/>
                    <a:pt x="41" y="31"/>
                  </a:cubicBezTo>
                  <a:cubicBezTo>
                    <a:pt x="14" y="58"/>
                    <a:pt x="0" y="113"/>
                    <a:pt x="41" y="140"/>
                  </a:cubicBezTo>
                  <a:cubicBezTo>
                    <a:pt x="53" y="159"/>
                    <a:pt x="71" y="166"/>
                    <a:pt x="90" y="166"/>
                  </a:cubicBezTo>
                  <a:cubicBezTo>
                    <a:pt x="112" y="166"/>
                    <a:pt x="135" y="155"/>
                    <a:pt x="150" y="140"/>
                  </a:cubicBezTo>
                  <a:cubicBezTo>
                    <a:pt x="164" y="99"/>
                    <a:pt x="164" y="72"/>
                    <a:pt x="150" y="45"/>
                  </a:cubicBezTo>
                  <a:cubicBezTo>
                    <a:pt x="139" y="23"/>
                    <a:pt x="110" y="0"/>
                    <a:pt x="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1"/>
            <p:cNvSpPr/>
            <p:nvPr/>
          </p:nvSpPr>
          <p:spPr>
            <a:xfrm flipH="1">
              <a:off x="8045700" y="1070449"/>
              <a:ext cx="72561" cy="80373"/>
            </a:xfrm>
            <a:custGeom>
              <a:avLst/>
              <a:gdLst/>
              <a:ahLst/>
              <a:cxnLst/>
              <a:rect l="l" t="t" r="r" b="b"/>
              <a:pathLst>
                <a:path w="548" h="607" extrusionOk="0">
                  <a:moveTo>
                    <a:pt x="206" y="0"/>
                  </a:moveTo>
                  <a:cubicBezTo>
                    <a:pt x="165" y="14"/>
                    <a:pt x="124" y="41"/>
                    <a:pt x="110" y="82"/>
                  </a:cubicBezTo>
                  <a:cubicBezTo>
                    <a:pt x="56" y="110"/>
                    <a:pt x="28" y="164"/>
                    <a:pt x="28" y="233"/>
                  </a:cubicBezTo>
                  <a:cubicBezTo>
                    <a:pt x="1" y="369"/>
                    <a:pt x="83" y="506"/>
                    <a:pt x="192" y="574"/>
                  </a:cubicBezTo>
                  <a:cubicBezTo>
                    <a:pt x="232" y="594"/>
                    <a:pt x="279" y="607"/>
                    <a:pt x="323" y="607"/>
                  </a:cubicBezTo>
                  <a:cubicBezTo>
                    <a:pt x="339" y="607"/>
                    <a:pt x="355" y="605"/>
                    <a:pt x="370" y="601"/>
                  </a:cubicBezTo>
                  <a:cubicBezTo>
                    <a:pt x="438" y="588"/>
                    <a:pt x="492" y="560"/>
                    <a:pt x="520" y="506"/>
                  </a:cubicBezTo>
                  <a:cubicBezTo>
                    <a:pt x="533" y="465"/>
                    <a:pt x="547" y="424"/>
                    <a:pt x="547" y="383"/>
                  </a:cubicBezTo>
                  <a:cubicBezTo>
                    <a:pt x="547" y="233"/>
                    <a:pt x="465" y="96"/>
                    <a:pt x="329" y="28"/>
                  </a:cubicBezTo>
                  <a:cubicBezTo>
                    <a:pt x="288" y="14"/>
                    <a:pt x="247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1"/>
            <p:cNvSpPr/>
            <p:nvPr/>
          </p:nvSpPr>
          <p:spPr>
            <a:xfrm flipH="1">
              <a:off x="8009550" y="1110173"/>
              <a:ext cx="21848" cy="28733"/>
            </a:xfrm>
            <a:custGeom>
              <a:avLst/>
              <a:gdLst/>
              <a:ahLst/>
              <a:cxnLst/>
              <a:rect l="l" t="t" r="r" b="b"/>
              <a:pathLst>
                <a:path w="165" h="217" extrusionOk="0">
                  <a:moveTo>
                    <a:pt x="82" y="1"/>
                  </a:moveTo>
                  <a:cubicBezTo>
                    <a:pt x="55" y="1"/>
                    <a:pt x="41" y="28"/>
                    <a:pt x="28" y="55"/>
                  </a:cubicBezTo>
                  <a:cubicBezTo>
                    <a:pt x="14" y="83"/>
                    <a:pt x="14" y="110"/>
                    <a:pt x="0" y="124"/>
                  </a:cubicBezTo>
                  <a:cubicBezTo>
                    <a:pt x="0" y="151"/>
                    <a:pt x="0" y="165"/>
                    <a:pt x="14" y="192"/>
                  </a:cubicBezTo>
                  <a:cubicBezTo>
                    <a:pt x="25" y="209"/>
                    <a:pt x="44" y="217"/>
                    <a:pt x="64" y="217"/>
                  </a:cubicBezTo>
                  <a:cubicBezTo>
                    <a:pt x="91" y="217"/>
                    <a:pt x="121" y="202"/>
                    <a:pt x="137" y="178"/>
                  </a:cubicBezTo>
                  <a:cubicBezTo>
                    <a:pt x="164" y="137"/>
                    <a:pt x="150" y="83"/>
                    <a:pt x="123" y="42"/>
                  </a:cubicBezTo>
                  <a:cubicBezTo>
                    <a:pt x="109" y="28"/>
                    <a:pt x="96" y="14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1"/>
            <p:cNvSpPr/>
            <p:nvPr/>
          </p:nvSpPr>
          <p:spPr>
            <a:xfrm flipH="1">
              <a:off x="7955394" y="962004"/>
              <a:ext cx="47138" cy="45946"/>
            </a:xfrm>
            <a:custGeom>
              <a:avLst/>
              <a:gdLst/>
              <a:ahLst/>
              <a:cxnLst/>
              <a:rect l="l" t="t" r="r" b="b"/>
              <a:pathLst>
                <a:path w="356" h="347" extrusionOk="0">
                  <a:moveTo>
                    <a:pt x="217" y="0"/>
                  </a:moveTo>
                  <a:cubicBezTo>
                    <a:pt x="192" y="0"/>
                    <a:pt x="165" y="7"/>
                    <a:pt x="137" y="14"/>
                  </a:cubicBezTo>
                  <a:cubicBezTo>
                    <a:pt x="110" y="28"/>
                    <a:pt x="83" y="28"/>
                    <a:pt x="69" y="41"/>
                  </a:cubicBezTo>
                  <a:cubicBezTo>
                    <a:pt x="55" y="41"/>
                    <a:pt x="28" y="41"/>
                    <a:pt x="28" y="55"/>
                  </a:cubicBezTo>
                  <a:cubicBezTo>
                    <a:pt x="1" y="82"/>
                    <a:pt x="1" y="123"/>
                    <a:pt x="1" y="150"/>
                  </a:cubicBezTo>
                  <a:cubicBezTo>
                    <a:pt x="1" y="191"/>
                    <a:pt x="1" y="232"/>
                    <a:pt x="14" y="260"/>
                  </a:cubicBezTo>
                  <a:cubicBezTo>
                    <a:pt x="43" y="316"/>
                    <a:pt x="103" y="347"/>
                    <a:pt x="161" y="347"/>
                  </a:cubicBezTo>
                  <a:cubicBezTo>
                    <a:pt x="187" y="347"/>
                    <a:pt x="212" y="341"/>
                    <a:pt x="233" y="328"/>
                  </a:cubicBezTo>
                  <a:cubicBezTo>
                    <a:pt x="315" y="287"/>
                    <a:pt x="356" y="191"/>
                    <a:pt x="342" y="109"/>
                  </a:cubicBezTo>
                  <a:cubicBezTo>
                    <a:pt x="328" y="82"/>
                    <a:pt x="315" y="41"/>
                    <a:pt x="287" y="28"/>
                  </a:cubicBezTo>
                  <a:cubicBezTo>
                    <a:pt x="267" y="7"/>
                    <a:pt x="243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1"/>
            <p:cNvSpPr/>
            <p:nvPr/>
          </p:nvSpPr>
          <p:spPr>
            <a:xfrm flipH="1">
              <a:off x="7848669" y="978026"/>
              <a:ext cx="29130" cy="19597"/>
            </a:xfrm>
            <a:custGeom>
              <a:avLst/>
              <a:gdLst/>
              <a:ahLst/>
              <a:cxnLst/>
              <a:rect l="l" t="t" r="r" b="b"/>
              <a:pathLst>
                <a:path w="220" h="148" extrusionOk="0">
                  <a:moveTo>
                    <a:pt x="137" y="0"/>
                  </a:moveTo>
                  <a:cubicBezTo>
                    <a:pt x="116" y="0"/>
                    <a:pt x="93" y="8"/>
                    <a:pt x="69" y="16"/>
                  </a:cubicBezTo>
                  <a:cubicBezTo>
                    <a:pt x="55" y="29"/>
                    <a:pt x="28" y="29"/>
                    <a:pt x="14" y="57"/>
                  </a:cubicBezTo>
                  <a:cubicBezTo>
                    <a:pt x="1" y="70"/>
                    <a:pt x="1" y="98"/>
                    <a:pt x="14" y="125"/>
                  </a:cubicBezTo>
                  <a:cubicBezTo>
                    <a:pt x="14" y="125"/>
                    <a:pt x="28" y="139"/>
                    <a:pt x="55" y="139"/>
                  </a:cubicBezTo>
                  <a:cubicBezTo>
                    <a:pt x="72" y="144"/>
                    <a:pt x="89" y="148"/>
                    <a:pt x="105" y="148"/>
                  </a:cubicBezTo>
                  <a:cubicBezTo>
                    <a:pt x="128" y="148"/>
                    <a:pt x="149" y="141"/>
                    <a:pt x="165" y="125"/>
                  </a:cubicBezTo>
                  <a:cubicBezTo>
                    <a:pt x="206" y="98"/>
                    <a:pt x="219" y="43"/>
                    <a:pt x="178" y="16"/>
                  </a:cubicBezTo>
                  <a:cubicBezTo>
                    <a:pt x="167" y="4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1"/>
            <p:cNvSpPr/>
            <p:nvPr/>
          </p:nvSpPr>
          <p:spPr>
            <a:xfrm flipH="1">
              <a:off x="7796234" y="1041584"/>
              <a:ext cx="29130" cy="29263"/>
            </a:xfrm>
            <a:custGeom>
              <a:avLst/>
              <a:gdLst/>
              <a:ahLst/>
              <a:cxnLst/>
              <a:rect l="l" t="t" r="r" b="b"/>
              <a:pathLst>
                <a:path w="220" h="221" extrusionOk="0">
                  <a:moveTo>
                    <a:pt x="137" y="0"/>
                  </a:moveTo>
                  <a:cubicBezTo>
                    <a:pt x="83" y="55"/>
                    <a:pt x="1" y="205"/>
                    <a:pt x="69" y="218"/>
                  </a:cubicBezTo>
                  <a:cubicBezTo>
                    <a:pt x="76" y="220"/>
                    <a:pt x="83" y="221"/>
                    <a:pt x="90" y="221"/>
                  </a:cubicBezTo>
                  <a:cubicBezTo>
                    <a:pt x="151" y="221"/>
                    <a:pt x="206" y="170"/>
                    <a:pt x="206" y="109"/>
                  </a:cubicBezTo>
                  <a:cubicBezTo>
                    <a:pt x="219" y="55"/>
                    <a:pt x="178" y="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31"/>
            <p:cNvSpPr/>
            <p:nvPr/>
          </p:nvSpPr>
          <p:spPr>
            <a:xfrm flipH="1">
              <a:off x="8090985" y="996299"/>
              <a:ext cx="70575" cy="54685"/>
            </a:xfrm>
            <a:custGeom>
              <a:avLst/>
              <a:gdLst/>
              <a:ahLst/>
              <a:cxnLst/>
              <a:rect l="l" t="t" r="r" b="b"/>
              <a:pathLst>
                <a:path w="533" h="413" extrusionOk="0">
                  <a:moveTo>
                    <a:pt x="383" y="1"/>
                  </a:moveTo>
                  <a:cubicBezTo>
                    <a:pt x="301" y="1"/>
                    <a:pt x="219" y="28"/>
                    <a:pt x="150" y="55"/>
                  </a:cubicBezTo>
                  <a:cubicBezTo>
                    <a:pt x="123" y="69"/>
                    <a:pt x="96" y="96"/>
                    <a:pt x="68" y="124"/>
                  </a:cubicBezTo>
                  <a:cubicBezTo>
                    <a:pt x="0" y="192"/>
                    <a:pt x="28" y="315"/>
                    <a:pt x="96" y="369"/>
                  </a:cubicBezTo>
                  <a:cubicBezTo>
                    <a:pt x="140" y="399"/>
                    <a:pt x="191" y="412"/>
                    <a:pt x="243" y="412"/>
                  </a:cubicBezTo>
                  <a:cubicBezTo>
                    <a:pt x="287" y="412"/>
                    <a:pt x="331" y="402"/>
                    <a:pt x="369" y="383"/>
                  </a:cubicBezTo>
                  <a:cubicBezTo>
                    <a:pt x="464" y="328"/>
                    <a:pt x="533" y="192"/>
                    <a:pt x="505" y="83"/>
                  </a:cubicBezTo>
                  <a:cubicBezTo>
                    <a:pt x="492" y="55"/>
                    <a:pt x="478" y="28"/>
                    <a:pt x="451" y="14"/>
                  </a:cubicBezTo>
                  <a:cubicBezTo>
                    <a:pt x="437" y="1"/>
                    <a:pt x="410" y="1"/>
                    <a:pt x="3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31"/>
            <p:cNvSpPr/>
            <p:nvPr/>
          </p:nvSpPr>
          <p:spPr>
            <a:xfrm flipH="1">
              <a:off x="8145141" y="1095740"/>
              <a:ext cx="39988" cy="29130"/>
            </a:xfrm>
            <a:custGeom>
              <a:avLst/>
              <a:gdLst/>
              <a:ahLst/>
              <a:cxnLst/>
              <a:rect l="l" t="t" r="r" b="b"/>
              <a:pathLst>
                <a:path w="302" h="220" extrusionOk="0">
                  <a:moveTo>
                    <a:pt x="145" y="0"/>
                  </a:moveTo>
                  <a:cubicBezTo>
                    <a:pt x="123" y="0"/>
                    <a:pt x="102" y="5"/>
                    <a:pt x="83" y="14"/>
                  </a:cubicBezTo>
                  <a:cubicBezTo>
                    <a:pt x="69" y="28"/>
                    <a:pt x="55" y="28"/>
                    <a:pt x="42" y="42"/>
                  </a:cubicBezTo>
                  <a:cubicBezTo>
                    <a:pt x="1" y="69"/>
                    <a:pt x="14" y="137"/>
                    <a:pt x="42" y="164"/>
                  </a:cubicBezTo>
                  <a:cubicBezTo>
                    <a:pt x="69" y="205"/>
                    <a:pt x="124" y="219"/>
                    <a:pt x="178" y="219"/>
                  </a:cubicBezTo>
                  <a:cubicBezTo>
                    <a:pt x="206" y="219"/>
                    <a:pt x="233" y="219"/>
                    <a:pt x="260" y="205"/>
                  </a:cubicBezTo>
                  <a:cubicBezTo>
                    <a:pt x="301" y="164"/>
                    <a:pt x="301" y="83"/>
                    <a:pt x="260" y="42"/>
                  </a:cubicBezTo>
                  <a:cubicBezTo>
                    <a:pt x="225" y="15"/>
                    <a:pt x="184" y="0"/>
                    <a:pt x="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31"/>
            <p:cNvSpPr/>
            <p:nvPr/>
          </p:nvSpPr>
          <p:spPr>
            <a:xfrm flipH="1">
              <a:off x="7964399" y="1161681"/>
              <a:ext cx="77857" cy="73090"/>
            </a:xfrm>
            <a:custGeom>
              <a:avLst/>
              <a:gdLst/>
              <a:ahLst/>
              <a:cxnLst/>
              <a:rect l="l" t="t" r="r" b="b"/>
              <a:pathLst>
                <a:path w="588" h="552" extrusionOk="0">
                  <a:moveTo>
                    <a:pt x="240" y="0"/>
                  </a:moveTo>
                  <a:cubicBezTo>
                    <a:pt x="208" y="0"/>
                    <a:pt x="178" y="3"/>
                    <a:pt x="151" y="8"/>
                  </a:cubicBezTo>
                  <a:cubicBezTo>
                    <a:pt x="110" y="21"/>
                    <a:pt x="82" y="35"/>
                    <a:pt x="69" y="49"/>
                  </a:cubicBezTo>
                  <a:cubicBezTo>
                    <a:pt x="28" y="90"/>
                    <a:pt x="0" y="144"/>
                    <a:pt x="0" y="199"/>
                  </a:cubicBezTo>
                  <a:cubicBezTo>
                    <a:pt x="0" y="240"/>
                    <a:pt x="0" y="281"/>
                    <a:pt x="14" y="322"/>
                  </a:cubicBezTo>
                  <a:cubicBezTo>
                    <a:pt x="28" y="404"/>
                    <a:pt x="110" y="472"/>
                    <a:pt x="191" y="513"/>
                  </a:cubicBezTo>
                  <a:cubicBezTo>
                    <a:pt x="239" y="537"/>
                    <a:pt x="291" y="551"/>
                    <a:pt x="340" y="551"/>
                  </a:cubicBezTo>
                  <a:cubicBezTo>
                    <a:pt x="375" y="551"/>
                    <a:pt x="409" y="544"/>
                    <a:pt x="437" y="527"/>
                  </a:cubicBezTo>
                  <a:cubicBezTo>
                    <a:pt x="533" y="486"/>
                    <a:pt x="587" y="376"/>
                    <a:pt x="587" y="281"/>
                  </a:cubicBezTo>
                  <a:cubicBezTo>
                    <a:pt x="574" y="185"/>
                    <a:pt x="519" y="90"/>
                    <a:pt x="424" y="49"/>
                  </a:cubicBezTo>
                  <a:cubicBezTo>
                    <a:pt x="369" y="12"/>
                    <a:pt x="302" y="0"/>
                    <a:pt x="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31"/>
            <p:cNvSpPr/>
            <p:nvPr/>
          </p:nvSpPr>
          <p:spPr>
            <a:xfrm flipH="1">
              <a:off x="8054836" y="1175319"/>
              <a:ext cx="34427" cy="24231"/>
            </a:xfrm>
            <a:custGeom>
              <a:avLst/>
              <a:gdLst/>
              <a:ahLst/>
              <a:cxnLst/>
              <a:rect l="l" t="t" r="r" b="b"/>
              <a:pathLst>
                <a:path w="260" h="183" extrusionOk="0">
                  <a:moveTo>
                    <a:pt x="192" y="0"/>
                  </a:moveTo>
                  <a:cubicBezTo>
                    <a:pt x="164" y="0"/>
                    <a:pt x="137" y="0"/>
                    <a:pt x="110" y="14"/>
                  </a:cubicBezTo>
                  <a:cubicBezTo>
                    <a:pt x="55" y="28"/>
                    <a:pt x="0" y="69"/>
                    <a:pt x="28" y="123"/>
                  </a:cubicBezTo>
                  <a:cubicBezTo>
                    <a:pt x="28" y="151"/>
                    <a:pt x="55" y="164"/>
                    <a:pt x="82" y="178"/>
                  </a:cubicBezTo>
                  <a:cubicBezTo>
                    <a:pt x="96" y="181"/>
                    <a:pt x="110" y="183"/>
                    <a:pt x="123" y="183"/>
                  </a:cubicBezTo>
                  <a:cubicBezTo>
                    <a:pt x="162" y="183"/>
                    <a:pt x="198" y="168"/>
                    <a:pt x="219" y="137"/>
                  </a:cubicBezTo>
                  <a:cubicBezTo>
                    <a:pt x="260" y="96"/>
                    <a:pt x="232" y="14"/>
                    <a:pt x="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31"/>
            <p:cNvSpPr/>
            <p:nvPr/>
          </p:nvSpPr>
          <p:spPr>
            <a:xfrm flipH="1">
              <a:off x="8108992" y="1161416"/>
              <a:ext cx="41577" cy="39988"/>
            </a:xfrm>
            <a:custGeom>
              <a:avLst/>
              <a:gdLst/>
              <a:ahLst/>
              <a:cxnLst/>
              <a:rect l="l" t="t" r="r" b="b"/>
              <a:pathLst>
                <a:path w="314" h="302" extrusionOk="0">
                  <a:moveTo>
                    <a:pt x="144" y="1"/>
                  </a:moveTo>
                  <a:cubicBezTo>
                    <a:pt x="131" y="1"/>
                    <a:pt x="174" y="27"/>
                    <a:pt x="122" y="37"/>
                  </a:cubicBezTo>
                  <a:cubicBezTo>
                    <a:pt x="81" y="51"/>
                    <a:pt x="54" y="64"/>
                    <a:pt x="26" y="92"/>
                  </a:cubicBezTo>
                  <a:cubicBezTo>
                    <a:pt x="26" y="105"/>
                    <a:pt x="13" y="119"/>
                    <a:pt x="13" y="146"/>
                  </a:cubicBezTo>
                  <a:cubicBezTo>
                    <a:pt x="1" y="218"/>
                    <a:pt x="84" y="301"/>
                    <a:pt x="160" y="301"/>
                  </a:cubicBezTo>
                  <a:cubicBezTo>
                    <a:pt x="170" y="301"/>
                    <a:pt x="181" y="300"/>
                    <a:pt x="190" y="297"/>
                  </a:cubicBezTo>
                  <a:cubicBezTo>
                    <a:pt x="286" y="269"/>
                    <a:pt x="313" y="133"/>
                    <a:pt x="259" y="64"/>
                  </a:cubicBezTo>
                  <a:cubicBezTo>
                    <a:pt x="231" y="37"/>
                    <a:pt x="204" y="23"/>
                    <a:pt x="177" y="10"/>
                  </a:cubicBezTo>
                  <a:cubicBezTo>
                    <a:pt x="157" y="3"/>
                    <a:pt x="148" y="1"/>
                    <a:pt x="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31"/>
            <p:cNvSpPr/>
            <p:nvPr/>
          </p:nvSpPr>
          <p:spPr>
            <a:xfrm flipH="1">
              <a:off x="7886672" y="1166315"/>
              <a:ext cx="50713" cy="50183"/>
            </a:xfrm>
            <a:custGeom>
              <a:avLst/>
              <a:gdLst/>
              <a:ahLst/>
              <a:cxnLst/>
              <a:rect l="l" t="t" r="r" b="b"/>
              <a:pathLst>
                <a:path w="383" h="379" extrusionOk="0">
                  <a:moveTo>
                    <a:pt x="219" y="0"/>
                  </a:moveTo>
                  <a:cubicBezTo>
                    <a:pt x="150" y="14"/>
                    <a:pt x="69" y="55"/>
                    <a:pt x="41" y="109"/>
                  </a:cubicBezTo>
                  <a:cubicBezTo>
                    <a:pt x="0" y="178"/>
                    <a:pt x="0" y="260"/>
                    <a:pt x="41" y="328"/>
                  </a:cubicBezTo>
                  <a:cubicBezTo>
                    <a:pt x="74" y="361"/>
                    <a:pt x="122" y="379"/>
                    <a:pt x="170" y="379"/>
                  </a:cubicBezTo>
                  <a:cubicBezTo>
                    <a:pt x="202" y="379"/>
                    <a:pt x="233" y="371"/>
                    <a:pt x="260" y="355"/>
                  </a:cubicBezTo>
                  <a:cubicBezTo>
                    <a:pt x="328" y="328"/>
                    <a:pt x="369" y="246"/>
                    <a:pt x="383" y="164"/>
                  </a:cubicBezTo>
                  <a:cubicBezTo>
                    <a:pt x="383" y="109"/>
                    <a:pt x="355" y="27"/>
                    <a:pt x="287" y="14"/>
                  </a:cubicBezTo>
                  <a:cubicBezTo>
                    <a:pt x="273" y="0"/>
                    <a:pt x="246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31"/>
            <p:cNvSpPr/>
            <p:nvPr/>
          </p:nvSpPr>
          <p:spPr>
            <a:xfrm flipH="1">
              <a:off x="8163282" y="1132550"/>
              <a:ext cx="54421" cy="43563"/>
            </a:xfrm>
            <a:custGeom>
              <a:avLst/>
              <a:gdLst/>
              <a:ahLst/>
              <a:cxnLst/>
              <a:rect l="l" t="t" r="r" b="b"/>
              <a:pathLst>
                <a:path w="411" h="329" extrusionOk="0">
                  <a:moveTo>
                    <a:pt x="205" y="0"/>
                  </a:moveTo>
                  <a:cubicBezTo>
                    <a:pt x="183" y="0"/>
                    <a:pt x="160" y="4"/>
                    <a:pt x="138" y="9"/>
                  </a:cubicBezTo>
                  <a:cubicBezTo>
                    <a:pt x="97" y="23"/>
                    <a:pt x="56" y="50"/>
                    <a:pt x="28" y="91"/>
                  </a:cubicBezTo>
                  <a:cubicBezTo>
                    <a:pt x="1" y="160"/>
                    <a:pt x="42" y="255"/>
                    <a:pt x="110" y="296"/>
                  </a:cubicBezTo>
                  <a:cubicBezTo>
                    <a:pt x="140" y="319"/>
                    <a:pt x="179" y="329"/>
                    <a:pt x="216" y="329"/>
                  </a:cubicBezTo>
                  <a:cubicBezTo>
                    <a:pt x="247" y="329"/>
                    <a:pt x="277" y="322"/>
                    <a:pt x="301" y="310"/>
                  </a:cubicBezTo>
                  <a:cubicBezTo>
                    <a:pt x="370" y="282"/>
                    <a:pt x="411" y="214"/>
                    <a:pt x="397" y="146"/>
                  </a:cubicBezTo>
                  <a:cubicBezTo>
                    <a:pt x="383" y="91"/>
                    <a:pt x="342" y="50"/>
                    <a:pt x="301" y="23"/>
                  </a:cubicBezTo>
                  <a:cubicBezTo>
                    <a:pt x="269" y="7"/>
                    <a:pt x="237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31"/>
            <p:cNvSpPr/>
            <p:nvPr/>
          </p:nvSpPr>
          <p:spPr>
            <a:xfrm flipH="1">
              <a:off x="7852377" y="1194784"/>
              <a:ext cx="18140" cy="16816"/>
            </a:xfrm>
            <a:custGeom>
              <a:avLst/>
              <a:gdLst/>
              <a:ahLst/>
              <a:cxnLst/>
              <a:rect l="l" t="t" r="r" b="b"/>
              <a:pathLst>
                <a:path w="137" h="127" extrusionOk="0">
                  <a:moveTo>
                    <a:pt x="71" y="1"/>
                  </a:moveTo>
                  <a:cubicBezTo>
                    <a:pt x="66" y="1"/>
                    <a:pt x="61" y="2"/>
                    <a:pt x="55" y="4"/>
                  </a:cubicBezTo>
                  <a:cubicBezTo>
                    <a:pt x="14" y="17"/>
                    <a:pt x="0" y="85"/>
                    <a:pt x="28" y="113"/>
                  </a:cubicBezTo>
                  <a:cubicBezTo>
                    <a:pt x="37" y="122"/>
                    <a:pt x="50" y="126"/>
                    <a:pt x="65" y="126"/>
                  </a:cubicBezTo>
                  <a:cubicBezTo>
                    <a:pt x="94" y="126"/>
                    <a:pt x="128" y="108"/>
                    <a:pt x="137" y="72"/>
                  </a:cubicBezTo>
                  <a:cubicBezTo>
                    <a:pt x="137" y="36"/>
                    <a:pt x="10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31"/>
            <p:cNvSpPr/>
            <p:nvPr/>
          </p:nvSpPr>
          <p:spPr>
            <a:xfrm flipH="1">
              <a:off x="8056557" y="1216897"/>
              <a:ext cx="50845" cy="39988"/>
            </a:xfrm>
            <a:custGeom>
              <a:avLst/>
              <a:gdLst/>
              <a:ahLst/>
              <a:cxnLst/>
              <a:rect l="l" t="t" r="r" b="b"/>
              <a:pathLst>
                <a:path w="384" h="302" extrusionOk="0">
                  <a:moveTo>
                    <a:pt x="124" y="0"/>
                  </a:moveTo>
                  <a:cubicBezTo>
                    <a:pt x="96" y="0"/>
                    <a:pt x="55" y="0"/>
                    <a:pt x="28" y="28"/>
                  </a:cubicBezTo>
                  <a:cubicBezTo>
                    <a:pt x="1" y="55"/>
                    <a:pt x="14" y="110"/>
                    <a:pt x="28" y="137"/>
                  </a:cubicBezTo>
                  <a:cubicBezTo>
                    <a:pt x="55" y="192"/>
                    <a:pt x="96" y="246"/>
                    <a:pt x="151" y="273"/>
                  </a:cubicBezTo>
                  <a:cubicBezTo>
                    <a:pt x="185" y="290"/>
                    <a:pt x="219" y="302"/>
                    <a:pt x="252" y="302"/>
                  </a:cubicBezTo>
                  <a:cubicBezTo>
                    <a:pt x="273" y="302"/>
                    <a:pt x="294" y="298"/>
                    <a:pt x="315" y="287"/>
                  </a:cubicBezTo>
                  <a:cubicBezTo>
                    <a:pt x="329" y="287"/>
                    <a:pt x="342" y="273"/>
                    <a:pt x="356" y="273"/>
                  </a:cubicBezTo>
                  <a:cubicBezTo>
                    <a:pt x="356" y="260"/>
                    <a:pt x="369" y="246"/>
                    <a:pt x="369" y="232"/>
                  </a:cubicBezTo>
                  <a:cubicBezTo>
                    <a:pt x="383" y="178"/>
                    <a:pt x="369" y="123"/>
                    <a:pt x="329" y="82"/>
                  </a:cubicBezTo>
                  <a:cubicBezTo>
                    <a:pt x="274" y="28"/>
                    <a:pt x="192" y="14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31"/>
            <p:cNvSpPr/>
            <p:nvPr/>
          </p:nvSpPr>
          <p:spPr>
            <a:xfrm flipH="1">
              <a:off x="8118129" y="1214381"/>
              <a:ext cx="70575" cy="59584"/>
            </a:xfrm>
            <a:custGeom>
              <a:avLst/>
              <a:gdLst/>
              <a:ahLst/>
              <a:cxnLst/>
              <a:rect l="l" t="t" r="r" b="b"/>
              <a:pathLst>
                <a:path w="533" h="450" extrusionOk="0">
                  <a:moveTo>
                    <a:pt x="255" y="1"/>
                  </a:moveTo>
                  <a:cubicBezTo>
                    <a:pt x="181" y="1"/>
                    <a:pt x="112" y="31"/>
                    <a:pt x="55" y="88"/>
                  </a:cubicBezTo>
                  <a:cubicBezTo>
                    <a:pt x="41" y="115"/>
                    <a:pt x="28" y="142"/>
                    <a:pt x="14" y="170"/>
                  </a:cubicBezTo>
                  <a:cubicBezTo>
                    <a:pt x="0" y="224"/>
                    <a:pt x="28" y="279"/>
                    <a:pt x="69" y="320"/>
                  </a:cubicBezTo>
                  <a:cubicBezTo>
                    <a:pt x="110" y="361"/>
                    <a:pt x="164" y="388"/>
                    <a:pt x="205" y="415"/>
                  </a:cubicBezTo>
                  <a:cubicBezTo>
                    <a:pt x="257" y="433"/>
                    <a:pt x="309" y="450"/>
                    <a:pt x="357" y="450"/>
                  </a:cubicBezTo>
                  <a:cubicBezTo>
                    <a:pt x="385" y="450"/>
                    <a:pt x="412" y="444"/>
                    <a:pt x="437" y="429"/>
                  </a:cubicBezTo>
                  <a:cubicBezTo>
                    <a:pt x="506" y="402"/>
                    <a:pt x="533" y="320"/>
                    <a:pt x="533" y="251"/>
                  </a:cubicBezTo>
                  <a:cubicBezTo>
                    <a:pt x="519" y="156"/>
                    <a:pt x="451" y="47"/>
                    <a:pt x="355" y="19"/>
                  </a:cubicBezTo>
                  <a:cubicBezTo>
                    <a:pt x="322" y="7"/>
                    <a:pt x="288" y="1"/>
                    <a:pt x="2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31"/>
            <p:cNvSpPr/>
            <p:nvPr/>
          </p:nvSpPr>
          <p:spPr>
            <a:xfrm flipH="1">
              <a:off x="8181289" y="1193327"/>
              <a:ext cx="23701" cy="22245"/>
            </a:xfrm>
            <a:custGeom>
              <a:avLst/>
              <a:gdLst/>
              <a:ahLst/>
              <a:cxnLst/>
              <a:rect l="l" t="t" r="r" b="b"/>
              <a:pathLst>
                <a:path w="179" h="168" extrusionOk="0">
                  <a:moveTo>
                    <a:pt x="69" y="1"/>
                  </a:moveTo>
                  <a:cubicBezTo>
                    <a:pt x="28" y="15"/>
                    <a:pt x="1" y="42"/>
                    <a:pt x="1" y="83"/>
                  </a:cubicBezTo>
                  <a:cubicBezTo>
                    <a:pt x="1" y="130"/>
                    <a:pt x="42" y="167"/>
                    <a:pt x="88" y="167"/>
                  </a:cubicBezTo>
                  <a:cubicBezTo>
                    <a:pt x="95" y="167"/>
                    <a:pt x="103" y="167"/>
                    <a:pt x="110" y="165"/>
                  </a:cubicBezTo>
                  <a:cubicBezTo>
                    <a:pt x="164" y="137"/>
                    <a:pt x="178" y="69"/>
                    <a:pt x="137" y="28"/>
                  </a:cubicBezTo>
                  <a:cubicBezTo>
                    <a:pt x="123" y="15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31"/>
            <p:cNvSpPr/>
            <p:nvPr/>
          </p:nvSpPr>
          <p:spPr>
            <a:xfrm flipH="1">
              <a:off x="7980685" y="1248278"/>
              <a:ext cx="45284" cy="43166"/>
            </a:xfrm>
            <a:custGeom>
              <a:avLst/>
              <a:gdLst/>
              <a:ahLst/>
              <a:cxnLst/>
              <a:rect l="l" t="t" r="r" b="b"/>
              <a:pathLst>
                <a:path w="342" h="326" extrusionOk="0">
                  <a:moveTo>
                    <a:pt x="217" y="0"/>
                  </a:moveTo>
                  <a:cubicBezTo>
                    <a:pt x="196" y="0"/>
                    <a:pt x="173" y="3"/>
                    <a:pt x="150" y="9"/>
                  </a:cubicBezTo>
                  <a:cubicBezTo>
                    <a:pt x="123" y="23"/>
                    <a:pt x="82" y="36"/>
                    <a:pt x="68" y="64"/>
                  </a:cubicBezTo>
                  <a:cubicBezTo>
                    <a:pt x="41" y="77"/>
                    <a:pt x="28" y="105"/>
                    <a:pt x="28" y="118"/>
                  </a:cubicBezTo>
                  <a:cubicBezTo>
                    <a:pt x="0" y="187"/>
                    <a:pt x="14" y="241"/>
                    <a:pt x="55" y="282"/>
                  </a:cubicBezTo>
                  <a:cubicBezTo>
                    <a:pt x="84" y="311"/>
                    <a:pt x="121" y="325"/>
                    <a:pt x="158" y="325"/>
                  </a:cubicBezTo>
                  <a:cubicBezTo>
                    <a:pt x="189" y="325"/>
                    <a:pt x="221" y="315"/>
                    <a:pt x="246" y="296"/>
                  </a:cubicBezTo>
                  <a:cubicBezTo>
                    <a:pt x="301" y="269"/>
                    <a:pt x="328" y="200"/>
                    <a:pt x="342" y="132"/>
                  </a:cubicBezTo>
                  <a:cubicBezTo>
                    <a:pt x="342" y="91"/>
                    <a:pt x="328" y="50"/>
                    <a:pt x="301" y="23"/>
                  </a:cubicBezTo>
                  <a:cubicBezTo>
                    <a:pt x="277" y="7"/>
                    <a:pt x="248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31"/>
            <p:cNvSpPr/>
            <p:nvPr/>
          </p:nvSpPr>
          <p:spPr>
            <a:xfrm flipH="1">
              <a:off x="7897530" y="1235302"/>
              <a:ext cx="47138" cy="38399"/>
            </a:xfrm>
            <a:custGeom>
              <a:avLst/>
              <a:gdLst/>
              <a:ahLst/>
              <a:cxnLst/>
              <a:rect l="l" t="t" r="r" b="b"/>
              <a:pathLst>
                <a:path w="356" h="290" extrusionOk="0">
                  <a:moveTo>
                    <a:pt x="147" y="0"/>
                  </a:moveTo>
                  <a:cubicBezTo>
                    <a:pt x="137" y="0"/>
                    <a:pt x="126" y="4"/>
                    <a:pt x="110" y="12"/>
                  </a:cubicBezTo>
                  <a:cubicBezTo>
                    <a:pt x="55" y="39"/>
                    <a:pt x="1" y="93"/>
                    <a:pt x="14" y="148"/>
                  </a:cubicBezTo>
                  <a:cubicBezTo>
                    <a:pt x="14" y="203"/>
                    <a:pt x="69" y="244"/>
                    <a:pt x="124" y="257"/>
                  </a:cubicBezTo>
                  <a:cubicBezTo>
                    <a:pt x="153" y="277"/>
                    <a:pt x="191" y="290"/>
                    <a:pt x="225" y="290"/>
                  </a:cubicBezTo>
                  <a:cubicBezTo>
                    <a:pt x="237" y="290"/>
                    <a:pt x="249" y="288"/>
                    <a:pt x="260" y="285"/>
                  </a:cubicBezTo>
                  <a:cubicBezTo>
                    <a:pt x="315" y="285"/>
                    <a:pt x="356" y="244"/>
                    <a:pt x="356" y="189"/>
                  </a:cubicBezTo>
                  <a:cubicBezTo>
                    <a:pt x="356" y="162"/>
                    <a:pt x="342" y="148"/>
                    <a:pt x="328" y="121"/>
                  </a:cubicBezTo>
                  <a:cubicBezTo>
                    <a:pt x="287" y="93"/>
                    <a:pt x="260" y="66"/>
                    <a:pt x="219" y="39"/>
                  </a:cubicBezTo>
                  <a:cubicBezTo>
                    <a:pt x="180" y="20"/>
                    <a:pt x="169" y="0"/>
                    <a:pt x="1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31"/>
            <p:cNvSpPr/>
            <p:nvPr/>
          </p:nvSpPr>
          <p:spPr>
            <a:xfrm flipH="1">
              <a:off x="7789084" y="1184058"/>
              <a:ext cx="30852" cy="27939"/>
            </a:xfrm>
            <a:custGeom>
              <a:avLst/>
              <a:gdLst/>
              <a:ahLst/>
              <a:cxnLst/>
              <a:rect l="l" t="t" r="r" b="b"/>
              <a:pathLst>
                <a:path w="233" h="211" extrusionOk="0">
                  <a:moveTo>
                    <a:pt x="123" y="0"/>
                  </a:moveTo>
                  <a:cubicBezTo>
                    <a:pt x="114" y="0"/>
                    <a:pt x="105" y="1"/>
                    <a:pt x="96" y="3"/>
                  </a:cubicBezTo>
                  <a:cubicBezTo>
                    <a:pt x="42" y="3"/>
                    <a:pt x="1" y="85"/>
                    <a:pt x="14" y="139"/>
                  </a:cubicBezTo>
                  <a:cubicBezTo>
                    <a:pt x="34" y="178"/>
                    <a:pt x="82" y="210"/>
                    <a:pt x="127" y="210"/>
                  </a:cubicBezTo>
                  <a:cubicBezTo>
                    <a:pt x="145" y="210"/>
                    <a:pt x="163" y="205"/>
                    <a:pt x="178" y="194"/>
                  </a:cubicBezTo>
                  <a:cubicBezTo>
                    <a:pt x="192" y="194"/>
                    <a:pt x="206" y="166"/>
                    <a:pt x="219" y="153"/>
                  </a:cubicBezTo>
                  <a:cubicBezTo>
                    <a:pt x="233" y="139"/>
                    <a:pt x="233" y="112"/>
                    <a:pt x="233" y="98"/>
                  </a:cubicBezTo>
                  <a:cubicBezTo>
                    <a:pt x="233" y="39"/>
                    <a:pt x="181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31"/>
            <p:cNvSpPr/>
            <p:nvPr/>
          </p:nvSpPr>
          <p:spPr>
            <a:xfrm flipH="1">
              <a:off x="7836090" y="1230138"/>
              <a:ext cx="32573" cy="24099"/>
            </a:xfrm>
            <a:custGeom>
              <a:avLst/>
              <a:gdLst/>
              <a:ahLst/>
              <a:cxnLst/>
              <a:rect l="l" t="t" r="r" b="b"/>
              <a:pathLst>
                <a:path w="246" h="182" extrusionOk="0">
                  <a:moveTo>
                    <a:pt x="148" y="1"/>
                  </a:moveTo>
                  <a:cubicBezTo>
                    <a:pt x="134" y="1"/>
                    <a:pt x="121" y="4"/>
                    <a:pt x="109" y="10"/>
                  </a:cubicBezTo>
                  <a:cubicBezTo>
                    <a:pt x="82" y="23"/>
                    <a:pt x="55" y="51"/>
                    <a:pt x="41" y="78"/>
                  </a:cubicBezTo>
                  <a:cubicBezTo>
                    <a:pt x="14" y="105"/>
                    <a:pt x="0" y="132"/>
                    <a:pt x="14" y="160"/>
                  </a:cubicBezTo>
                  <a:cubicBezTo>
                    <a:pt x="27" y="173"/>
                    <a:pt x="41" y="173"/>
                    <a:pt x="55" y="173"/>
                  </a:cubicBezTo>
                  <a:cubicBezTo>
                    <a:pt x="75" y="178"/>
                    <a:pt x="95" y="182"/>
                    <a:pt x="114" y="182"/>
                  </a:cubicBezTo>
                  <a:cubicBezTo>
                    <a:pt x="147" y="182"/>
                    <a:pt x="179" y="172"/>
                    <a:pt x="205" y="146"/>
                  </a:cubicBezTo>
                  <a:cubicBezTo>
                    <a:pt x="232" y="119"/>
                    <a:pt x="246" y="51"/>
                    <a:pt x="205" y="23"/>
                  </a:cubicBezTo>
                  <a:cubicBezTo>
                    <a:pt x="189" y="7"/>
                    <a:pt x="168" y="1"/>
                    <a:pt x="1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31"/>
            <p:cNvSpPr/>
            <p:nvPr/>
          </p:nvSpPr>
          <p:spPr>
            <a:xfrm flipH="1">
              <a:off x="8083701" y="949822"/>
              <a:ext cx="23701" cy="14035"/>
            </a:xfrm>
            <a:custGeom>
              <a:avLst/>
              <a:gdLst/>
              <a:ahLst/>
              <a:cxnLst/>
              <a:rect l="l" t="t" r="r" b="b"/>
              <a:pathLst>
                <a:path w="179" h="106" extrusionOk="0">
                  <a:moveTo>
                    <a:pt x="76" y="0"/>
                  </a:moveTo>
                  <a:cubicBezTo>
                    <a:pt x="59" y="0"/>
                    <a:pt x="42" y="4"/>
                    <a:pt x="28" y="10"/>
                  </a:cubicBezTo>
                  <a:cubicBezTo>
                    <a:pt x="28" y="24"/>
                    <a:pt x="14" y="24"/>
                    <a:pt x="14" y="38"/>
                  </a:cubicBezTo>
                  <a:cubicBezTo>
                    <a:pt x="1" y="51"/>
                    <a:pt x="1" y="79"/>
                    <a:pt x="14" y="92"/>
                  </a:cubicBezTo>
                  <a:cubicBezTo>
                    <a:pt x="42" y="106"/>
                    <a:pt x="55" y="106"/>
                    <a:pt x="83" y="106"/>
                  </a:cubicBezTo>
                  <a:cubicBezTo>
                    <a:pt x="110" y="106"/>
                    <a:pt x="137" y="106"/>
                    <a:pt x="165" y="92"/>
                  </a:cubicBezTo>
                  <a:cubicBezTo>
                    <a:pt x="178" y="65"/>
                    <a:pt x="165" y="24"/>
                    <a:pt x="124" y="10"/>
                  </a:cubicBezTo>
                  <a:cubicBezTo>
                    <a:pt x="110" y="4"/>
                    <a:pt x="93" y="0"/>
                    <a:pt x="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31"/>
            <p:cNvSpPr/>
            <p:nvPr/>
          </p:nvSpPr>
          <p:spPr>
            <a:xfrm flipH="1">
              <a:off x="8181289" y="1028872"/>
              <a:ext cx="21848" cy="23834"/>
            </a:xfrm>
            <a:custGeom>
              <a:avLst/>
              <a:gdLst/>
              <a:ahLst/>
              <a:cxnLst/>
              <a:rect l="l" t="t" r="r" b="b"/>
              <a:pathLst>
                <a:path w="165" h="180" extrusionOk="0">
                  <a:moveTo>
                    <a:pt x="96" y="0"/>
                  </a:moveTo>
                  <a:cubicBezTo>
                    <a:pt x="55" y="14"/>
                    <a:pt x="28" y="41"/>
                    <a:pt x="14" y="69"/>
                  </a:cubicBezTo>
                  <a:cubicBezTo>
                    <a:pt x="0" y="110"/>
                    <a:pt x="28" y="151"/>
                    <a:pt x="55" y="164"/>
                  </a:cubicBezTo>
                  <a:cubicBezTo>
                    <a:pt x="65" y="175"/>
                    <a:pt x="78" y="179"/>
                    <a:pt x="91" y="179"/>
                  </a:cubicBezTo>
                  <a:cubicBezTo>
                    <a:pt x="111" y="179"/>
                    <a:pt x="134" y="168"/>
                    <a:pt x="150" y="151"/>
                  </a:cubicBezTo>
                  <a:cubicBezTo>
                    <a:pt x="164" y="96"/>
                    <a:pt x="137" y="41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31"/>
            <p:cNvSpPr/>
            <p:nvPr/>
          </p:nvSpPr>
          <p:spPr>
            <a:xfrm flipH="1">
              <a:off x="7886672" y="935257"/>
              <a:ext cx="25423" cy="17875"/>
            </a:xfrm>
            <a:custGeom>
              <a:avLst/>
              <a:gdLst/>
              <a:ahLst/>
              <a:cxnLst/>
              <a:rect l="l" t="t" r="r" b="b"/>
              <a:pathLst>
                <a:path w="192" h="135" extrusionOk="0">
                  <a:moveTo>
                    <a:pt x="116" y="1"/>
                  </a:moveTo>
                  <a:cubicBezTo>
                    <a:pt x="99" y="1"/>
                    <a:pt x="82" y="4"/>
                    <a:pt x="69" y="11"/>
                  </a:cubicBezTo>
                  <a:cubicBezTo>
                    <a:pt x="28" y="25"/>
                    <a:pt x="0" y="52"/>
                    <a:pt x="0" y="79"/>
                  </a:cubicBezTo>
                  <a:cubicBezTo>
                    <a:pt x="14" y="120"/>
                    <a:pt x="55" y="134"/>
                    <a:pt x="82" y="134"/>
                  </a:cubicBezTo>
                  <a:cubicBezTo>
                    <a:pt x="123" y="134"/>
                    <a:pt x="151" y="134"/>
                    <a:pt x="164" y="107"/>
                  </a:cubicBezTo>
                  <a:cubicBezTo>
                    <a:pt x="192" y="79"/>
                    <a:pt x="192" y="38"/>
                    <a:pt x="164" y="11"/>
                  </a:cubicBezTo>
                  <a:cubicBezTo>
                    <a:pt x="151" y="4"/>
                    <a:pt x="134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31"/>
            <p:cNvSpPr/>
            <p:nvPr/>
          </p:nvSpPr>
          <p:spPr>
            <a:xfrm flipH="1">
              <a:off x="7765514" y="1075878"/>
              <a:ext cx="21848" cy="21450"/>
            </a:xfrm>
            <a:custGeom>
              <a:avLst/>
              <a:gdLst/>
              <a:ahLst/>
              <a:cxnLst/>
              <a:rect l="l" t="t" r="r" b="b"/>
              <a:pathLst>
                <a:path w="165" h="162" extrusionOk="0">
                  <a:moveTo>
                    <a:pt x="96" y="0"/>
                  </a:moveTo>
                  <a:cubicBezTo>
                    <a:pt x="69" y="28"/>
                    <a:pt x="41" y="41"/>
                    <a:pt x="28" y="69"/>
                  </a:cubicBezTo>
                  <a:cubicBezTo>
                    <a:pt x="0" y="96"/>
                    <a:pt x="0" y="123"/>
                    <a:pt x="14" y="151"/>
                  </a:cubicBezTo>
                  <a:cubicBezTo>
                    <a:pt x="26" y="159"/>
                    <a:pt x="39" y="162"/>
                    <a:pt x="53" y="162"/>
                  </a:cubicBezTo>
                  <a:cubicBezTo>
                    <a:pt x="85" y="162"/>
                    <a:pt x="118" y="143"/>
                    <a:pt x="137" y="123"/>
                  </a:cubicBezTo>
                  <a:cubicBezTo>
                    <a:pt x="164" y="82"/>
                    <a:pt x="137" y="14"/>
                    <a:pt x="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31"/>
            <p:cNvSpPr/>
            <p:nvPr/>
          </p:nvSpPr>
          <p:spPr>
            <a:xfrm flipH="1">
              <a:off x="7908387" y="894209"/>
              <a:ext cx="32705" cy="31778"/>
            </a:xfrm>
            <a:custGeom>
              <a:avLst/>
              <a:gdLst/>
              <a:ahLst/>
              <a:cxnLst/>
              <a:rect l="l" t="t" r="r" b="b"/>
              <a:pathLst>
                <a:path w="247" h="240" extrusionOk="0">
                  <a:moveTo>
                    <a:pt x="185" y="0"/>
                  </a:moveTo>
                  <a:cubicBezTo>
                    <a:pt x="168" y="0"/>
                    <a:pt x="151" y="7"/>
                    <a:pt x="137" y="21"/>
                  </a:cubicBezTo>
                  <a:lnTo>
                    <a:pt x="15" y="144"/>
                  </a:lnTo>
                  <a:cubicBezTo>
                    <a:pt x="1" y="171"/>
                    <a:pt x="1" y="198"/>
                    <a:pt x="15" y="226"/>
                  </a:cubicBezTo>
                  <a:cubicBezTo>
                    <a:pt x="28" y="239"/>
                    <a:pt x="42" y="239"/>
                    <a:pt x="69" y="239"/>
                  </a:cubicBezTo>
                  <a:cubicBezTo>
                    <a:pt x="83" y="239"/>
                    <a:pt x="97" y="239"/>
                    <a:pt x="110" y="226"/>
                  </a:cubicBezTo>
                  <a:lnTo>
                    <a:pt x="233" y="103"/>
                  </a:lnTo>
                  <a:cubicBezTo>
                    <a:pt x="247" y="75"/>
                    <a:pt x="247" y="34"/>
                    <a:pt x="233" y="21"/>
                  </a:cubicBezTo>
                  <a:cubicBezTo>
                    <a:pt x="219" y="7"/>
                    <a:pt x="202" y="0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31"/>
            <p:cNvSpPr/>
            <p:nvPr/>
          </p:nvSpPr>
          <p:spPr>
            <a:xfrm flipH="1">
              <a:off x="8096413" y="890105"/>
              <a:ext cx="30852" cy="28601"/>
            </a:xfrm>
            <a:custGeom>
              <a:avLst/>
              <a:gdLst/>
              <a:ahLst/>
              <a:cxnLst/>
              <a:rect l="l" t="t" r="r" b="b"/>
              <a:pathLst>
                <a:path w="233" h="216" extrusionOk="0">
                  <a:moveTo>
                    <a:pt x="74" y="1"/>
                  </a:moveTo>
                  <a:cubicBezTo>
                    <a:pt x="59" y="1"/>
                    <a:pt x="42" y="4"/>
                    <a:pt x="28" y="11"/>
                  </a:cubicBezTo>
                  <a:cubicBezTo>
                    <a:pt x="1" y="38"/>
                    <a:pt x="1" y="79"/>
                    <a:pt x="28" y="106"/>
                  </a:cubicBezTo>
                  <a:lnTo>
                    <a:pt x="124" y="202"/>
                  </a:lnTo>
                  <a:cubicBezTo>
                    <a:pt x="137" y="216"/>
                    <a:pt x="151" y="216"/>
                    <a:pt x="164" y="216"/>
                  </a:cubicBezTo>
                  <a:cubicBezTo>
                    <a:pt x="192" y="216"/>
                    <a:pt x="205" y="216"/>
                    <a:pt x="219" y="202"/>
                  </a:cubicBezTo>
                  <a:cubicBezTo>
                    <a:pt x="233" y="175"/>
                    <a:pt x="233" y="134"/>
                    <a:pt x="219" y="120"/>
                  </a:cubicBezTo>
                  <a:lnTo>
                    <a:pt x="110" y="11"/>
                  </a:lnTo>
                  <a:cubicBezTo>
                    <a:pt x="103" y="4"/>
                    <a:pt x="89" y="1"/>
                    <a:pt x="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31"/>
            <p:cNvSpPr/>
            <p:nvPr/>
          </p:nvSpPr>
          <p:spPr>
            <a:xfrm flipH="1">
              <a:off x="8177715" y="928769"/>
              <a:ext cx="65278" cy="36942"/>
            </a:xfrm>
            <a:custGeom>
              <a:avLst/>
              <a:gdLst/>
              <a:ahLst/>
              <a:cxnLst/>
              <a:rect l="l" t="t" r="r" b="b"/>
              <a:pathLst>
                <a:path w="493" h="279" extrusionOk="0">
                  <a:moveTo>
                    <a:pt x="74" y="0"/>
                  </a:moveTo>
                  <a:cubicBezTo>
                    <a:pt x="50" y="0"/>
                    <a:pt x="25" y="16"/>
                    <a:pt x="14" y="46"/>
                  </a:cubicBezTo>
                  <a:cubicBezTo>
                    <a:pt x="1" y="74"/>
                    <a:pt x="14" y="115"/>
                    <a:pt x="55" y="128"/>
                  </a:cubicBezTo>
                  <a:lnTo>
                    <a:pt x="397" y="265"/>
                  </a:lnTo>
                  <a:cubicBezTo>
                    <a:pt x="410" y="279"/>
                    <a:pt x="410" y="279"/>
                    <a:pt x="424" y="279"/>
                  </a:cubicBezTo>
                  <a:cubicBezTo>
                    <a:pt x="451" y="279"/>
                    <a:pt x="465" y="265"/>
                    <a:pt x="479" y="238"/>
                  </a:cubicBezTo>
                  <a:cubicBezTo>
                    <a:pt x="492" y="210"/>
                    <a:pt x="479" y="169"/>
                    <a:pt x="451" y="156"/>
                  </a:cubicBezTo>
                  <a:lnTo>
                    <a:pt x="96" y="6"/>
                  </a:lnTo>
                  <a:cubicBezTo>
                    <a:pt x="90" y="2"/>
                    <a:pt x="82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31"/>
            <p:cNvSpPr/>
            <p:nvPr/>
          </p:nvSpPr>
          <p:spPr>
            <a:xfrm flipH="1">
              <a:off x="8250011" y="1037876"/>
              <a:ext cx="34559" cy="39988"/>
            </a:xfrm>
            <a:custGeom>
              <a:avLst/>
              <a:gdLst/>
              <a:ahLst/>
              <a:cxnLst/>
              <a:rect l="l" t="t" r="r" b="b"/>
              <a:pathLst>
                <a:path w="261" h="302" extrusionOk="0">
                  <a:moveTo>
                    <a:pt x="55" y="1"/>
                  </a:moveTo>
                  <a:cubicBezTo>
                    <a:pt x="28" y="14"/>
                    <a:pt x="1" y="42"/>
                    <a:pt x="1" y="69"/>
                  </a:cubicBezTo>
                  <a:cubicBezTo>
                    <a:pt x="28" y="165"/>
                    <a:pt x="83" y="246"/>
                    <a:pt x="165" y="287"/>
                  </a:cubicBezTo>
                  <a:cubicBezTo>
                    <a:pt x="165" y="301"/>
                    <a:pt x="178" y="301"/>
                    <a:pt x="192" y="301"/>
                  </a:cubicBezTo>
                  <a:cubicBezTo>
                    <a:pt x="206" y="301"/>
                    <a:pt x="233" y="287"/>
                    <a:pt x="247" y="260"/>
                  </a:cubicBezTo>
                  <a:cubicBezTo>
                    <a:pt x="260" y="233"/>
                    <a:pt x="247" y="206"/>
                    <a:pt x="219" y="192"/>
                  </a:cubicBezTo>
                  <a:cubicBezTo>
                    <a:pt x="165" y="165"/>
                    <a:pt x="137" y="110"/>
                    <a:pt x="124" y="55"/>
                  </a:cubicBezTo>
                  <a:cubicBezTo>
                    <a:pt x="124" y="14"/>
                    <a:pt x="83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31"/>
            <p:cNvSpPr/>
            <p:nvPr/>
          </p:nvSpPr>
          <p:spPr>
            <a:xfrm flipH="1">
              <a:off x="8083701" y="1126459"/>
              <a:ext cx="16419" cy="32705"/>
            </a:xfrm>
            <a:custGeom>
              <a:avLst/>
              <a:gdLst/>
              <a:ahLst/>
              <a:cxnLst/>
              <a:rect l="l" t="t" r="r" b="b"/>
              <a:pathLst>
                <a:path w="124" h="247" extrusionOk="0">
                  <a:moveTo>
                    <a:pt x="69" y="1"/>
                  </a:moveTo>
                  <a:cubicBezTo>
                    <a:pt x="28" y="1"/>
                    <a:pt x="0" y="28"/>
                    <a:pt x="0" y="69"/>
                  </a:cubicBezTo>
                  <a:lnTo>
                    <a:pt x="0" y="192"/>
                  </a:lnTo>
                  <a:cubicBezTo>
                    <a:pt x="0" y="219"/>
                    <a:pt x="28" y="246"/>
                    <a:pt x="69" y="246"/>
                  </a:cubicBezTo>
                  <a:cubicBezTo>
                    <a:pt x="96" y="246"/>
                    <a:pt x="123" y="219"/>
                    <a:pt x="123" y="192"/>
                  </a:cubicBezTo>
                  <a:lnTo>
                    <a:pt x="123" y="69"/>
                  </a:lnTo>
                  <a:cubicBezTo>
                    <a:pt x="123" y="28"/>
                    <a:pt x="96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1"/>
            <p:cNvSpPr/>
            <p:nvPr/>
          </p:nvSpPr>
          <p:spPr>
            <a:xfrm flipH="1">
              <a:off x="7977110" y="1009010"/>
              <a:ext cx="66999" cy="28998"/>
            </a:xfrm>
            <a:custGeom>
              <a:avLst/>
              <a:gdLst/>
              <a:ahLst/>
              <a:cxnLst/>
              <a:rect l="l" t="t" r="r" b="b"/>
              <a:pathLst>
                <a:path w="506" h="219" extrusionOk="0">
                  <a:moveTo>
                    <a:pt x="69" y="0"/>
                  </a:moveTo>
                  <a:cubicBezTo>
                    <a:pt x="28" y="0"/>
                    <a:pt x="1" y="28"/>
                    <a:pt x="1" y="55"/>
                  </a:cubicBezTo>
                  <a:cubicBezTo>
                    <a:pt x="1" y="89"/>
                    <a:pt x="19" y="113"/>
                    <a:pt x="49" y="113"/>
                  </a:cubicBezTo>
                  <a:cubicBezTo>
                    <a:pt x="55" y="113"/>
                    <a:pt x="62" y="112"/>
                    <a:pt x="69" y="109"/>
                  </a:cubicBezTo>
                  <a:cubicBezTo>
                    <a:pt x="178" y="109"/>
                    <a:pt x="301" y="150"/>
                    <a:pt x="410" y="205"/>
                  </a:cubicBezTo>
                  <a:cubicBezTo>
                    <a:pt x="410" y="219"/>
                    <a:pt x="424" y="219"/>
                    <a:pt x="438" y="219"/>
                  </a:cubicBezTo>
                  <a:cubicBezTo>
                    <a:pt x="451" y="219"/>
                    <a:pt x="479" y="205"/>
                    <a:pt x="492" y="191"/>
                  </a:cubicBezTo>
                  <a:cubicBezTo>
                    <a:pt x="506" y="164"/>
                    <a:pt x="492" y="123"/>
                    <a:pt x="465" y="109"/>
                  </a:cubicBezTo>
                  <a:cubicBezTo>
                    <a:pt x="342" y="28"/>
                    <a:pt x="205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1"/>
            <p:cNvSpPr/>
            <p:nvPr/>
          </p:nvSpPr>
          <p:spPr>
            <a:xfrm flipH="1">
              <a:off x="7760086" y="1025032"/>
              <a:ext cx="38134" cy="41974"/>
            </a:xfrm>
            <a:custGeom>
              <a:avLst/>
              <a:gdLst/>
              <a:ahLst/>
              <a:cxnLst/>
              <a:rect l="l" t="t" r="r" b="b"/>
              <a:pathLst>
                <a:path w="288" h="317" extrusionOk="0">
                  <a:moveTo>
                    <a:pt x="225" y="1"/>
                  </a:moveTo>
                  <a:cubicBezTo>
                    <a:pt x="205" y="1"/>
                    <a:pt x="186" y="13"/>
                    <a:pt x="178" y="29"/>
                  </a:cubicBezTo>
                  <a:lnTo>
                    <a:pt x="28" y="221"/>
                  </a:lnTo>
                  <a:cubicBezTo>
                    <a:pt x="1" y="248"/>
                    <a:pt x="14" y="289"/>
                    <a:pt x="42" y="303"/>
                  </a:cubicBezTo>
                  <a:cubicBezTo>
                    <a:pt x="55" y="316"/>
                    <a:pt x="55" y="316"/>
                    <a:pt x="69" y="316"/>
                  </a:cubicBezTo>
                  <a:cubicBezTo>
                    <a:pt x="96" y="316"/>
                    <a:pt x="110" y="316"/>
                    <a:pt x="123" y="303"/>
                  </a:cubicBezTo>
                  <a:lnTo>
                    <a:pt x="274" y="98"/>
                  </a:lnTo>
                  <a:cubicBezTo>
                    <a:pt x="287" y="70"/>
                    <a:pt x="287" y="29"/>
                    <a:pt x="260" y="16"/>
                  </a:cubicBezTo>
                  <a:cubicBezTo>
                    <a:pt x="250" y="5"/>
                    <a:pt x="237" y="1"/>
                    <a:pt x="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1"/>
            <p:cNvSpPr/>
            <p:nvPr/>
          </p:nvSpPr>
          <p:spPr>
            <a:xfrm flipH="1">
              <a:off x="7884818" y="1156384"/>
              <a:ext cx="47138" cy="51640"/>
            </a:xfrm>
            <a:custGeom>
              <a:avLst/>
              <a:gdLst/>
              <a:ahLst/>
              <a:cxnLst/>
              <a:rect l="l" t="t" r="r" b="b"/>
              <a:pathLst>
                <a:path w="356" h="390" extrusionOk="0">
                  <a:moveTo>
                    <a:pt x="74" y="0"/>
                  </a:moveTo>
                  <a:cubicBezTo>
                    <a:pt x="58" y="0"/>
                    <a:pt x="41" y="7"/>
                    <a:pt x="28" y="20"/>
                  </a:cubicBezTo>
                  <a:cubicBezTo>
                    <a:pt x="0" y="34"/>
                    <a:pt x="0" y="75"/>
                    <a:pt x="28" y="102"/>
                  </a:cubicBezTo>
                  <a:lnTo>
                    <a:pt x="246" y="375"/>
                  </a:lnTo>
                  <a:cubicBezTo>
                    <a:pt x="260" y="389"/>
                    <a:pt x="273" y="389"/>
                    <a:pt x="287" y="389"/>
                  </a:cubicBezTo>
                  <a:cubicBezTo>
                    <a:pt x="301" y="389"/>
                    <a:pt x="314" y="389"/>
                    <a:pt x="328" y="375"/>
                  </a:cubicBezTo>
                  <a:cubicBezTo>
                    <a:pt x="355" y="362"/>
                    <a:pt x="355" y="321"/>
                    <a:pt x="342" y="294"/>
                  </a:cubicBezTo>
                  <a:lnTo>
                    <a:pt x="109" y="20"/>
                  </a:lnTo>
                  <a:cubicBezTo>
                    <a:pt x="103" y="7"/>
                    <a:pt x="89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1"/>
            <p:cNvSpPr/>
            <p:nvPr/>
          </p:nvSpPr>
          <p:spPr>
            <a:xfrm flipH="1">
              <a:off x="8009550" y="1222325"/>
              <a:ext cx="30984" cy="27276"/>
            </a:xfrm>
            <a:custGeom>
              <a:avLst/>
              <a:gdLst/>
              <a:ahLst/>
              <a:cxnLst/>
              <a:rect l="l" t="t" r="r" b="b"/>
              <a:pathLst>
                <a:path w="234" h="206" extrusionOk="0">
                  <a:moveTo>
                    <a:pt x="178" y="0"/>
                  </a:moveTo>
                  <a:cubicBezTo>
                    <a:pt x="138" y="0"/>
                    <a:pt x="110" y="28"/>
                    <a:pt x="110" y="55"/>
                  </a:cubicBezTo>
                  <a:cubicBezTo>
                    <a:pt x="97" y="69"/>
                    <a:pt x="83" y="82"/>
                    <a:pt x="69" y="82"/>
                  </a:cubicBezTo>
                  <a:cubicBezTo>
                    <a:pt x="64" y="80"/>
                    <a:pt x="59" y="79"/>
                    <a:pt x="54" y="79"/>
                  </a:cubicBezTo>
                  <a:cubicBezTo>
                    <a:pt x="29" y="79"/>
                    <a:pt x="1" y="103"/>
                    <a:pt x="1" y="137"/>
                  </a:cubicBezTo>
                  <a:cubicBezTo>
                    <a:pt x="1" y="164"/>
                    <a:pt x="28" y="191"/>
                    <a:pt x="56" y="191"/>
                  </a:cubicBezTo>
                  <a:cubicBezTo>
                    <a:pt x="56" y="205"/>
                    <a:pt x="69" y="205"/>
                    <a:pt x="69" y="205"/>
                  </a:cubicBezTo>
                  <a:cubicBezTo>
                    <a:pt x="151" y="205"/>
                    <a:pt x="206" y="151"/>
                    <a:pt x="219" y="69"/>
                  </a:cubicBezTo>
                  <a:cubicBezTo>
                    <a:pt x="233" y="41"/>
                    <a:pt x="206" y="14"/>
                    <a:pt x="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1"/>
            <p:cNvSpPr/>
            <p:nvPr/>
          </p:nvSpPr>
          <p:spPr>
            <a:xfrm flipH="1">
              <a:off x="7801663" y="906524"/>
              <a:ext cx="32705" cy="26614"/>
            </a:xfrm>
            <a:custGeom>
              <a:avLst/>
              <a:gdLst/>
              <a:ahLst/>
              <a:cxnLst/>
              <a:rect l="l" t="t" r="r" b="b"/>
              <a:pathLst>
                <a:path w="247" h="201" extrusionOk="0">
                  <a:moveTo>
                    <a:pt x="175" y="1"/>
                  </a:moveTo>
                  <a:cubicBezTo>
                    <a:pt x="162" y="1"/>
                    <a:pt x="148" y="4"/>
                    <a:pt x="137" y="10"/>
                  </a:cubicBezTo>
                  <a:lnTo>
                    <a:pt x="41" y="92"/>
                  </a:lnTo>
                  <a:cubicBezTo>
                    <a:pt x="14" y="105"/>
                    <a:pt x="0" y="146"/>
                    <a:pt x="28" y="174"/>
                  </a:cubicBezTo>
                  <a:cubicBezTo>
                    <a:pt x="41" y="187"/>
                    <a:pt x="55" y="201"/>
                    <a:pt x="69" y="201"/>
                  </a:cubicBezTo>
                  <a:cubicBezTo>
                    <a:pt x="82" y="201"/>
                    <a:pt x="96" y="187"/>
                    <a:pt x="110" y="187"/>
                  </a:cubicBezTo>
                  <a:lnTo>
                    <a:pt x="205" y="105"/>
                  </a:lnTo>
                  <a:cubicBezTo>
                    <a:pt x="233" y="92"/>
                    <a:pt x="246" y="51"/>
                    <a:pt x="219" y="23"/>
                  </a:cubicBezTo>
                  <a:cubicBezTo>
                    <a:pt x="211" y="7"/>
                    <a:pt x="194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1"/>
            <p:cNvSpPr/>
            <p:nvPr/>
          </p:nvSpPr>
          <p:spPr>
            <a:xfrm flipH="1">
              <a:off x="8170564" y="1140230"/>
              <a:ext cx="52434" cy="49654"/>
            </a:xfrm>
            <a:custGeom>
              <a:avLst/>
              <a:gdLst/>
              <a:ahLst/>
              <a:cxnLst/>
              <a:rect l="l" t="t" r="r" b="b"/>
              <a:pathLst>
                <a:path w="396" h="375" extrusionOk="0">
                  <a:moveTo>
                    <a:pt x="319" y="1"/>
                  </a:moveTo>
                  <a:cubicBezTo>
                    <a:pt x="295" y="1"/>
                    <a:pt x="270" y="16"/>
                    <a:pt x="259" y="47"/>
                  </a:cubicBezTo>
                  <a:cubicBezTo>
                    <a:pt x="232" y="142"/>
                    <a:pt x="150" y="224"/>
                    <a:pt x="55" y="252"/>
                  </a:cubicBezTo>
                  <a:cubicBezTo>
                    <a:pt x="27" y="265"/>
                    <a:pt x="0" y="293"/>
                    <a:pt x="14" y="334"/>
                  </a:cubicBezTo>
                  <a:cubicBezTo>
                    <a:pt x="27" y="361"/>
                    <a:pt x="41" y="375"/>
                    <a:pt x="68" y="375"/>
                  </a:cubicBezTo>
                  <a:cubicBezTo>
                    <a:pt x="82" y="375"/>
                    <a:pt x="82" y="375"/>
                    <a:pt x="96" y="361"/>
                  </a:cubicBezTo>
                  <a:cubicBezTo>
                    <a:pt x="218" y="320"/>
                    <a:pt x="328" y="211"/>
                    <a:pt x="382" y="88"/>
                  </a:cubicBezTo>
                  <a:cubicBezTo>
                    <a:pt x="396" y="47"/>
                    <a:pt x="369" y="20"/>
                    <a:pt x="341" y="6"/>
                  </a:cubicBezTo>
                  <a:cubicBezTo>
                    <a:pt x="335" y="3"/>
                    <a:pt x="327" y="1"/>
                    <a:pt x="3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1"/>
            <p:cNvSpPr/>
            <p:nvPr/>
          </p:nvSpPr>
          <p:spPr>
            <a:xfrm flipH="1">
              <a:off x="8335047" y="286705"/>
              <a:ext cx="1585610" cy="896548"/>
            </a:xfrm>
            <a:custGeom>
              <a:avLst/>
              <a:gdLst/>
              <a:ahLst/>
              <a:cxnLst/>
              <a:rect l="l" t="t" r="r" b="b"/>
              <a:pathLst>
                <a:path w="11975" h="6771" extrusionOk="0">
                  <a:moveTo>
                    <a:pt x="6512" y="1"/>
                  </a:moveTo>
                  <a:cubicBezTo>
                    <a:pt x="6408" y="1"/>
                    <a:pt x="6303" y="46"/>
                    <a:pt x="6213" y="76"/>
                  </a:cubicBezTo>
                  <a:cubicBezTo>
                    <a:pt x="6076" y="130"/>
                    <a:pt x="5926" y="117"/>
                    <a:pt x="5776" y="130"/>
                  </a:cubicBezTo>
                  <a:cubicBezTo>
                    <a:pt x="5380" y="158"/>
                    <a:pt x="5066" y="199"/>
                    <a:pt x="4697" y="363"/>
                  </a:cubicBezTo>
                  <a:cubicBezTo>
                    <a:pt x="4523" y="434"/>
                    <a:pt x="4310" y="560"/>
                    <a:pt x="4110" y="560"/>
                  </a:cubicBezTo>
                  <a:cubicBezTo>
                    <a:pt x="4044" y="560"/>
                    <a:pt x="3980" y="547"/>
                    <a:pt x="3919" y="513"/>
                  </a:cubicBezTo>
                  <a:cubicBezTo>
                    <a:pt x="3823" y="458"/>
                    <a:pt x="3728" y="390"/>
                    <a:pt x="3619" y="349"/>
                  </a:cubicBezTo>
                  <a:cubicBezTo>
                    <a:pt x="3604" y="345"/>
                    <a:pt x="3589" y="344"/>
                    <a:pt x="3575" y="344"/>
                  </a:cubicBezTo>
                  <a:cubicBezTo>
                    <a:pt x="3426" y="344"/>
                    <a:pt x="3280" y="519"/>
                    <a:pt x="3168" y="581"/>
                  </a:cubicBezTo>
                  <a:cubicBezTo>
                    <a:pt x="2936" y="731"/>
                    <a:pt x="2977" y="950"/>
                    <a:pt x="2813" y="1141"/>
                  </a:cubicBezTo>
                  <a:cubicBezTo>
                    <a:pt x="2770" y="1187"/>
                    <a:pt x="2719" y="1203"/>
                    <a:pt x="2663" y="1203"/>
                  </a:cubicBezTo>
                  <a:cubicBezTo>
                    <a:pt x="2546" y="1203"/>
                    <a:pt x="2409" y="1133"/>
                    <a:pt x="2292" y="1133"/>
                  </a:cubicBezTo>
                  <a:cubicBezTo>
                    <a:pt x="2218" y="1133"/>
                    <a:pt x="2152" y="1160"/>
                    <a:pt x="2103" y="1250"/>
                  </a:cubicBezTo>
                  <a:cubicBezTo>
                    <a:pt x="2035" y="1359"/>
                    <a:pt x="2021" y="1496"/>
                    <a:pt x="1939" y="1591"/>
                  </a:cubicBezTo>
                  <a:cubicBezTo>
                    <a:pt x="1844" y="1701"/>
                    <a:pt x="1680" y="1701"/>
                    <a:pt x="1543" y="1728"/>
                  </a:cubicBezTo>
                  <a:cubicBezTo>
                    <a:pt x="1407" y="1755"/>
                    <a:pt x="1311" y="1851"/>
                    <a:pt x="1175" y="1892"/>
                  </a:cubicBezTo>
                  <a:cubicBezTo>
                    <a:pt x="1025" y="1933"/>
                    <a:pt x="861" y="1974"/>
                    <a:pt x="833" y="2151"/>
                  </a:cubicBezTo>
                  <a:cubicBezTo>
                    <a:pt x="792" y="2438"/>
                    <a:pt x="888" y="2615"/>
                    <a:pt x="560" y="2725"/>
                  </a:cubicBezTo>
                  <a:cubicBezTo>
                    <a:pt x="315" y="2820"/>
                    <a:pt x="1" y="3148"/>
                    <a:pt x="42" y="3435"/>
                  </a:cubicBezTo>
                  <a:cubicBezTo>
                    <a:pt x="82" y="3680"/>
                    <a:pt x="369" y="3762"/>
                    <a:pt x="328" y="4035"/>
                  </a:cubicBezTo>
                  <a:cubicBezTo>
                    <a:pt x="301" y="4186"/>
                    <a:pt x="315" y="4336"/>
                    <a:pt x="315" y="4500"/>
                  </a:cubicBezTo>
                  <a:cubicBezTo>
                    <a:pt x="301" y="4650"/>
                    <a:pt x="178" y="4841"/>
                    <a:pt x="260" y="4991"/>
                  </a:cubicBezTo>
                  <a:cubicBezTo>
                    <a:pt x="383" y="5250"/>
                    <a:pt x="806" y="5455"/>
                    <a:pt x="1038" y="5592"/>
                  </a:cubicBezTo>
                  <a:cubicBezTo>
                    <a:pt x="1366" y="5769"/>
                    <a:pt x="1571" y="6179"/>
                    <a:pt x="1926" y="6302"/>
                  </a:cubicBezTo>
                  <a:cubicBezTo>
                    <a:pt x="1962" y="6314"/>
                    <a:pt x="1998" y="6319"/>
                    <a:pt x="2035" y="6319"/>
                  </a:cubicBezTo>
                  <a:cubicBezTo>
                    <a:pt x="2162" y="6319"/>
                    <a:pt x="2290" y="6261"/>
                    <a:pt x="2417" y="6261"/>
                  </a:cubicBezTo>
                  <a:cubicBezTo>
                    <a:pt x="2424" y="6260"/>
                    <a:pt x="2430" y="6260"/>
                    <a:pt x="2436" y="6260"/>
                  </a:cubicBezTo>
                  <a:cubicBezTo>
                    <a:pt x="2588" y="6260"/>
                    <a:pt x="2667" y="6415"/>
                    <a:pt x="2759" y="6520"/>
                  </a:cubicBezTo>
                  <a:cubicBezTo>
                    <a:pt x="2833" y="6601"/>
                    <a:pt x="2896" y="6631"/>
                    <a:pt x="2954" y="6631"/>
                  </a:cubicBezTo>
                  <a:cubicBezTo>
                    <a:pt x="3132" y="6631"/>
                    <a:pt x="3257" y="6341"/>
                    <a:pt x="3477" y="6341"/>
                  </a:cubicBezTo>
                  <a:cubicBezTo>
                    <a:pt x="3487" y="6341"/>
                    <a:pt x="3498" y="6341"/>
                    <a:pt x="3509" y="6343"/>
                  </a:cubicBezTo>
                  <a:cubicBezTo>
                    <a:pt x="3542" y="6347"/>
                    <a:pt x="3576" y="6349"/>
                    <a:pt x="3611" y="6349"/>
                  </a:cubicBezTo>
                  <a:cubicBezTo>
                    <a:pt x="3698" y="6349"/>
                    <a:pt x="3790" y="6339"/>
                    <a:pt x="3880" y="6339"/>
                  </a:cubicBezTo>
                  <a:cubicBezTo>
                    <a:pt x="3975" y="6339"/>
                    <a:pt x="4068" y="6350"/>
                    <a:pt x="4151" y="6397"/>
                  </a:cubicBezTo>
                  <a:cubicBezTo>
                    <a:pt x="4315" y="6493"/>
                    <a:pt x="4424" y="6588"/>
                    <a:pt x="4615" y="6588"/>
                  </a:cubicBezTo>
                  <a:cubicBezTo>
                    <a:pt x="4664" y="6587"/>
                    <a:pt x="4711" y="6586"/>
                    <a:pt x="4758" y="6586"/>
                  </a:cubicBezTo>
                  <a:cubicBezTo>
                    <a:pt x="5174" y="6586"/>
                    <a:pt x="5536" y="6640"/>
                    <a:pt x="5953" y="6739"/>
                  </a:cubicBezTo>
                  <a:cubicBezTo>
                    <a:pt x="5980" y="6744"/>
                    <a:pt x="6006" y="6747"/>
                    <a:pt x="6032" y="6747"/>
                  </a:cubicBezTo>
                  <a:cubicBezTo>
                    <a:pt x="6187" y="6747"/>
                    <a:pt x="6320" y="6653"/>
                    <a:pt x="6472" y="6629"/>
                  </a:cubicBezTo>
                  <a:cubicBezTo>
                    <a:pt x="6513" y="6619"/>
                    <a:pt x="6554" y="6614"/>
                    <a:pt x="6595" y="6614"/>
                  </a:cubicBezTo>
                  <a:cubicBezTo>
                    <a:pt x="6759" y="6614"/>
                    <a:pt x="6923" y="6684"/>
                    <a:pt x="7087" y="6684"/>
                  </a:cubicBezTo>
                  <a:cubicBezTo>
                    <a:pt x="7281" y="6684"/>
                    <a:pt x="7443" y="6770"/>
                    <a:pt x="7639" y="6770"/>
                  </a:cubicBezTo>
                  <a:cubicBezTo>
                    <a:pt x="7664" y="6770"/>
                    <a:pt x="7689" y="6769"/>
                    <a:pt x="7715" y="6766"/>
                  </a:cubicBezTo>
                  <a:cubicBezTo>
                    <a:pt x="7919" y="6739"/>
                    <a:pt x="8165" y="6725"/>
                    <a:pt x="8329" y="6588"/>
                  </a:cubicBezTo>
                  <a:cubicBezTo>
                    <a:pt x="8538" y="6406"/>
                    <a:pt x="8802" y="6346"/>
                    <a:pt x="9072" y="6346"/>
                  </a:cubicBezTo>
                  <a:cubicBezTo>
                    <a:pt x="9207" y="6346"/>
                    <a:pt x="9344" y="6361"/>
                    <a:pt x="9476" y="6384"/>
                  </a:cubicBezTo>
                  <a:cubicBezTo>
                    <a:pt x="9498" y="6388"/>
                    <a:pt x="9518" y="6389"/>
                    <a:pt x="9538" y="6389"/>
                  </a:cubicBezTo>
                  <a:cubicBezTo>
                    <a:pt x="9826" y="6389"/>
                    <a:pt x="9892" y="5994"/>
                    <a:pt x="10137" y="5994"/>
                  </a:cubicBezTo>
                  <a:cubicBezTo>
                    <a:pt x="10168" y="5994"/>
                    <a:pt x="10203" y="6000"/>
                    <a:pt x="10241" y="6015"/>
                  </a:cubicBezTo>
                  <a:cubicBezTo>
                    <a:pt x="10356" y="6066"/>
                    <a:pt x="10496" y="6166"/>
                    <a:pt x="10626" y="6166"/>
                  </a:cubicBezTo>
                  <a:cubicBezTo>
                    <a:pt x="10634" y="6166"/>
                    <a:pt x="10642" y="6166"/>
                    <a:pt x="10650" y="6165"/>
                  </a:cubicBezTo>
                  <a:cubicBezTo>
                    <a:pt x="10800" y="6165"/>
                    <a:pt x="10923" y="5919"/>
                    <a:pt x="11019" y="5824"/>
                  </a:cubicBezTo>
                  <a:cubicBezTo>
                    <a:pt x="11142" y="5701"/>
                    <a:pt x="11183" y="5619"/>
                    <a:pt x="11224" y="5442"/>
                  </a:cubicBezTo>
                  <a:cubicBezTo>
                    <a:pt x="11265" y="5237"/>
                    <a:pt x="11428" y="5114"/>
                    <a:pt x="11538" y="4950"/>
                  </a:cubicBezTo>
                  <a:cubicBezTo>
                    <a:pt x="11633" y="4786"/>
                    <a:pt x="11770" y="4677"/>
                    <a:pt x="11879" y="4527"/>
                  </a:cubicBezTo>
                  <a:cubicBezTo>
                    <a:pt x="11975" y="4363"/>
                    <a:pt x="11920" y="4117"/>
                    <a:pt x="11920" y="3940"/>
                  </a:cubicBezTo>
                  <a:cubicBezTo>
                    <a:pt x="11920" y="3749"/>
                    <a:pt x="11729" y="3653"/>
                    <a:pt x="11674" y="3476"/>
                  </a:cubicBezTo>
                  <a:cubicBezTo>
                    <a:pt x="11633" y="3312"/>
                    <a:pt x="11811" y="3148"/>
                    <a:pt x="11797" y="2970"/>
                  </a:cubicBezTo>
                  <a:cubicBezTo>
                    <a:pt x="11783" y="2629"/>
                    <a:pt x="11265" y="2260"/>
                    <a:pt x="11019" y="2069"/>
                  </a:cubicBezTo>
                  <a:cubicBezTo>
                    <a:pt x="10664" y="1810"/>
                    <a:pt x="10295" y="1578"/>
                    <a:pt x="9940" y="1318"/>
                  </a:cubicBezTo>
                  <a:cubicBezTo>
                    <a:pt x="9667" y="1114"/>
                    <a:pt x="9380" y="922"/>
                    <a:pt x="9094" y="745"/>
                  </a:cubicBezTo>
                  <a:cubicBezTo>
                    <a:pt x="8930" y="649"/>
                    <a:pt x="8766" y="663"/>
                    <a:pt x="8588" y="636"/>
                  </a:cubicBezTo>
                  <a:cubicBezTo>
                    <a:pt x="8411" y="608"/>
                    <a:pt x="8343" y="472"/>
                    <a:pt x="8247" y="335"/>
                  </a:cubicBezTo>
                  <a:cubicBezTo>
                    <a:pt x="8152" y="212"/>
                    <a:pt x="8042" y="185"/>
                    <a:pt x="7879" y="185"/>
                  </a:cubicBezTo>
                  <a:cubicBezTo>
                    <a:pt x="7779" y="185"/>
                    <a:pt x="7658" y="156"/>
                    <a:pt x="7542" y="156"/>
                  </a:cubicBezTo>
                  <a:cubicBezTo>
                    <a:pt x="7498" y="156"/>
                    <a:pt x="7455" y="160"/>
                    <a:pt x="7414" y="171"/>
                  </a:cubicBezTo>
                  <a:cubicBezTo>
                    <a:pt x="7313" y="194"/>
                    <a:pt x="7202" y="263"/>
                    <a:pt x="7097" y="263"/>
                  </a:cubicBezTo>
                  <a:cubicBezTo>
                    <a:pt x="7075" y="263"/>
                    <a:pt x="7053" y="260"/>
                    <a:pt x="7032" y="253"/>
                  </a:cubicBezTo>
                  <a:cubicBezTo>
                    <a:pt x="6868" y="226"/>
                    <a:pt x="6773" y="90"/>
                    <a:pt x="6622" y="21"/>
                  </a:cubicBezTo>
                  <a:cubicBezTo>
                    <a:pt x="6586" y="7"/>
                    <a:pt x="6549" y="1"/>
                    <a:pt x="651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1"/>
            <p:cNvSpPr/>
            <p:nvPr/>
          </p:nvSpPr>
          <p:spPr>
            <a:xfrm flipH="1">
              <a:off x="8694786" y="773715"/>
              <a:ext cx="137574" cy="119963"/>
            </a:xfrm>
            <a:custGeom>
              <a:avLst/>
              <a:gdLst/>
              <a:ahLst/>
              <a:cxnLst/>
              <a:rect l="l" t="t" r="r" b="b"/>
              <a:pathLst>
                <a:path w="1039" h="906" extrusionOk="0">
                  <a:moveTo>
                    <a:pt x="607" y="1"/>
                  </a:moveTo>
                  <a:cubicBezTo>
                    <a:pt x="457" y="1"/>
                    <a:pt x="320" y="79"/>
                    <a:pt x="206" y="180"/>
                  </a:cubicBezTo>
                  <a:cubicBezTo>
                    <a:pt x="96" y="289"/>
                    <a:pt x="1" y="453"/>
                    <a:pt x="42" y="603"/>
                  </a:cubicBezTo>
                  <a:cubicBezTo>
                    <a:pt x="55" y="671"/>
                    <a:pt x="110" y="740"/>
                    <a:pt x="178" y="781"/>
                  </a:cubicBezTo>
                  <a:cubicBezTo>
                    <a:pt x="275" y="860"/>
                    <a:pt x="401" y="905"/>
                    <a:pt x="529" y="905"/>
                  </a:cubicBezTo>
                  <a:cubicBezTo>
                    <a:pt x="599" y="905"/>
                    <a:pt x="670" y="892"/>
                    <a:pt x="738" y="862"/>
                  </a:cubicBezTo>
                  <a:cubicBezTo>
                    <a:pt x="916" y="781"/>
                    <a:pt x="1039" y="589"/>
                    <a:pt x="1025" y="398"/>
                  </a:cubicBezTo>
                  <a:cubicBezTo>
                    <a:pt x="1011" y="193"/>
                    <a:pt x="847" y="16"/>
                    <a:pt x="643" y="2"/>
                  </a:cubicBezTo>
                  <a:cubicBezTo>
                    <a:pt x="631" y="1"/>
                    <a:pt x="619" y="1"/>
                    <a:pt x="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31"/>
            <p:cNvSpPr/>
            <p:nvPr/>
          </p:nvSpPr>
          <p:spPr>
            <a:xfrm flipH="1">
              <a:off x="8805085" y="740347"/>
              <a:ext cx="86861" cy="45417"/>
            </a:xfrm>
            <a:custGeom>
              <a:avLst/>
              <a:gdLst/>
              <a:ahLst/>
              <a:cxnLst/>
              <a:rect l="l" t="t" r="r" b="b"/>
              <a:pathLst>
                <a:path w="656" h="343" extrusionOk="0">
                  <a:moveTo>
                    <a:pt x="456" y="0"/>
                  </a:moveTo>
                  <a:cubicBezTo>
                    <a:pt x="433" y="0"/>
                    <a:pt x="408" y="4"/>
                    <a:pt x="383" y="9"/>
                  </a:cubicBezTo>
                  <a:cubicBezTo>
                    <a:pt x="260" y="22"/>
                    <a:pt x="137" y="63"/>
                    <a:pt x="28" y="131"/>
                  </a:cubicBezTo>
                  <a:cubicBezTo>
                    <a:pt x="0" y="159"/>
                    <a:pt x="14" y="213"/>
                    <a:pt x="41" y="241"/>
                  </a:cubicBezTo>
                  <a:cubicBezTo>
                    <a:pt x="69" y="268"/>
                    <a:pt x="110" y="282"/>
                    <a:pt x="150" y="295"/>
                  </a:cubicBezTo>
                  <a:cubicBezTo>
                    <a:pt x="222" y="322"/>
                    <a:pt x="304" y="343"/>
                    <a:pt x="380" y="343"/>
                  </a:cubicBezTo>
                  <a:cubicBezTo>
                    <a:pt x="420" y="343"/>
                    <a:pt x="458" y="337"/>
                    <a:pt x="492" y="323"/>
                  </a:cubicBezTo>
                  <a:cubicBezTo>
                    <a:pt x="601" y="268"/>
                    <a:pt x="656" y="104"/>
                    <a:pt x="560" y="36"/>
                  </a:cubicBezTo>
                  <a:cubicBezTo>
                    <a:pt x="534" y="10"/>
                    <a:pt x="497" y="0"/>
                    <a:pt x="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31"/>
            <p:cNvSpPr/>
            <p:nvPr/>
          </p:nvSpPr>
          <p:spPr>
            <a:xfrm flipH="1">
              <a:off x="8776087" y="620647"/>
              <a:ext cx="92422" cy="78122"/>
            </a:xfrm>
            <a:custGeom>
              <a:avLst/>
              <a:gdLst/>
              <a:ahLst/>
              <a:cxnLst/>
              <a:rect l="l" t="t" r="r" b="b"/>
              <a:pathLst>
                <a:path w="698" h="590" extrusionOk="0">
                  <a:moveTo>
                    <a:pt x="442" y="0"/>
                  </a:moveTo>
                  <a:cubicBezTo>
                    <a:pt x="338" y="0"/>
                    <a:pt x="236" y="66"/>
                    <a:pt x="165" y="148"/>
                  </a:cubicBezTo>
                  <a:cubicBezTo>
                    <a:pt x="69" y="244"/>
                    <a:pt x="1" y="421"/>
                    <a:pt x="110" y="517"/>
                  </a:cubicBezTo>
                  <a:cubicBezTo>
                    <a:pt x="152" y="570"/>
                    <a:pt x="219" y="590"/>
                    <a:pt x="285" y="590"/>
                  </a:cubicBezTo>
                  <a:cubicBezTo>
                    <a:pt x="305" y="590"/>
                    <a:pt x="324" y="588"/>
                    <a:pt x="342" y="585"/>
                  </a:cubicBezTo>
                  <a:cubicBezTo>
                    <a:pt x="465" y="558"/>
                    <a:pt x="602" y="489"/>
                    <a:pt x="656" y="366"/>
                  </a:cubicBezTo>
                  <a:cubicBezTo>
                    <a:pt x="697" y="244"/>
                    <a:pt x="656" y="80"/>
                    <a:pt x="547" y="25"/>
                  </a:cubicBezTo>
                  <a:cubicBezTo>
                    <a:pt x="512" y="8"/>
                    <a:pt x="477" y="0"/>
                    <a:pt x="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1"/>
            <p:cNvSpPr/>
            <p:nvPr/>
          </p:nvSpPr>
          <p:spPr>
            <a:xfrm flipH="1">
              <a:off x="8927964" y="726973"/>
              <a:ext cx="123141" cy="144724"/>
            </a:xfrm>
            <a:custGeom>
              <a:avLst/>
              <a:gdLst/>
              <a:ahLst/>
              <a:cxnLst/>
              <a:rect l="l" t="t" r="r" b="b"/>
              <a:pathLst>
                <a:path w="930" h="1093" extrusionOk="0">
                  <a:moveTo>
                    <a:pt x="533" y="0"/>
                  </a:moveTo>
                  <a:cubicBezTo>
                    <a:pt x="424" y="96"/>
                    <a:pt x="14" y="396"/>
                    <a:pt x="1" y="546"/>
                  </a:cubicBezTo>
                  <a:cubicBezTo>
                    <a:pt x="1" y="683"/>
                    <a:pt x="55" y="833"/>
                    <a:pt x="165" y="942"/>
                  </a:cubicBezTo>
                  <a:cubicBezTo>
                    <a:pt x="247" y="1038"/>
                    <a:pt x="383" y="1093"/>
                    <a:pt x="520" y="1093"/>
                  </a:cubicBezTo>
                  <a:cubicBezTo>
                    <a:pt x="656" y="1093"/>
                    <a:pt x="793" y="1024"/>
                    <a:pt x="861" y="915"/>
                  </a:cubicBezTo>
                  <a:cubicBezTo>
                    <a:pt x="929" y="792"/>
                    <a:pt x="929" y="642"/>
                    <a:pt x="902" y="506"/>
                  </a:cubicBezTo>
                  <a:cubicBezTo>
                    <a:pt x="861" y="287"/>
                    <a:pt x="738" y="82"/>
                    <a:pt x="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1"/>
            <p:cNvSpPr/>
            <p:nvPr/>
          </p:nvSpPr>
          <p:spPr>
            <a:xfrm flipH="1">
              <a:off x="8951532" y="600388"/>
              <a:ext cx="45284" cy="64351"/>
            </a:xfrm>
            <a:custGeom>
              <a:avLst/>
              <a:gdLst/>
              <a:ahLst/>
              <a:cxnLst/>
              <a:rect l="l" t="t" r="r" b="b"/>
              <a:pathLst>
                <a:path w="342" h="486" extrusionOk="0">
                  <a:moveTo>
                    <a:pt x="82" y="1"/>
                  </a:moveTo>
                  <a:cubicBezTo>
                    <a:pt x="28" y="1"/>
                    <a:pt x="0" y="424"/>
                    <a:pt x="55" y="465"/>
                  </a:cubicBezTo>
                  <a:cubicBezTo>
                    <a:pt x="78" y="479"/>
                    <a:pt x="104" y="486"/>
                    <a:pt x="130" y="486"/>
                  </a:cubicBezTo>
                  <a:cubicBezTo>
                    <a:pt x="227" y="486"/>
                    <a:pt x="331" y="395"/>
                    <a:pt x="342" y="287"/>
                  </a:cubicBezTo>
                  <a:cubicBezTo>
                    <a:pt x="342" y="151"/>
                    <a:pt x="219" y="28"/>
                    <a:pt x="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1"/>
            <p:cNvSpPr/>
            <p:nvPr/>
          </p:nvSpPr>
          <p:spPr>
            <a:xfrm flipH="1">
              <a:off x="9043692" y="657457"/>
              <a:ext cx="130291" cy="97057"/>
            </a:xfrm>
            <a:custGeom>
              <a:avLst/>
              <a:gdLst/>
              <a:ahLst/>
              <a:cxnLst/>
              <a:rect l="l" t="t" r="r" b="b"/>
              <a:pathLst>
                <a:path w="984" h="733" extrusionOk="0">
                  <a:moveTo>
                    <a:pt x="676" y="1"/>
                  </a:moveTo>
                  <a:cubicBezTo>
                    <a:pt x="637" y="1"/>
                    <a:pt x="599" y="11"/>
                    <a:pt x="560" y="20"/>
                  </a:cubicBezTo>
                  <a:cubicBezTo>
                    <a:pt x="424" y="34"/>
                    <a:pt x="287" y="75"/>
                    <a:pt x="178" y="157"/>
                  </a:cubicBezTo>
                  <a:cubicBezTo>
                    <a:pt x="69" y="239"/>
                    <a:pt x="0" y="375"/>
                    <a:pt x="41" y="512"/>
                  </a:cubicBezTo>
                  <a:cubicBezTo>
                    <a:pt x="78" y="672"/>
                    <a:pt x="271" y="732"/>
                    <a:pt x="439" y="732"/>
                  </a:cubicBezTo>
                  <a:cubicBezTo>
                    <a:pt x="457" y="732"/>
                    <a:pt x="475" y="731"/>
                    <a:pt x="492" y="730"/>
                  </a:cubicBezTo>
                  <a:cubicBezTo>
                    <a:pt x="669" y="703"/>
                    <a:pt x="847" y="607"/>
                    <a:pt x="915" y="430"/>
                  </a:cubicBezTo>
                  <a:cubicBezTo>
                    <a:pt x="983" y="266"/>
                    <a:pt x="901" y="34"/>
                    <a:pt x="724" y="7"/>
                  </a:cubicBezTo>
                  <a:cubicBezTo>
                    <a:pt x="708" y="3"/>
                    <a:pt x="692" y="1"/>
                    <a:pt x="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1"/>
            <p:cNvSpPr/>
            <p:nvPr/>
          </p:nvSpPr>
          <p:spPr>
            <a:xfrm flipH="1">
              <a:off x="9137704" y="593900"/>
              <a:ext cx="41709" cy="45019"/>
            </a:xfrm>
            <a:custGeom>
              <a:avLst/>
              <a:gdLst/>
              <a:ahLst/>
              <a:cxnLst/>
              <a:rect l="l" t="t" r="r" b="b"/>
              <a:pathLst>
                <a:path w="315" h="340" extrusionOk="0">
                  <a:moveTo>
                    <a:pt x="167" y="0"/>
                  </a:moveTo>
                  <a:cubicBezTo>
                    <a:pt x="152" y="0"/>
                    <a:pt x="138" y="3"/>
                    <a:pt x="123" y="9"/>
                  </a:cubicBezTo>
                  <a:cubicBezTo>
                    <a:pt x="96" y="9"/>
                    <a:pt x="82" y="36"/>
                    <a:pt x="55" y="50"/>
                  </a:cubicBezTo>
                  <a:cubicBezTo>
                    <a:pt x="0" y="118"/>
                    <a:pt x="0" y="227"/>
                    <a:pt x="55" y="295"/>
                  </a:cubicBezTo>
                  <a:cubicBezTo>
                    <a:pt x="85" y="325"/>
                    <a:pt x="124" y="339"/>
                    <a:pt x="163" y="339"/>
                  </a:cubicBezTo>
                  <a:cubicBezTo>
                    <a:pt x="214" y="339"/>
                    <a:pt x="264" y="315"/>
                    <a:pt x="287" y="268"/>
                  </a:cubicBezTo>
                  <a:cubicBezTo>
                    <a:pt x="314" y="213"/>
                    <a:pt x="314" y="145"/>
                    <a:pt x="287" y="91"/>
                  </a:cubicBezTo>
                  <a:cubicBezTo>
                    <a:pt x="266" y="37"/>
                    <a:pt x="219" y="0"/>
                    <a:pt x="1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1"/>
            <p:cNvSpPr/>
            <p:nvPr/>
          </p:nvSpPr>
          <p:spPr>
            <a:xfrm flipH="1">
              <a:off x="9181137" y="704728"/>
              <a:ext cx="144724" cy="161143"/>
            </a:xfrm>
            <a:custGeom>
              <a:avLst/>
              <a:gdLst/>
              <a:ahLst/>
              <a:cxnLst/>
              <a:rect l="l" t="t" r="r" b="b"/>
              <a:pathLst>
                <a:path w="1093" h="1217" extrusionOk="0">
                  <a:moveTo>
                    <a:pt x="454" y="1"/>
                  </a:moveTo>
                  <a:cubicBezTo>
                    <a:pt x="439" y="1"/>
                    <a:pt x="425" y="2"/>
                    <a:pt x="410" y="5"/>
                  </a:cubicBezTo>
                  <a:cubicBezTo>
                    <a:pt x="328" y="5"/>
                    <a:pt x="246" y="73"/>
                    <a:pt x="219" y="155"/>
                  </a:cubicBezTo>
                  <a:cubicBezTo>
                    <a:pt x="110" y="209"/>
                    <a:pt x="55" y="332"/>
                    <a:pt x="28" y="455"/>
                  </a:cubicBezTo>
                  <a:cubicBezTo>
                    <a:pt x="0" y="728"/>
                    <a:pt x="137" y="1015"/>
                    <a:pt x="383" y="1151"/>
                  </a:cubicBezTo>
                  <a:cubicBezTo>
                    <a:pt x="463" y="1191"/>
                    <a:pt x="557" y="1217"/>
                    <a:pt x="645" y="1217"/>
                  </a:cubicBezTo>
                  <a:cubicBezTo>
                    <a:pt x="677" y="1217"/>
                    <a:pt x="709" y="1213"/>
                    <a:pt x="738" y="1206"/>
                  </a:cubicBezTo>
                  <a:cubicBezTo>
                    <a:pt x="861" y="1192"/>
                    <a:pt x="984" y="1110"/>
                    <a:pt x="1038" y="1001"/>
                  </a:cubicBezTo>
                  <a:cubicBezTo>
                    <a:pt x="1079" y="933"/>
                    <a:pt x="1093" y="851"/>
                    <a:pt x="1093" y="769"/>
                  </a:cubicBezTo>
                  <a:cubicBezTo>
                    <a:pt x="1093" y="469"/>
                    <a:pt x="915" y="196"/>
                    <a:pt x="656" y="59"/>
                  </a:cubicBezTo>
                  <a:cubicBezTo>
                    <a:pt x="588" y="25"/>
                    <a:pt x="521" y="1"/>
                    <a:pt x="4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1"/>
            <p:cNvSpPr/>
            <p:nvPr/>
          </p:nvSpPr>
          <p:spPr>
            <a:xfrm flipH="1">
              <a:off x="9108838" y="786294"/>
              <a:ext cx="41709" cy="55480"/>
            </a:xfrm>
            <a:custGeom>
              <a:avLst/>
              <a:gdLst/>
              <a:ahLst/>
              <a:cxnLst/>
              <a:rect l="l" t="t" r="r" b="b"/>
              <a:pathLst>
                <a:path w="315" h="419" extrusionOk="0">
                  <a:moveTo>
                    <a:pt x="134" y="1"/>
                  </a:moveTo>
                  <a:cubicBezTo>
                    <a:pt x="88" y="1"/>
                    <a:pt x="54" y="50"/>
                    <a:pt x="42" y="98"/>
                  </a:cubicBezTo>
                  <a:cubicBezTo>
                    <a:pt x="15" y="139"/>
                    <a:pt x="1" y="194"/>
                    <a:pt x="1" y="235"/>
                  </a:cubicBezTo>
                  <a:cubicBezTo>
                    <a:pt x="1" y="276"/>
                    <a:pt x="1" y="331"/>
                    <a:pt x="15" y="358"/>
                  </a:cubicBezTo>
                  <a:cubicBezTo>
                    <a:pt x="39" y="400"/>
                    <a:pt x="82" y="418"/>
                    <a:pt x="127" y="418"/>
                  </a:cubicBezTo>
                  <a:cubicBezTo>
                    <a:pt x="184" y="418"/>
                    <a:pt x="244" y="390"/>
                    <a:pt x="274" y="344"/>
                  </a:cubicBezTo>
                  <a:cubicBezTo>
                    <a:pt x="315" y="249"/>
                    <a:pt x="288" y="139"/>
                    <a:pt x="233" y="58"/>
                  </a:cubicBezTo>
                  <a:cubicBezTo>
                    <a:pt x="219" y="30"/>
                    <a:pt x="192" y="3"/>
                    <a:pt x="151" y="3"/>
                  </a:cubicBezTo>
                  <a:cubicBezTo>
                    <a:pt x="145" y="1"/>
                    <a:pt x="140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1"/>
            <p:cNvSpPr/>
            <p:nvPr/>
          </p:nvSpPr>
          <p:spPr>
            <a:xfrm flipH="1">
              <a:off x="9000261" y="486249"/>
              <a:ext cx="95997" cy="92157"/>
            </a:xfrm>
            <a:custGeom>
              <a:avLst/>
              <a:gdLst/>
              <a:ahLst/>
              <a:cxnLst/>
              <a:rect l="l" t="t" r="r" b="b"/>
              <a:pathLst>
                <a:path w="725" h="696" extrusionOk="0">
                  <a:moveTo>
                    <a:pt x="466" y="1"/>
                  </a:moveTo>
                  <a:cubicBezTo>
                    <a:pt x="408" y="1"/>
                    <a:pt x="346" y="15"/>
                    <a:pt x="287" y="30"/>
                  </a:cubicBezTo>
                  <a:lnTo>
                    <a:pt x="137" y="71"/>
                  </a:lnTo>
                  <a:cubicBezTo>
                    <a:pt x="110" y="84"/>
                    <a:pt x="82" y="98"/>
                    <a:pt x="55" y="112"/>
                  </a:cubicBezTo>
                  <a:cubicBezTo>
                    <a:pt x="0" y="153"/>
                    <a:pt x="0" y="235"/>
                    <a:pt x="0" y="303"/>
                  </a:cubicBezTo>
                  <a:cubicBezTo>
                    <a:pt x="14" y="385"/>
                    <a:pt x="14" y="453"/>
                    <a:pt x="41" y="521"/>
                  </a:cubicBezTo>
                  <a:cubicBezTo>
                    <a:pt x="98" y="634"/>
                    <a:pt x="213" y="695"/>
                    <a:pt x="333" y="695"/>
                  </a:cubicBezTo>
                  <a:cubicBezTo>
                    <a:pt x="387" y="695"/>
                    <a:pt x="441" y="683"/>
                    <a:pt x="492" y="658"/>
                  </a:cubicBezTo>
                  <a:cubicBezTo>
                    <a:pt x="642" y="576"/>
                    <a:pt x="724" y="398"/>
                    <a:pt x="697" y="221"/>
                  </a:cubicBezTo>
                  <a:cubicBezTo>
                    <a:pt x="683" y="153"/>
                    <a:pt x="656" y="84"/>
                    <a:pt x="601" y="43"/>
                  </a:cubicBezTo>
                  <a:cubicBezTo>
                    <a:pt x="563" y="12"/>
                    <a:pt x="516" y="1"/>
                    <a:pt x="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1"/>
            <p:cNvSpPr/>
            <p:nvPr/>
          </p:nvSpPr>
          <p:spPr>
            <a:xfrm flipH="1">
              <a:off x="8786944" y="517895"/>
              <a:ext cx="57996" cy="39855"/>
            </a:xfrm>
            <a:custGeom>
              <a:avLst/>
              <a:gdLst/>
              <a:ahLst/>
              <a:cxnLst/>
              <a:rect l="l" t="t" r="r" b="b"/>
              <a:pathLst>
                <a:path w="438" h="301" extrusionOk="0">
                  <a:moveTo>
                    <a:pt x="280" y="1"/>
                  </a:moveTo>
                  <a:cubicBezTo>
                    <a:pt x="238" y="1"/>
                    <a:pt x="194" y="15"/>
                    <a:pt x="150" y="37"/>
                  </a:cubicBezTo>
                  <a:cubicBezTo>
                    <a:pt x="110" y="50"/>
                    <a:pt x="69" y="77"/>
                    <a:pt x="41" y="105"/>
                  </a:cubicBezTo>
                  <a:cubicBezTo>
                    <a:pt x="14" y="146"/>
                    <a:pt x="0" y="200"/>
                    <a:pt x="28" y="241"/>
                  </a:cubicBezTo>
                  <a:cubicBezTo>
                    <a:pt x="55" y="269"/>
                    <a:pt x="82" y="282"/>
                    <a:pt x="110" y="282"/>
                  </a:cubicBezTo>
                  <a:cubicBezTo>
                    <a:pt x="143" y="294"/>
                    <a:pt x="180" y="300"/>
                    <a:pt x="215" y="300"/>
                  </a:cubicBezTo>
                  <a:cubicBezTo>
                    <a:pt x="266" y="300"/>
                    <a:pt x="315" y="287"/>
                    <a:pt x="355" y="255"/>
                  </a:cubicBezTo>
                  <a:cubicBezTo>
                    <a:pt x="424" y="200"/>
                    <a:pt x="437" y="91"/>
                    <a:pt x="383" y="37"/>
                  </a:cubicBezTo>
                  <a:cubicBezTo>
                    <a:pt x="351" y="11"/>
                    <a:pt x="316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31"/>
            <p:cNvSpPr/>
            <p:nvPr/>
          </p:nvSpPr>
          <p:spPr>
            <a:xfrm flipH="1">
              <a:off x="8680352" y="647262"/>
              <a:ext cx="57996" cy="56936"/>
            </a:xfrm>
            <a:custGeom>
              <a:avLst/>
              <a:gdLst/>
              <a:ahLst/>
              <a:cxnLst/>
              <a:rect l="l" t="t" r="r" b="b"/>
              <a:pathLst>
                <a:path w="438" h="430" extrusionOk="0">
                  <a:moveTo>
                    <a:pt x="288" y="1"/>
                  </a:moveTo>
                  <a:cubicBezTo>
                    <a:pt x="284" y="1"/>
                    <a:pt x="279" y="1"/>
                    <a:pt x="274" y="2"/>
                  </a:cubicBezTo>
                  <a:cubicBezTo>
                    <a:pt x="178" y="97"/>
                    <a:pt x="1" y="398"/>
                    <a:pt x="137" y="425"/>
                  </a:cubicBezTo>
                  <a:cubicBezTo>
                    <a:pt x="152" y="428"/>
                    <a:pt x="166" y="429"/>
                    <a:pt x="180" y="429"/>
                  </a:cubicBezTo>
                  <a:cubicBezTo>
                    <a:pt x="301" y="429"/>
                    <a:pt x="412" y="327"/>
                    <a:pt x="424" y="193"/>
                  </a:cubicBezTo>
                  <a:cubicBezTo>
                    <a:pt x="437" y="115"/>
                    <a:pt x="376" y="1"/>
                    <a:pt x="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31"/>
            <p:cNvSpPr/>
            <p:nvPr/>
          </p:nvSpPr>
          <p:spPr>
            <a:xfrm flipH="1">
              <a:off x="9271442" y="554044"/>
              <a:ext cx="141149" cy="111622"/>
            </a:xfrm>
            <a:custGeom>
              <a:avLst/>
              <a:gdLst/>
              <a:ahLst/>
              <a:cxnLst/>
              <a:rect l="l" t="t" r="r" b="b"/>
              <a:pathLst>
                <a:path w="1066" h="843" extrusionOk="0">
                  <a:moveTo>
                    <a:pt x="818" y="0"/>
                  </a:moveTo>
                  <a:cubicBezTo>
                    <a:pt x="796" y="0"/>
                    <a:pt x="774" y="4"/>
                    <a:pt x="751" y="9"/>
                  </a:cubicBezTo>
                  <a:cubicBezTo>
                    <a:pt x="587" y="9"/>
                    <a:pt x="423" y="64"/>
                    <a:pt x="287" y="132"/>
                  </a:cubicBezTo>
                  <a:cubicBezTo>
                    <a:pt x="232" y="159"/>
                    <a:pt x="164" y="187"/>
                    <a:pt x="123" y="241"/>
                  </a:cubicBezTo>
                  <a:cubicBezTo>
                    <a:pt x="0" y="378"/>
                    <a:pt x="41" y="637"/>
                    <a:pt x="191" y="747"/>
                  </a:cubicBezTo>
                  <a:cubicBezTo>
                    <a:pt x="271" y="812"/>
                    <a:pt x="370" y="842"/>
                    <a:pt x="470" y="842"/>
                  </a:cubicBezTo>
                  <a:cubicBezTo>
                    <a:pt x="558" y="842"/>
                    <a:pt x="647" y="819"/>
                    <a:pt x="724" y="774"/>
                  </a:cubicBezTo>
                  <a:cubicBezTo>
                    <a:pt x="929" y="651"/>
                    <a:pt x="1065" y="392"/>
                    <a:pt x="997" y="159"/>
                  </a:cubicBezTo>
                  <a:cubicBezTo>
                    <a:pt x="983" y="105"/>
                    <a:pt x="956" y="50"/>
                    <a:pt x="901" y="23"/>
                  </a:cubicBezTo>
                  <a:cubicBezTo>
                    <a:pt x="877" y="7"/>
                    <a:pt x="849" y="0"/>
                    <a:pt x="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1"/>
            <p:cNvSpPr/>
            <p:nvPr/>
          </p:nvSpPr>
          <p:spPr>
            <a:xfrm flipH="1">
              <a:off x="9380019" y="755972"/>
              <a:ext cx="79578" cy="57863"/>
            </a:xfrm>
            <a:custGeom>
              <a:avLst/>
              <a:gdLst/>
              <a:ahLst/>
              <a:cxnLst/>
              <a:rect l="l" t="t" r="r" b="b"/>
              <a:pathLst>
                <a:path w="601" h="437" extrusionOk="0">
                  <a:moveTo>
                    <a:pt x="299" y="0"/>
                  </a:moveTo>
                  <a:cubicBezTo>
                    <a:pt x="248" y="0"/>
                    <a:pt x="196" y="10"/>
                    <a:pt x="150" y="27"/>
                  </a:cubicBezTo>
                  <a:cubicBezTo>
                    <a:pt x="123" y="41"/>
                    <a:pt x="96" y="54"/>
                    <a:pt x="68" y="68"/>
                  </a:cubicBezTo>
                  <a:cubicBezTo>
                    <a:pt x="0" y="136"/>
                    <a:pt x="14" y="259"/>
                    <a:pt x="68" y="341"/>
                  </a:cubicBezTo>
                  <a:cubicBezTo>
                    <a:pt x="137" y="409"/>
                    <a:pt x="232" y="437"/>
                    <a:pt x="341" y="437"/>
                  </a:cubicBezTo>
                  <a:cubicBezTo>
                    <a:pt x="396" y="437"/>
                    <a:pt x="451" y="423"/>
                    <a:pt x="492" y="396"/>
                  </a:cubicBezTo>
                  <a:cubicBezTo>
                    <a:pt x="601" y="327"/>
                    <a:pt x="587" y="150"/>
                    <a:pt x="492" y="68"/>
                  </a:cubicBezTo>
                  <a:cubicBezTo>
                    <a:pt x="444" y="20"/>
                    <a:pt x="372" y="0"/>
                    <a:pt x="2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1"/>
            <p:cNvSpPr/>
            <p:nvPr/>
          </p:nvSpPr>
          <p:spPr>
            <a:xfrm flipH="1">
              <a:off x="9018402" y="887324"/>
              <a:ext cx="157435" cy="147108"/>
            </a:xfrm>
            <a:custGeom>
              <a:avLst/>
              <a:gdLst/>
              <a:ahLst/>
              <a:cxnLst/>
              <a:rect l="l" t="t" r="r" b="b"/>
              <a:pathLst>
                <a:path w="1189" h="1111" extrusionOk="0">
                  <a:moveTo>
                    <a:pt x="522" y="1"/>
                  </a:moveTo>
                  <a:cubicBezTo>
                    <a:pt x="447" y="1"/>
                    <a:pt x="372" y="11"/>
                    <a:pt x="301" y="32"/>
                  </a:cubicBezTo>
                  <a:cubicBezTo>
                    <a:pt x="246" y="45"/>
                    <a:pt x="192" y="73"/>
                    <a:pt x="151" y="114"/>
                  </a:cubicBezTo>
                  <a:cubicBezTo>
                    <a:pt x="69" y="182"/>
                    <a:pt x="28" y="291"/>
                    <a:pt x="14" y="400"/>
                  </a:cubicBezTo>
                  <a:cubicBezTo>
                    <a:pt x="1" y="482"/>
                    <a:pt x="14" y="564"/>
                    <a:pt x="28" y="646"/>
                  </a:cubicBezTo>
                  <a:cubicBezTo>
                    <a:pt x="83" y="824"/>
                    <a:pt x="219" y="960"/>
                    <a:pt x="397" y="1042"/>
                  </a:cubicBezTo>
                  <a:cubicBezTo>
                    <a:pt x="478" y="1086"/>
                    <a:pt x="575" y="1111"/>
                    <a:pt x="671" y="1111"/>
                  </a:cubicBezTo>
                  <a:cubicBezTo>
                    <a:pt x="753" y="1111"/>
                    <a:pt x="833" y="1093"/>
                    <a:pt x="902" y="1056"/>
                  </a:cubicBezTo>
                  <a:cubicBezTo>
                    <a:pt x="1079" y="974"/>
                    <a:pt x="1189" y="769"/>
                    <a:pt x="1189" y="578"/>
                  </a:cubicBezTo>
                  <a:cubicBezTo>
                    <a:pt x="1175" y="373"/>
                    <a:pt x="1052" y="196"/>
                    <a:pt x="875" y="100"/>
                  </a:cubicBezTo>
                  <a:cubicBezTo>
                    <a:pt x="772" y="31"/>
                    <a:pt x="647" y="1"/>
                    <a:pt x="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1"/>
            <p:cNvSpPr/>
            <p:nvPr/>
          </p:nvSpPr>
          <p:spPr>
            <a:xfrm flipH="1">
              <a:off x="9200997" y="914733"/>
              <a:ext cx="66999" cy="48727"/>
            </a:xfrm>
            <a:custGeom>
              <a:avLst/>
              <a:gdLst/>
              <a:ahLst/>
              <a:cxnLst/>
              <a:rect l="l" t="t" r="r" b="b"/>
              <a:pathLst>
                <a:path w="506" h="368" extrusionOk="0">
                  <a:moveTo>
                    <a:pt x="305" y="0"/>
                  </a:moveTo>
                  <a:cubicBezTo>
                    <a:pt x="277" y="0"/>
                    <a:pt x="250" y="8"/>
                    <a:pt x="219" y="16"/>
                  </a:cubicBezTo>
                  <a:cubicBezTo>
                    <a:pt x="110" y="57"/>
                    <a:pt x="0" y="139"/>
                    <a:pt x="41" y="248"/>
                  </a:cubicBezTo>
                  <a:cubicBezTo>
                    <a:pt x="55" y="303"/>
                    <a:pt x="110" y="344"/>
                    <a:pt x="164" y="357"/>
                  </a:cubicBezTo>
                  <a:cubicBezTo>
                    <a:pt x="188" y="364"/>
                    <a:pt x="214" y="368"/>
                    <a:pt x="240" y="368"/>
                  </a:cubicBezTo>
                  <a:cubicBezTo>
                    <a:pt x="318" y="368"/>
                    <a:pt x="400" y="337"/>
                    <a:pt x="451" y="275"/>
                  </a:cubicBezTo>
                  <a:cubicBezTo>
                    <a:pt x="506" y="180"/>
                    <a:pt x="465" y="43"/>
                    <a:pt x="369" y="16"/>
                  </a:cubicBezTo>
                  <a:cubicBezTo>
                    <a:pt x="346" y="4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1"/>
            <p:cNvSpPr/>
            <p:nvPr/>
          </p:nvSpPr>
          <p:spPr>
            <a:xfrm flipH="1">
              <a:off x="9307589" y="886927"/>
              <a:ext cx="84742" cy="78387"/>
            </a:xfrm>
            <a:custGeom>
              <a:avLst/>
              <a:gdLst/>
              <a:ahLst/>
              <a:cxnLst/>
              <a:rect l="l" t="t" r="r" b="b"/>
              <a:pathLst>
                <a:path w="640" h="592" extrusionOk="0">
                  <a:moveTo>
                    <a:pt x="281" y="1"/>
                  </a:moveTo>
                  <a:cubicBezTo>
                    <a:pt x="272" y="1"/>
                    <a:pt x="353" y="46"/>
                    <a:pt x="243" y="76"/>
                  </a:cubicBezTo>
                  <a:cubicBezTo>
                    <a:pt x="175" y="103"/>
                    <a:pt x="107" y="117"/>
                    <a:pt x="66" y="171"/>
                  </a:cubicBezTo>
                  <a:cubicBezTo>
                    <a:pt x="38" y="212"/>
                    <a:pt x="25" y="240"/>
                    <a:pt x="25" y="281"/>
                  </a:cubicBezTo>
                  <a:cubicBezTo>
                    <a:pt x="1" y="446"/>
                    <a:pt x="152" y="592"/>
                    <a:pt x="308" y="592"/>
                  </a:cubicBezTo>
                  <a:cubicBezTo>
                    <a:pt x="332" y="592"/>
                    <a:pt x="356" y="588"/>
                    <a:pt x="380" y="581"/>
                  </a:cubicBezTo>
                  <a:cubicBezTo>
                    <a:pt x="571" y="540"/>
                    <a:pt x="639" y="281"/>
                    <a:pt x="530" y="130"/>
                  </a:cubicBezTo>
                  <a:cubicBezTo>
                    <a:pt x="475" y="76"/>
                    <a:pt x="407" y="48"/>
                    <a:pt x="339" y="21"/>
                  </a:cubicBezTo>
                  <a:cubicBezTo>
                    <a:pt x="299" y="7"/>
                    <a:pt x="284" y="1"/>
                    <a:pt x="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1"/>
            <p:cNvSpPr/>
            <p:nvPr/>
          </p:nvSpPr>
          <p:spPr>
            <a:xfrm flipH="1">
              <a:off x="8861095" y="897387"/>
              <a:ext cx="101426" cy="100234"/>
            </a:xfrm>
            <a:custGeom>
              <a:avLst/>
              <a:gdLst/>
              <a:ahLst/>
              <a:cxnLst/>
              <a:rect l="l" t="t" r="r" b="b"/>
              <a:pathLst>
                <a:path w="766" h="757" extrusionOk="0">
                  <a:moveTo>
                    <a:pt x="506" y="0"/>
                  </a:moveTo>
                  <a:cubicBezTo>
                    <a:pt x="482" y="0"/>
                    <a:pt x="458" y="4"/>
                    <a:pt x="438" y="10"/>
                  </a:cubicBezTo>
                  <a:cubicBezTo>
                    <a:pt x="288" y="24"/>
                    <a:pt x="151" y="106"/>
                    <a:pt x="69" y="229"/>
                  </a:cubicBezTo>
                  <a:cubicBezTo>
                    <a:pt x="1" y="352"/>
                    <a:pt x="1" y="529"/>
                    <a:pt x="96" y="638"/>
                  </a:cubicBezTo>
                  <a:cubicBezTo>
                    <a:pt x="158" y="717"/>
                    <a:pt x="259" y="757"/>
                    <a:pt x="359" y="757"/>
                  </a:cubicBezTo>
                  <a:cubicBezTo>
                    <a:pt x="415" y="757"/>
                    <a:pt x="471" y="745"/>
                    <a:pt x="520" y="720"/>
                  </a:cubicBezTo>
                  <a:cubicBezTo>
                    <a:pt x="656" y="652"/>
                    <a:pt x="752" y="502"/>
                    <a:pt x="752" y="338"/>
                  </a:cubicBezTo>
                  <a:cubicBezTo>
                    <a:pt x="765" y="202"/>
                    <a:pt x="711" y="51"/>
                    <a:pt x="574" y="10"/>
                  </a:cubicBezTo>
                  <a:cubicBezTo>
                    <a:pt x="554" y="4"/>
                    <a:pt x="530" y="0"/>
                    <a:pt x="5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1"/>
            <p:cNvSpPr/>
            <p:nvPr/>
          </p:nvSpPr>
          <p:spPr>
            <a:xfrm flipH="1">
              <a:off x="9419743" y="830387"/>
              <a:ext cx="108576" cy="87258"/>
            </a:xfrm>
            <a:custGeom>
              <a:avLst/>
              <a:gdLst/>
              <a:ahLst/>
              <a:cxnLst/>
              <a:rect l="l" t="t" r="r" b="b"/>
              <a:pathLst>
                <a:path w="820" h="659" extrusionOk="0">
                  <a:moveTo>
                    <a:pt x="424" y="0"/>
                  </a:moveTo>
                  <a:cubicBezTo>
                    <a:pt x="379" y="0"/>
                    <a:pt x="333" y="8"/>
                    <a:pt x="287" y="25"/>
                  </a:cubicBezTo>
                  <a:cubicBezTo>
                    <a:pt x="205" y="39"/>
                    <a:pt x="123" y="93"/>
                    <a:pt x="82" y="175"/>
                  </a:cubicBezTo>
                  <a:cubicBezTo>
                    <a:pt x="0" y="312"/>
                    <a:pt x="82" y="503"/>
                    <a:pt x="219" y="585"/>
                  </a:cubicBezTo>
                  <a:cubicBezTo>
                    <a:pt x="293" y="634"/>
                    <a:pt x="376" y="658"/>
                    <a:pt x="458" y="658"/>
                  </a:cubicBezTo>
                  <a:cubicBezTo>
                    <a:pt x="512" y="658"/>
                    <a:pt x="566" y="647"/>
                    <a:pt x="615" y="626"/>
                  </a:cubicBezTo>
                  <a:cubicBezTo>
                    <a:pt x="738" y="557"/>
                    <a:pt x="820" y="421"/>
                    <a:pt x="806" y="284"/>
                  </a:cubicBezTo>
                  <a:cubicBezTo>
                    <a:pt x="792" y="175"/>
                    <a:pt x="710" y="80"/>
                    <a:pt x="615" y="39"/>
                  </a:cubicBezTo>
                  <a:cubicBezTo>
                    <a:pt x="551" y="15"/>
                    <a:pt x="488" y="0"/>
                    <a:pt x="4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1"/>
            <p:cNvSpPr/>
            <p:nvPr/>
          </p:nvSpPr>
          <p:spPr>
            <a:xfrm flipH="1">
              <a:off x="8790783" y="954059"/>
              <a:ext cx="39723" cy="34294"/>
            </a:xfrm>
            <a:custGeom>
              <a:avLst/>
              <a:gdLst/>
              <a:ahLst/>
              <a:cxnLst/>
              <a:rect l="l" t="t" r="r" b="b"/>
              <a:pathLst>
                <a:path w="300" h="259" extrusionOk="0">
                  <a:moveTo>
                    <a:pt x="143" y="0"/>
                  </a:moveTo>
                  <a:cubicBezTo>
                    <a:pt x="132" y="0"/>
                    <a:pt x="121" y="2"/>
                    <a:pt x="110" y="6"/>
                  </a:cubicBezTo>
                  <a:cubicBezTo>
                    <a:pt x="28" y="33"/>
                    <a:pt x="1" y="156"/>
                    <a:pt x="69" y="224"/>
                  </a:cubicBezTo>
                  <a:cubicBezTo>
                    <a:pt x="87" y="247"/>
                    <a:pt x="116" y="258"/>
                    <a:pt x="146" y="258"/>
                  </a:cubicBezTo>
                  <a:cubicBezTo>
                    <a:pt x="204" y="258"/>
                    <a:pt x="269" y="219"/>
                    <a:pt x="287" y="156"/>
                  </a:cubicBezTo>
                  <a:cubicBezTo>
                    <a:pt x="299" y="73"/>
                    <a:pt x="218" y="0"/>
                    <a:pt x="1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31"/>
            <p:cNvSpPr/>
            <p:nvPr/>
          </p:nvSpPr>
          <p:spPr>
            <a:xfrm flipH="1">
              <a:off x="9202852" y="998152"/>
              <a:ext cx="103147" cy="80903"/>
            </a:xfrm>
            <a:custGeom>
              <a:avLst/>
              <a:gdLst/>
              <a:ahLst/>
              <a:cxnLst/>
              <a:rect l="l" t="t" r="r" b="b"/>
              <a:pathLst>
                <a:path w="779" h="611" extrusionOk="0">
                  <a:moveTo>
                    <a:pt x="260" y="0"/>
                  </a:moveTo>
                  <a:cubicBezTo>
                    <a:pt x="192" y="0"/>
                    <a:pt x="110" y="0"/>
                    <a:pt x="69" y="55"/>
                  </a:cubicBezTo>
                  <a:cubicBezTo>
                    <a:pt x="1" y="110"/>
                    <a:pt x="28" y="219"/>
                    <a:pt x="69" y="287"/>
                  </a:cubicBezTo>
                  <a:cubicBezTo>
                    <a:pt x="124" y="396"/>
                    <a:pt x="205" y="492"/>
                    <a:pt x="301" y="546"/>
                  </a:cubicBezTo>
                  <a:cubicBezTo>
                    <a:pt x="369" y="589"/>
                    <a:pt x="443" y="610"/>
                    <a:pt x="515" y="610"/>
                  </a:cubicBezTo>
                  <a:cubicBezTo>
                    <a:pt x="559" y="610"/>
                    <a:pt x="601" y="603"/>
                    <a:pt x="642" y="587"/>
                  </a:cubicBezTo>
                  <a:cubicBezTo>
                    <a:pt x="670" y="574"/>
                    <a:pt x="697" y="574"/>
                    <a:pt x="711" y="546"/>
                  </a:cubicBezTo>
                  <a:cubicBezTo>
                    <a:pt x="738" y="519"/>
                    <a:pt x="752" y="492"/>
                    <a:pt x="752" y="465"/>
                  </a:cubicBezTo>
                  <a:cubicBezTo>
                    <a:pt x="779" y="355"/>
                    <a:pt x="738" y="246"/>
                    <a:pt x="670" y="164"/>
                  </a:cubicBezTo>
                  <a:cubicBezTo>
                    <a:pt x="574" y="55"/>
                    <a:pt x="410" y="14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31"/>
            <p:cNvSpPr/>
            <p:nvPr/>
          </p:nvSpPr>
          <p:spPr>
            <a:xfrm flipH="1">
              <a:off x="9327585" y="993518"/>
              <a:ext cx="141149" cy="120493"/>
            </a:xfrm>
            <a:custGeom>
              <a:avLst/>
              <a:gdLst/>
              <a:ahLst/>
              <a:cxnLst/>
              <a:rect l="l" t="t" r="r" b="b"/>
              <a:pathLst>
                <a:path w="1066" h="910" extrusionOk="0">
                  <a:moveTo>
                    <a:pt x="520" y="0"/>
                  </a:moveTo>
                  <a:cubicBezTo>
                    <a:pt x="372" y="0"/>
                    <a:pt x="220" y="66"/>
                    <a:pt x="124" y="172"/>
                  </a:cubicBezTo>
                  <a:cubicBezTo>
                    <a:pt x="83" y="226"/>
                    <a:pt x="42" y="281"/>
                    <a:pt x="28" y="336"/>
                  </a:cubicBezTo>
                  <a:cubicBezTo>
                    <a:pt x="1" y="445"/>
                    <a:pt x="56" y="568"/>
                    <a:pt x="137" y="650"/>
                  </a:cubicBezTo>
                  <a:cubicBezTo>
                    <a:pt x="219" y="732"/>
                    <a:pt x="315" y="786"/>
                    <a:pt x="424" y="827"/>
                  </a:cubicBezTo>
                  <a:cubicBezTo>
                    <a:pt x="521" y="871"/>
                    <a:pt x="628" y="909"/>
                    <a:pt x="729" y="909"/>
                  </a:cubicBezTo>
                  <a:cubicBezTo>
                    <a:pt x="785" y="909"/>
                    <a:pt x="840" y="897"/>
                    <a:pt x="888" y="868"/>
                  </a:cubicBezTo>
                  <a:cubicBezTo>
                    <a:pt x="1011" y="800"/>
                    <a:pt x="1066" y="650"/>
                    <a:pt x="1052" y="513"/>
                  </a:cubicBezTo>
                  <a:cubicBezTo>
                    <a:pt x="1052" y="308"/>
                    <a:pt x="902" y="104"/>
                    <a:pt x="697" y="35"/>
                  </a:cubicBezTo>
                  <a:cubicBezTo>
                    <a:pt x="641" y="11"/>
                    <a:pt x="581" y="0"/>
                    <a:pt x="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1"/>
            <p:cNvSpPr/>
            <p:nvPr/>
          </p:nvSpPr>
          <p:spPr>
            <a:xfrm flipH="1">
              <a:off x="9454037" y="952338"/>
              <a:ext cx="47138" cy="41974"/>
            </a:xfrm>
            <a:custGeom>
              <a:avLst/>
              <a:gdLst/>
              <a:ahLst/>
              <a:cxnLst/>
              <a:rect l="l" t="t" r="r" b="b"/>
              <a:pathLst>
                <a:path w="356" h="317" extrusionOk="0">
                  <a:moveTo>
                    <a:pt x="163" y="0"/>
                  </a:moveTo>
                  <a:cubicBezTo>
                    <a:pt x="150" y="0"/>
                    <a:pt x="136" y="2"/>
                    <a:pt x="123" y="5"/>
                  </a:cubicBezTo>
                  <a:cubicBezTo>
                    <a:pt x="55" y="19"/>
                    <a:pt x="0" y="87"/>
                    <a:pt x="0" y="169"/>
                  </a:cubicBezTo>
                  <a:cubicBezTo>
                    <a:pt x="0" y="247"/>
                    <a:pt x="82" y="316"/>
                    <a:pt x="165" y="316"/>
                  </a:cubicBezTo>
                  <a:cubicBezTo>
                    <a:pt x="183" y="316"/>
                    <a:pt x="201" y="313"/>
                    <a:pt x="219" y="305"/>
                  </a:cubicBezTo>
                  <a:cubicBezTo>
                    <a:pt x="314" y="278"/>
                    <a:pt x="355" y="128"/>
                    <a:pt x="287" y="60"/>
                  </a:cubicBezTo>
                  <a:cubicBezTo>
                    <a:pt x="256" y="18"/>
                    <a:pt x="208" y="0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1"/>
            <p:cNvSpPr/>
            <p:nvPr/>
          </p:nvSpPr>
          <p:spPr>
            <a:xfrm flipH="1">
              <a:off x="9050974" y="1062240"/>
              <a:ext cx="88715" cy="86464"/>
            </a:xfrm>
            <a:custGeom>
              <a:avLst/>
              <a:gdLst/>
              <a:ahLst/>
              <a:cxnLst/>
              <a:rect l="l" t="t" r="r" b="b"/>
              <a:pathLst>
                <a:path w="670" h="653" extrusionOk="0">
                  <a:moveTo>
                    <a:pt x="433" y="0"/>
                  </a:moveTo>
                  <a:cubicBezTo>
                    <a:pt x="385" y="0"/>
                    <a:pt x="335" y="10"/>
                    <a:pt x="288" y="22"/>
                  </a:cubicBezTo>
                  <a:cubicBezTo>
                    <a:pt x="233" y="49"/>
                    <a:pt x="165" y="62"/>
                    <a:pt x="110" y="117"/>
                  </a:cubicBezTo>
                  <a:cubicBezTo>
                    <a:pt x="69" y="144"/>
                    <a:pt x="42" y="199"/>
                    <a:pt x="28" y="254"/>
                  </a:cubicBezTo>
                  <a:cubicBezTo>
                    <a:pt x="1" y="363"/>
                    <a:pt x="14" y="499"/>
                    <a:pt x="110" y="581"/>
                  </a:cubicBezTo>
                  <a:cubicBezTo>
                    <a:pt x="164" y="628"/>
                    <a:pt x="241" y="652"/>
                    <a:pt x="316" y="652"/>
                  </a:cubicBezTo>
                  <a:cubicBezTo>
                    <a:pt x="374" y="652"/>
                    <a:pt x="431" y="638"/>
                    <a:pt x="479" y="609"/>
                  </a:cubicBezTo>
                  <a:cubicBezTo>
                    <a:pt x="588" y="527"/>
                    <a:pt x="656" y="404"/>
                    <a:pt x="670" y="267"/>
                  </a:cubicBezTo>
                  <a:cubicBezTo>
                    <a:pt x="670" y="185"/>
                    <a:pt x="656" y="103"/>
                    <a:pt x="602" y="62"/>
                  </a:cubicBezTo>
                  <a:cubicBezTo>
                    <a:pt x="555" y="16"/>
                    <a:pt x="496" y="0"/>
                    <a:pt x="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1"/>
            <p:cNvSpPr/>
            <p:nvPr/>
          </p:nvSpPr>
          <p:spPr>
            <a:xfrm flipH="1">
              <a:off x="8882811" y="1035228"/>
              <a:ext cx="94144" cy="79049"/>
            </a:xfrm>
            <a:custGeom>
              <a:avLst/>
              <a:gdLst/>
              <a:ahLst/>
              <a:cxnLst/>
              <a:rect l="l" t="t" r="r" b="b"/>
              <a:pathLst>
                <a:path w="711" h="597" extrusionOk="0">
                  <a:moveTo>
                    <a:pt x="284" y="1"/>
                  </a:moveTo>
                  <a:cubicBezTo>
                    <a:pt x="267" y="1"/>
                    <a:pt x="247" y="7"/>
                    <a:pt x="219" y="21"/>
                  </a:cubicBezTo>
                  <a:cubicBezTo>
                    <a:pt x="110" y="75"/>
                    <a:pt x="1" y="185"/>
                    <a:pt x="14" y="307"/>
                  </a:cubicBezTo>
                  <a:cubicBezTo>
                    <a:pt x="28" y="417"/>
                    <a:pt x="137" y="485"/>
                    <a:pt x="233" y="526"/>
                  </a:cubicBezTo>
                  <a:cubicBezTo>
                    <a:pt x="304" y="561"/>
                    <a:pt x="395" y="597"/>
                    <a:pt x="480" y="597"/>
                  </a:cubicBezTo>
                  <a:cubicBezTo>
                    <a:pt x="494" y="597"/>
                    <a:pt x="507" y="596"/>
                    <a:pt x="519" y="594"/>
                  </a:cubicBezTo>
                  <a:cubicBezTo>
                    <a:pt x="615" y="567"/>
                    <a:pt x="711" y="485"/>
                    <a:pt x="697" y="376"/>
                  </a:cubicBezTo>
                  <a:cubicBezTo>
                    <a:pt x="697" y="335"/>
                    <a:pt x="670" y="294"/>
                    <a:pt x="642" y="253"/>
                  </a:cubicBezTo>
                  <a:cubicBezTo>
                    <a:pt x="588" y="185"/>
                    <a:pt x="506" y="130"/>
                    <a:pt x="424" y="89"/>
                  </a:cubicBezTo>
                  <a:cubicBezTo>
                    <a:pt x="343" y="49"/>
                    <a:pt x="329" y="1"/>
                    <a:pt x="2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1"/>
            <p:cNvSpPr/>
            <p:nvPr/>
          </p:nvSpPr>
          <p:spPr>
            <a:xfrm flipH="1">
              <a:off x="8665919" y="930623"/>
              <a:ext cx="61571" cy="57731"/>
            </a:xfrm>
            <a:custGeom>
              <a:avLst/>
              <a:gdLst/>
              <a:ahLst/>
              <a:cxnLst/>
              <a:rect l="l" t="t" r="r" b="b"/>
              <a:pathLst>
                <a:path w="465" h="436" extrusionOk="0">
                  <a:moveTo>
                    <a:pt x="245" y="1"/>
                  </a:moveTo>
                  <a:cubicBezTo>
                    <a:pt x="231" y="1"/>
                    <a:pt x="218" y="2"/>
                    <a:pt x="206" y="5"/>
                  </a:cubicBezTo>
                  <a:cubicBezTo>
                    <a:pt x="83" y="32"/>
                    <a:pt x="1" y="183"/>
                    <a:pt x="42" y="292"/>
                  </a:cubicBezTo>
                  <a:cubicBezTo>
                    <a:pt x="72" y="382"/>
                    <a:pt x="169" y="436"/>
                    <a:pt x="261" y="436"/>
                  </a:cubicBezTo>
                  <a:cubicBezTo>
                    <a:pt x="295" y="436"/>
                    <a:pt x="327" y="429"/>
                    <a:pt x="356" y="415"/>
                  </a:cubicBezTo>
                  <a:cubicBezTo>
                    <a:pt x="397" y="387"/>
                    <a:pt x="424" y="360"/>
                    <a:pt x="451" y="319"/>
                  </a:cubicBezTo>
                  <a:cubicBezTo>
                    <a:pt x="465" y="278"/>
                    <a:pt x="465" y="251"/>
                    <a:pt x="465" y="210"/>
                  </a:cubicBezTo>
                  <a:cubicBezTo>
                    <a:pt x="465" y="100"/>
                    <a:pt x="356" y="1"/>
                    <a:pt x="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31"/>
            <p:cNvSpPr/>
            <p:nvPr/>
          </p:nvSpPr>
          <p:spPr>
            <a:xfrm flipH="1">
              <a:off x="8759932" y="1026356"/>
              <a:ext cx="65146" cy="48462"/>
            </a:xfrm>
            <a:custGeom>
              <a:avLst/>
              <a:gdLst/>
              <a:ahLst/>
              <a:cxnLst/>
              <a:rect l="l" t="t" r="r" b="b"/>
              <a:pathLst>
                <a:path w="492" h="366" extrusionOk="0">
                  <a:moveTo>
                    <a:pt x="316" y="0"/>
                  </a:moveTo>
                  <a:cubicBezTo>
                    <a:pt x="283" y="0"/>
                    <a:pt x="250" y="7"/>
                    <a:pt x="219" y="19"/>
                  </a:cubicBezTo>
                  <a:cubicBezTo>
                    <a:pt x="164" y="47"/>
                    <a:pt x="123" y="101"/>
                    <a:pt x="69" y="156"/>
                  </a:cubicBezTo>
                  <a:cubicBezTo>
                    <a:pt x="41" y="197"/>
                    <a:pt x="0" y="265"/>
                    <a:pt x="28" y="320"/>
                  </a:cubicBezTo>
                  <a:cubicBezTo>
                    <a:pt x="55" y="333"/>
                    <a:pt x="82" y="347"/>
                    <a:pt x="123" y="361"/>
                  </a:cubicBezTo>
                  <a:cubicBezTo>
                    <a:pt x="145" y="364"/>
                    <a:pt x="167" y="366"/>
                    <a:pt x="189" y="366"/>
                  </a:cubicBezTo>
                  <a:cubicBezTo>
                    <a:pt x="267" y="366"/>
                    <a:pt x="347" y="345"/>
                    <a:pt x="410" y="293"/>
                  </a:cubicBezTo>
                  <a:cubicBezTo>
                    <a:pt x="478" y="224"/>
                    <a:pt x="492" y="88"/>
                    <a:pt x="424" y="33"/>
                  </a:cubicBezTo>
                  <a:cubicBezTo>
                    <a:pt x="394" y="11"/>
                    <a:pt x="355" y="0"/>
                    <a:pt x="3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31"/>
            <p:cNvSpPr/>
            <p:nvPr/>
          </p:nvSpPr>
          <p:spPr>
            <a:xfrm flipH="1">
              <a:off x="9257007" y="462282"/>
              <a:ext cx="48992" cy="27939"/>
            </a:xfrm>
            <a:custGeom>
              <a:avLst/>
              <a:gdLst/>
              <a:ahLst/>
              <a:cxnLst/>
              <a:rect l="l" t="t" r="r" b="b"/>
              <a:pathLst>
                <a:path w="370" h="211" extrusionOk="0">
                  <a:moveTo>
                    <a:pt x="182" y="1"/>
                  </a:moveTo>
                  <a:cubicBezTo>
                    <a:pt x="144" y="1"/>
                    <a:pt x="107" y="11"/>
                    <a:pt x="69" y="33"/>
                  </a:cubicBezTo>
                  <a:cubicBezTo>
                    <a:pt x="55" y="33"/>
                    <a:pt x="42" y="47"/>
                    <a:pt x="28" y="61"/>
                  </a:cubicBezTo>
                  <a:cubicBezTo>
                    <a:pt x="1" y="88"/>
                    <a:pt x="14" y="142"/>
                    <a:pt x="42" y="170"/>
                  </a:cubicBezTo>
                  <a:cubicBezTo>
                    <a:pt x="83" y="197"/>
                    <a:pt x="124" y="211"/>
                    <a:pt x="165" y="211"/>
                  </a:cubicBezTo>
                  <a:cubicBezTo>
                    <a:pt x="219" y="211"/>
                    <a:pt x="287" y="211"/>
                    <a:pt x="342" y="183"/>
                  </a:cubicBezTo>
                  <a:cubicBezTo>
                    <a:pt x="369" y="129"/>
                    <a:pt x="328" y="47"/>
                    <a:pt x="274" y="20"/>
                  </a:cubicBezTo>
                  <a:cubicBezTo>
                    <a:pt x="243" y="7"/>
                    <a:pt x="212" y="1"/>
                    <a:pt x="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31"/>
            <p:cNvSpPr/>
            <p:nvPr/>
          </p:nvSpPr>
          <p:spPr>
            <a:xfrm flipH="1">
              <a:off x="9455890" y="620250"/>
              <a:ext cx="39855" cy="47668"/>
            </a:xfrm>
            <a:custGeom>
              <a:avLst/>
              <a:gdLst/>
              <a:ahLst/>
              <a:cxnLst/>
              <a:rect l="l" t="t" r="r" b="b"/>
              <a:pathLst>
                <a:path w="301" h="360" extrusionOk="0">
                  <a:moveTo>
                    <a:pt x="164" y="1"/>
                  </a:moveTo>
                  <a:cubicBezTo>
                    <a:pt x="109" y="28"/>
                    <a:pt x="41" y="83"/>
                    <a:pt x="27" y="137"/>
                  </a:cubicBezTo>
                  <a:cubicBezTo>
                    <a:pt x="0" y="206"/>
                    <a:pt x="27" y="301"/>
                    <a:pt x="96" y="342"/>
                  </a:cubicBezTo>
                  <a:cubicBezTo>
                    <a:pt x="117" y="353"/>
                    <a:pt x="144" y="359"/>
                    <a:pt x="172" y="359"/>
                  </a:cubicBezTo>
                  <a:cubicBezTo>
                    <a:pt x="216" y="359"/>
                    <a:pt x="262" y="343"/>
                    <a:pt x="287" y="301"/>
                  </a:cubicBezTo>
                  <a:cubicBezTo>
                    <a:pt x="300" y="192"/>
                    <a:pt x="260" y="69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31"/>
            <p:cNvSpPr/>
            <p:nvPr/>
          </p:nvSpPr>
          <p:spPr>
            <a:xfrm flipH="1">
              <a:off x="8861094" y="433152"/>
              <a:ext cx="48992" cy="35353"/>
            </a:xfrm>
            <a:custGeom>
              <a:avLst/>
              <a:gdLst/>
              <a:ahLst/>
              <a:cxnLst/>
              <a:rect l="l" t="t" r="r" b="b"/>
              <a:pathLst>
                <a:path w="370" h="267" extrusionOk="0">
                  <a:moveTo>
                    <a:pt x="219" y="1"/>
                  </a:moveTo>
                  <a:cubicBezTo>
                    <a:pt x="182" y="1"/>
                    <a:pt x="144" y="8"/>
                    <a:pt x="110" y="21"/>
                  </a:cubicBezTo>
                  <a:cubicBezTo>
                    <a:pt x="55" y="48"/>
                    <a:pt x="1" y="89"/>
                    <a:pt x="1" y="144"/>
                  </a:cubicBezTo>
                  <a:cubicBezTo>
                    <a:pt x="1" y="226"/>
                    <a:pt x="83" y="267"/>
                    <a:pt x="151" y="267"/>
                  </a:cubicBezTo>
                  <a:cubicBezTo>
                    <a:pt x="219" y="267"/>
                    <a:pt x="287" y="253"/>
                    <a:pt x="328" y="199"/>
                  </a:cubicBezTo>
                  <a:cubicBezTo>
                    <a:pt x="369" y="144"/>
                    <a:pt x="369" y="62"/>
                    <a:pt x="328" y="21"/>
                  </a:cubicBezTo>
                  <a:cubicBezTo>
                    <a:pt x="294" y="8"/>
                    <a:pt x="257" y="1"/>
                    <a:pt x="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31"/>
            <p:cNvSpPr/>
            <p:nvPr/>
          </p:nvSpPr>
          <p:spPr>
            <a:xfrm flipH="1">
              <a:off x="8618912" y="716116"/>
              <a:ext cx="43430" cy="42371"/>
            </a:xfrm>
            <a:custGeom>
              <a:avLst/>
              <a:gdLst/>
              <a:ahLst/>
              <a:cxnLst/>
              <a:rect l="l" t="t" r="r" b="b"/>
              <a:pathLst>
                <a:path w="328" h="320" extrusionOk="0">
                  <a:moveTo>
                    <a:pt x="191" y="0"/>
                  </a:moveTo>
                  <a:cubicBezTo>
                    <a:pt x="137" y="41"/>
                    <a:pt x="96" y="69"/>
                    <a:pt x="55" y="123"/>
                  </a:cubicBezTo>
                  <a:cubicBezTo>
                    <a:pt x="14" y="178"/>
                    <a:pt x="0" y="246"/>
                    <a:pt x="41" y="301"/>
                  </a:cubicBezTo>
                  <a:cubicBezTo>
                    <a:pt x="67" y="313"/>
                    <a:pt x="95" y="320"/>
                    <a:pt x="123" y="320"/>
                  </a:cubicBezTo>
                  <a:cubicBezTo>
                    <a:pt x="186" y="320"/>
                    <a:pt x="249" y="289"/>
                    <a:pt x="287" y="233"/>
                  </a:cubicBezTo>
                  <a:cubicBezTo>
                    <a:pt x="328" y="151"/>
                    <a:pt x="287" y="28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31"/>
            <p:cNvSpPr/>
            <p:nvPr/>
          </p:nvSpPr>
          <p:spPr>
            <a:xfrm flipH="1">
              <a:off x="8815942" y="410112"/>
              <a:ext cx="41709" cy="40385"/>
            </a:xfrm>
            <a:custGeom>
              <a:avLst/>
              <a:gdLst/>
              <a:ahLst/>
              <a:cxnLst/>
              <a:rect l="l" t="t" r="r" b="b"/>
              <a:pathLst>
                <a:path w="315" h="305" extrusionOk="0">
                  <a:moveTo>
                    <a:pt x="245" y="0"/>
                  </a:moveTo>
                  <a:cubicBezTo>
                    <a:pt x="223" y="0"/>
                    <a:pt x="203" y="23"/>
                    <a:pt x="192" y="45"/>
                  </a:cubicBezTo>
                  <a:cubicBezTo>
                    <a:pt x="178" y="113"/>
                    <a:pt x="124" y="168"/>
                    <a:pt x="55" y="195"/>
                  </a:cubicBezTo>
                  <a:cubicBezTo>
                    <a:pt x="28" y="195"/>
                    <a:pt x="1" y="222"/>
                    <a:pt x="14" y="263"/>
                  </a:cubicBezTo>
                  <a:cubicBezTo>
                    <a:pt x="14" y="291"/>
                    <a:pt x="42" y="304"/>
                    <a:pt x="69" y="304"/>
                  </a:cubicBezTo>
                  <a:lnTo>
                    <a:pt x="83" y="304"/>
                  </a:lnTo>
                  <a:cubicBezTo>
                    <a:pt x="192" y="277"/>
                    <a:pt x="287" y="182"/>
                    <a:pt x="315" y="72"/>
                  </a:cubicBezTo>
                  <a:cubicBezTo>
                    <a:pt x="315" y="45"/>
                    <a:pt x="301" y="4"/>
                    <a:pt x="260" y="4"/>
                  </a:cubicBezTo>
                  <a:cubicBezTo>
                    <a:pt x="255" y="2"/>
                    <a:pt x="250" y="0"/>
                    <a:pt x="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31"/>
            <p:cNvSpPr/>
            <p:nvPr/>
          </p:nvSpPr>
          <p:spPr>
            <a:xfrm flipH="1">
              <a:off x="9031111" y="334638"/>
              <a:ext cx="23569" cy="52567"/>
            </a:xfrm>
            <a:custGeom>
              <a:avLst/>
              <a:gdLst/>
              <a:ahLst/>
              <a:cxnLst/>
              <a:rect l="l" t="t" r="r" b="b"/>
              <a:pathLst>
                <a:path w="178" h="397" extrusionOk="0">
                  <a:moveTo>
                    <a:pt x="55" y="1"/>
                  </a:moveTo>
                  <a:cubicBezTo>
                    <a:pt x="14" y="14"/>
                    <a:pt x="0" y="42"/>
                    <a:pt x="0" y="69"/>
                  </a:cubicBezTo>
                  <a:lnTo>
                    <a:pt x="55" y="342"/>
                  </a:lnTo>
                  <a:cubicBezTo>
                    <a:pt x="55" y="369"/>
                    <a:pt x="82" y="397"/>
                    <a:pt x="110" y="397"/>
                  </a:cubicBezTo>
                  <a:lnTo>
                    <a:pt x="123" y="397"/>
                  </a:lnTo>
                  <a:cubicBezTo>
                    <a:pt x="151" y="383"/>
                    <a:pt x="178" y="356"/>
                    <a:pt x="164" y="328"/>
                  </a:cubicBezTo>
                  <a:lnTo>
                    <a:pt x="123" y="55"/>
                  </a:lnTo>
                  <a:cubicBezTo>
                    <a:pt x="110" y="14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31"/>
            <p:cNvSpPr/>
            <p:nvPr/>
          </p:nvSpPr>
          <p:spPr>
            <a:xfrm flipH="1">
              <a:off x="9190139" y="367873"/>
              <a:ext cx="47138" cy="35618"/>
            </a:xfrm>
            <a:custGeom>
              <a:avLst/>
              <a:gdLst/>
              <a:ahLst/>
              <a:cxnLst/>
              <a:rect l="l" t="t" r="r" b="b"/>
              <a:pathLst>
                <a:path w="356" h="269" extrusionOk="0">
                  <a:moveTo>
                    <a:pt x="67" y="0"/>
                  </a:moveTo>
                  <a:cubicBezTo>
                    <a:pt x="53" y="0"/>
                    <a:pt x="39" y="3"/>
                    <a:pt x="28" y="9"/>
                  </a:cubicBezTo>
                  <a:cubicBezTo>
                    <a:pt x="14" y="36"/>
                    <a:pt x="1" y="64"/>
                    <a:pt x="28" y="91"/>
                  </a:cubicBezTo>
                  <a:cubicBezTo>
                    <a:pt x="82" y="173"/>
                    <a:pt x="178" y="241"/>
                    <a:pt x="274" y="268"/>
                  </a:cubicBezTo>
                  <a:lnTo>
                    <a:pt x="301" y="268"/>
                  </a:lnTo>
                  <a:cubicBezTo>
                    <a:pt x="328" y="268"/>
                    <a:pt x="342" y="255"/>
                    <a:pt x="355" y="227"/>
                  </a:cubicBezTo>
                  <a:cubicBezTo>
                    <a:pt x="355" y="186"/>
                    <a:pt x="342" y="159"/>
                    <a:pt x="315" y="146"/>
                  </a:cubicBezTo>
                  <a:cubicBezTo>
                    <a:pt x="233" y="132"/>
                    <a:pt x="164" y="91"/>
                    <a:pt x="123" y="23"/>
                  </a:cubicBezTo>
                  <a:cubicBezTo>
                    <a:pt x="107" y="7"/>
                    <a:pt x="87" y="0"/>
                    <a:pt x="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31"/>
            <p:cNvSpPr/>
            <p:nvPr/>
          </p:nvSpPr>
          <p:spPr>
            <a:xfrm flipH="1">
              <a:off x="9318447" y="443083"/>
              <a:ext cx="52567" cy="25423"/>
            </a:xfrm>
            <a:custGeom>
              <a:avLst/>
              <a:gdLst/>
              <a:ahLst/>
              <a:cxnLst/>
              <a:rect l="l" t="t" r="r" b="b"/>
              <a:pathLst>
                <a:path w="397" h="192" extrusionOk="0">
                  <a:moveTo>
                    <a:pt x="82" y="1"/>
                  </a:moveTo>
                  <a:cubicBezTo>
                    <a:pt x="41" y="1"/>
                    <a:pt x="14" y="14"/>
                    <a:pt x="0" y="42"/>
                  </a:cubicBezTo>
                  <a:cubicBezTo>
                    <a:pt x="0" y="83"/>
                    <a:pt x="14" y="110"/>
                    <a:pt x="41" y="124"/>
                  </a:cubicBezTo>
                  <a:lnTo>
                    <a:pt x="314" y="192"/>
                  </a:lnTo>
                  <a:lnTo>
                    <a:pt x="328" y="192"/>
                  </a:lnTo>
                  <a:cubicBezTo>
                    <a:pt x="355" y="192"/>
                    <a:pt x="382" y="178"/>
                    <a:pt x="396" y="151"/>
                  </a:cubicBezTo>
                  <a:cubicBezTo>
                    <a:pt x="396" y="124"/>
                    <a:pt x="382" y="83"/>
                    <a:pt x="355" y="83"/>
                  </a:cubicBezTo>
                  <a:lnTo>
                    <a:pt x="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31"/>
            <p:cNvSpPr/>
            <p:nvPr/>
          </p:nvSpPr>
          <p:spPr>
            <a:xfrm flipH="1">
              <a:off x="8909954" y="627532"/>
              <a:ext cx="23569" cy="56142"/>
            </a:xfrm>
            <a:custGeom>
              <a:avLst/>
              <a:gdLst/>
              <a:ahLst/>
              <a:cxnLst/>
              <a:rect l="l" t="t" r="r" b="b"/>
              <a:pathLst>
                <a:path w="178" h="424" extrusionOk="0">
                  <a:moveTo>
                    <a:pt x="123" y="0"/>
                  </a:moveTo>
                  <a:cubicBezTo>
                    <a:pt x="82" y="0"/>
                    <a:pt x="55" y="14"/>
                    <a:pt x="55" y="55"/>
                  </a:cubicBezTo>
                  <a:lnTo>
                    <a:pt x="0" y="355"/>
                  </a:lnTo>
                  <a:cubicBezTo>
                    <a:pt x="0" y="383"/>
                    <a:pt x="14" y="410"/>
                    <a:pt x="55" y="424"/>
                  </a:cubicBezTo>
                  <a:cubicBezTo>
                    <a:pt x="96" y="424"/>
                    <a:pt x="109" y="396"/>
                    <a:pt x="123" y="369"/>
                  </a:cubicBezTo>
                  <a:lnTo>
                    <a:pt x="164" y="69"/>
                  </a:lnTo>
                  <a:cubicBezTo>
                    <a:pt x="178" y="41"/>
                    <a:pt x="150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31"/>
            <p:cNvSpPr/>
            <p:nvPr/>
          </p:nvSpPr>
          <p:spPr>
            <a:xfrm flipH="1">
              <a:off x="8694784" y="653882"/>
              <a:ext cx="30852" cy="42504"/>
            </a:xfrm>
            <a:custGeom>
              <a:avLst/>
              <a:gdLst/>
              <a:ahLst/>
              <a:cxnLst/>
              <a:rect l="l" t="t" r="r" b="b"/>
              <a:pathLst>
                <a:path w="233" h="321" extrusionOk="0">
                  <a:moveTo>
                    <a:pt x="167" y="1"/>
                  </a:moveTo>
                  <a:cubicBezTo>
                    <a:pt x="144" y="1"/>
                    <a:pt x="120" y="14"/>
                    <a:pt x="110" y="34"/>
                  </a:cubicBezTo>
                  <a:lnTo>
                    <a:pt x="14" y="238"/>
                  </a:lnTo>
                  <a:cubicBezTo>
                    <a:pt x="0" y="266"/>
                    <a:pt x="0" y="307"/>
                    <a:pt x="41" y="320"/>
                  </a:cubicBezTo>
                  <a:lnTo>
                    <a:pt x="69" y="320"/>
                  </a:lnTo>
                  <a:cubicBezTo>
                    <a:pt x="82" y="320"/>
                    <a:pt x="110" y="307"/>
                    <a:pt x="123" y="293"/>
                  </a:cubicBezTo>
                  <a:lnTo>
                    <a:pt x="219" y="88"/>
                  </a:lnTo>
                  <a:cubicBezTo>
                    <a:pt x="233" y="61"/>
                    <a:pt x="219" y="20"/>
                    <a:pt x="192" y="6"/>
                  </a:cubicBezTo>
                  <a:cubicBezTo>
                    <a:pt x="184" y="3"/>
                    <a:pt x="176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31"/>
            <p:cNvSpPr/>
            <p:nvPr/>
          </p:nvSpPr>
          <p:spPr>
            <a:xfrm flipH="1">
              <a:off x="8636920" y="828136"/>
              <a:ext cx="52567" cy="21848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28" y="1"/>
                  </a:moveTo>
                  <a:lnTo>
                    <a:pt x="55" y="56"/>
                  </a:lnTo>
                  <a:cubicBezTo>
                    <a:pt x="14" y="56"/>
                    <a:pt x="0" y="83"/>
                    <a:pt x="0" y="124"/>
                  </a:cubicBezTo>
                  <a:cubicBezTo>
                    <a:pt x="14" y="151"/>
                    <a:pt x="28" y="165"/>
                    <a:pt x="69" y="165"/>
                  </a:cubicBezTo>
                  <a:lnTo>
                    <a:pt x="342" y="124"/>
                  </a:lnTo>
                  <a:cubicBezTo>
                    <a:pt x="383" y="110"/>
                    <a:pt x="396" y="83"/>
                    <a:pt x="396" y="56"/>
                  </a:cubicBezTo>
                  <a:cubicBezTo>
                    <a:pt x="396" y="15"/>
                    <a:pt x="355" y="1"/>
                    <a:pt x="3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31"/>
            <p:cNvSpPr/>
            <p:nvPr/>
          </p:nvSpPr>
          <p:spPr>
            <a:xfrm flipH="1">
              <a:off x="8852090" y="881365"/>
              <a:ext cx="50713" cy="71766"/>
            </a:xfrm>
            <a:custGeom>
              <a:avLst/>
              <a:gdLst/>
              <a:ahLst/>
              <a:cxnLst/>
              <a:rect l="l" t="t" r="r" b="b"/>
              <a:pathLst>
                <a:path w="383" h="542" extrusionOk="0">
                  <a:moveTo>
                    <a:pt x="61" y="0"/>
                  </a:moveTo>
                  <a:cubicBezTo>
                    <a:pt x="49" y="0"/>
                    <a:pt x="38" y="4"/>
                    <a:pt x="28" y="9"/>
                  </a:cubicBezTo>
                  <a:cubicBezTo>
                    <a:pt x="0" y="22"/>
                    <a:pt x="0" y="63"/>
                    <a:pt x="14" y="90"/>
                  </a:cubicBezTo>
                  <a:lnTo>
                    <a:pt x="260" y="514"/>
                  </a:lnTo>
                  <a:cubicBezTo>
                    <a:pt x="273" y="527"/>
                    <a:pt x="287" y="541"/>
                    <a:pt x="314" y="541"/>
                  </a:cubicBezTo>
                  <a:cubicBezTo>
                    <a:pt x="328" y="541"/>
                    <a:pt x="328" y="541"/>
                    <a:pt x="342" y="527"/>
                  </a:cubicBezTo>
                  <a:cubicBezTo>
                    <a:pt x="369" y="514"/>
                    <a:pt x="383" y="486"/>
                    <a:pt x="369" y="445"/>
                  </a:cubicBezTo>
                  <a:lnTo>
                    <a:pt x="110" y="36"/>
                  </a:lnTo>
                  <a:cubicBezTo>
                    <a:pt x="101" y="10"/>
                    <a:pt x="81" y="0"/>
                    <a:pt x="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31"/>
            <p:cNvSpPr/>
            <p:nvPr/>
          </p:nvSpPr>
          <p:spPr>
            <a:xfrm flipH="1">
              <a:off x="9067260" y="871567"/>
              <a:ext cx="19994" cy="45284"/>
            </a:xfrm>
            <a:custGeom>
              <a:avLst/>
              <a:gdLst/>
              <a:ahLst/>
              <a:cxnLst/>
              <a:rect l="l" t="t" r="r" b="b"/>
              <a:pathLst>
                <a:path w="151" h="342" extrusionOk="0">
                  <a:moveTo>
                    <a:pt x="83" y="1"/>
                  </a:moveTo>
                  <a:cubicBezTo>
                    <a:pt x="55" y="1"/>
                    <a:pt x="28" y="28"/>
                    <a:pt x="28" y="55"/>
                  </a:cubicBezTo>
                  <a:lnTo>
                    <a:pt x="1" y="274"/>
                  </a:lnTo>
                  <a:cubicBezTo>
                    <a:pt x="1" y="315"/>
                    <a:pt x="14" y="342"/>
                    <a:pt x="55" y="342"/>
                  </a:cubicBezTo>
                  <a:cubicBezTo>
                    <a:pt x="83" y="342"/>
                    <a:pt x="110" y="328"/>
                    <a:pt x="124" y="287"/>
                  </a:cubicBezTo>
                  <a:lnTo>
                    <a:pt x="137" y="69"/>
                  </a:lnTo>
                  <a:cubicBezTo>
                    <a:pt x="151" y="42"/>
                    <a:pt x="124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31"/>
            <p:cNvSpPr/>
            <p:nvPr/>
          </p:nvSpPr>
          <p:spPr>
            <a:xfrm flipH="1">
              <a:off x="9094272" y="614821"/>
              <a:ext cx="20126" cy="36280"/>
            </a:xfrm>
            <a:custGeom>
              <a:avLst/>
              <a:gdLst/>
              <a:ahLst/>
              <a:cxnLst/>
              <a:rect l="l" t="t" r="r" b="b"/>
              <a:pathLst>
                <a:path w="152" h="274" extrusionOk="0">
                  <a:moveTo>
                    <a:pt x="97" y="1"/>
                  </a:moveTo>
                  <a:cubicBezTo>
                    <a:pt x="69" y="1"/>
                    <a:pt x="42" y="14"/>
                    <a:pt x="28" y="55"/>
                  </a:cubicBezTo>
                  <a:lnTo>
                    <a:pt x="15" y="206"/>
                  </a:lnTo>
                  <a:cubicBezTo>
                    <a:pt x="1" y="233"/>
                    <a:pt x="28" y="260"/>
                    <a:pt x="56" y="274"/>
                  </a:cubicBezTo>
                  <a:lnTo>
                    <a:pt x="69" y="274"/>
                  </a:lnTo>
                  <a:cubicBezTo>
                    <a:pt x="97" y="274"/>
                    <a:pt x="124" y="247"/>
                    <a:pt x="124" y="219"/>
                  </a:cubicBezTo>
                  <a:lnTo>
                    <a:pt x="151" y="69"/>
                  </a:lnTo>
                  <a:cubicBezTo>
                    <a:pt x="151" y="42"/>
                    <a:pt x="137" y="1"/>
                    <a:pt x="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31"/>
            <p:cNvSpPr/>
            <p:nvPr/>
          </p:nvSpPr>
          <p:spPr>
            <a:xfrm flipH="1">
              <a:off x="9443179" y="534579"/>
              <a:ext cx="47138" cy="33367"/>
            </a:xfrm>
            <a:custGeom>
              <a:avLst/>
              <a:gdLst/>
              <a:ahLst/>
              <a:cxnLst/>
              <a:rect l="l" t="t" r="r" b="b"/>
              <a:pathLst>
                <a:path w="356" h="252" extrusionOk="0">
                  <a:moveTo>
                    <a:pt x="72" y="1"/>
                  </a:moveTo>
                  <a:cubicBezTo>
                    <a:pt x="48" y="1"/>
                    <a:pt x="24" y="13"/>
                    <a:pt x="14" y="33"/>
                  </a:cubicBezTo>
                  <a:cubicBezTo>
                    <a:pt x="0" y="61"/>
                    <a:pt x="14" y="102"/>
                    <a:pt x="41" y="115"/>
                  </a:cubicBezTo>
                  <a:lnTo>
                    <a:pt x="259" y="238"/>
                  </a:lnTo>
                  <a:cubicBezTo>
                    <a:pt x="273" y="252"/>
                    <a:pt x="287" y="252"/>
                    <a:pt x="287" y="252"/>
                  </a:cubicBezTo>
                  <a:cubicBezTo>
                    <a:pt x="314" y="252"/>
                    <a:pt x="328" y="238"/>
                    <a:pt x="341" y="225"/>
                  </a:cubicBezTo>
                  <a:cubicBezTo>
                    <a:pt x="355" y="184"/>
                    <a:pt x="355" y="156"/>
                    <a:pt x="328" y="143"/>
                  </a:cubicBezTo>
                  <a:lnTo>
                    <a:pt x="96" y="6"/>
                  </a:lnTo>
                  <a:cubicBezTo>
                    <a:pt x="88" y="2"/>
                    <a:pt x="80" y="1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31"/>
            <p:cNvSpPr/>
            <p:nvPr/>
          </p:nvSpPr>
          <p:spPr>
            <a:xfrm flipH="1">
              <a:off x="9568044" y="585293"/>
              <a:ext cx="47138" cy="26085"/>
            </a:xfrm>
            <a:custGeom>
              <a:avLst/>
              <a:gdLst/>
              <a:ahLst/>
              <a:cxnLst/>
              <a:rect l="l" t="t" r="r" b="b"/>
              <a:pathLst>
                <a:path w="356" h="197" extrusionOk="0">
                  <a:moveTo>
                    <a:pt x="60" y="0"/>
                  </a:moveTo>
                  <a:cubicBezTo>
                    <a:pt x="37" y="0"/>
                    <a:pt x="11" y="16"/>
                    <a:pt x="1" y="46"/>
                  </a:cubicBezTo>
                  <a:cubicBezTo>
                    <a:pt x="1" y="74"/>
                    <a:pt x="15" y="101"/>
                    <a:pt x="42" y="115"/>
                  </a:cubicBezTo>
                  <a:lnTo>
                    <a:pt x="274" y="197"/>
                  </a:lnTo>
                  <a:lnTo>
                    <a:pt x="288" y="197"/>
                  </a:lnTo>
                  <a:cubicBezTo>
                    <a:pt x="315" y="197"/>
                    <a:pt x="342" y="183"/>
                    <a:pt x="342" y="156"/>
                  </a:cubicBezTo>
                  <a:cubicBezTo>
                    <a:pt x="356" y="128"/>
                    <a:pt x="342" y="87"/>
                    <a:pt x="301" y="74"/>
                  </a:cubicBezTo>
                  <a:lnTo>
                    <a:pt x="83" y="5"/>
                  </a:lnTo>
                  <a:cubicBezTo>
                    <a:pt x="76" y="2"/>
                    <a:pt x="68" y="0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31"/>
            <p:cNvSpPr/>
            <p:nvPr/>
          </p:nvSpPr>
          <p:spPr>
            <a:xfrm flipH="1">
              <a:off x="9692776" y="710554"/>
              <a:ext cx="32573" cy="25555"/>
            </a:xfrm>
            <a:custGeom>
              <a:avLst/>
              <a:gdLst/>
              <a:ahLst/>
              <a:cxnLst/>
              <a:rect l="l" t="t" r="r" b="b"/>
              <a:pathLst>
                <a:path w="246" h="193" extrusionOk="0">
                  <a:moveTo>
                    <a:pt x="74" y="0"/>
                  </a:moveTo>
                  <a:cubicBezTo>
                    <a:pt x="55" y="0"/>
                    <a:pt x="36" y="12"/>
                    <a:pt x="27" y="29"/>
                  </a:cubicBezTo>
                  <a:cubicBezTo>
                    <a:pt x="0" y="42"/>
                    <a:pt x="14" y="83"/>
                    <a:pt x="41" y="111"/>
                  </a:cubicBezTo>
                  <a:lnTo>
                    <a:pt x="137" y="179"/>
                  </a:lnTo>
                  <a:cubicBezTo>
                    <a:pt x="150" y="193"/>
                    <a:pt x="164" y="193"/>
                    <a:pt x="178" y="193"/>
                  </a:cubicBezTo>
                  <a:cubicBezTo>
                    <a:pt x="191" y="193"/>
                    <a:pt x="205" y="179"/>
                    <a:pt x="219" y="165"/>
                  </a:cubicBezTo>
                  <a:cubicBezTo>
                    <a:pt x="246" y="138"/>
                    <a:pt x="232" y="111"/>
                    <a:pt x="205" y="83"/>
                  </a:cubicBezTo>
                  <a:lnTo>
                    <a:pt x="109" y="15"/>
                  </a:lnTo>
                  <a:cubicBezTo>
                    <a:pt x="99" y="5"/>
                    <a:pt x="86" y="0"/>
                    <a:pt x="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31"/>
            <p:cNvSpPr/>
            <p:nvPr/>
          </p:nvSpPr>
          <p:spPr>
            <a:xfrm flipH="1">
              <a:off x="9578769" y="811982"/>
              <a:ext cx="23701" cy="47138"/>
            </a:xfrm>
            <a:custGeom>
              <a:avLst/>
              <a:gdLst/>
              <a:ahLst/>
              <a:cxnLst/>
              <a:rect l="l" t="t" r="r" b="b"/>
              <a:pathLst>
                <a:path w="179" h="356" extrusionOk="0">
                  <a:moveTo>
                    <a:pt x="123" y="0"/>
                  </a:moveTo>
                  <a:cubicBezTo>
                    <a:pt x="96" y="0"/>
                    <a:pt x="69" y="14"/>
                    <a:pt x="55" y="55"/>
                  </a:cubicBezTo>
                  <a:lnTo>
                    <a:pt x="14" y="273"/>
                  </a:lnTo>
                  <a:cubicBezTo>
                    <a:pt x="1" y="314"/>
                    <a:pt x="28" y="341"/>
                    <a:pt x="55" y="341"/>
                  </a:cubicBezTo>
                  <a:cubicBezTo>
                    <a:pt x="55" y="341"/>
                    <a:pt x="69" y="355"/>
                    <a:pt x="69" y="355"/>
                  </a:cubicBezTo>
                  <a:cubicBezTo>
                    <a:pt x="96" y="355"/>
                    <a:pt x="123" y="328"/>
                    <a:pt x="123" y="300"/>
                  </a:cubicBezTo>
                  <a:lnTo>
                    <a:pt x="178" y="82"/>
                  </a:lnTo>
                  <a:cubicBezTo>
                    <a:pt x="178" y="41"/>
                    <a:pt x="164" y="14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31"/>
            <p:cNvSpPr/>
            <p:nvPr/>
          </p:nvSpPr>
          <p:spPr>
            <a:xfrm flipH="1">
              <a:off x="9374589" y="697313"/>
              <a:ext cx="28998" cy="36942"/>
            </a:xfrm>
            <a:custGeom>
              <a:avLst/>
              <a:gdLst/>
              <a:ahLst/>
              <a:cxnLst/>
              <a:rect l="l" t="t" r="r" b="b"/>
              <a:pathLst>
                <a:path w="219" h="279" extrusionOk="0">
                  <a:moveTo>
                    <a:pt x="71" y="1"/>
                  </a:moveTo>
                  <a:cubicBezTo>
                    <a:pt x="62" y="1"/>
                    <a:pt x="52" y="2"/>
                    <a:pt x="41" y="6"/>
                  </a:cubicBezTo>
                  <a:cubicBezTo>
                    <a:pt x="14" y="20"/>
                    <a:pt x="0" y="61"/>
                    <a:pt x="14" y="88"/>
                  </a:cubicBezTo>
                  <a:lnTo>
                    <a:pt x="96" y="238"/>
                  </a:lnTo>
                  <a:cubicBezTo>
                    <a:pt x="110" y="265"/>
                    <a:pt x="123" y="279"/>
                    <a:pt x="151" y="279"/>
                  </a:cubicBezTo>
                  <a:cubicBezTo>
                    <a:pt x="164" y="279"/>
                    <a:pt x="164" y="265"/>
                    <a:pt x="178" y="265"/>
                  </a:cubicBezTo>
                  <a:cubicBezTo>
                    <a:pt x="205" y="252"/>
                    <a:pt x="219" y="211"/>
                    <a:pt x="205" y="183"/>
                  </a:cubicBezTo>
                  <a:lnTo>
                    <a:pt x="123" y="33"/>
                  </a:lnTo>
                  <a:cubicBezTo>
                    <a:pt x="113" y="13"/>
                    <a:pt x="96" y="1"/>
                    <a:pt x="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31"/>
            <p:cNvSpPr/>
            <p:nvPr/>
          </p:nvSpPr>
          <p:spPr>
            <a:xfrm flipH="1">
              <a:off x="9508326" y="684204"/>
              <a:ext cx="45284" cy="51905"/>
            </a:xfrm>
            <a:custGeom>
              <a:avLst/>
              <a:gdLst/>
              <a:ahLst/>
              <a:cxnLst/>
              <a:rect l="l" t="t" r="r" b="b"/>
              <a:pathLst>
                <a:path w="342" h="392" extrusionOk="0">
                  <a:moveTo>
                    <a:pt x="75" y="0"/>
                  </a:moveTo>
                  <a:cubicBezTo>
                    <a:pt x="64" y="0"/>
                    <a:pt x="52" y="4"/>
                    <a:pt x="41" y="9"/>
                  </a:cubicBezTo>
                  <a:cubicBezTo>
                    <a:pt x="14" y="23"/>
                    <a:pt x="0" y="64"/>
                    <a:pt x="27" y="91"/>
                  </a:cubicBezTo>
                  <a:lnTo>
                    <a:pt x="219" y="364"/>
                  </a:lnTo>
                  <a:cubicBezTo>
                    <a:pt x="232" y="378"/>
                    <a:pt x="246" y="392"/>
                    <a:pt x="273" y="392"/>
                  </a:cubicBezTo>
                  <a:cubicBezTo>
                    <a:pt x="287" y="392"/>
                    <a:pt x="301" y="392"/>
                    <a:pt x="301" y="378"/>
                  </a:cubicBezTo>
                  <a:cubicBezTo>
                    <a:pt x="328" y="364"/>
                    <a:pt x="342" y="323"/>
                    <a:pt x="314" y="296"/>
                  </a:cubicBezTo>
                  <a:lnTo>
                    <a:pt x="123" y="23"/>
                  </a:lnTo>
                  <a:cubicBezTo>
                    <a:pt x="107" y="7"/>
                    <a:pt x="91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31"/>
            <p:cNvSpPr/>
            <p:nvPr/>
          </p:nvSpPr>
          <p:spPr>
            <a:xfrm flipH="1">
              <a:off x="9347445" y="914998"/>
              <a:ext cx="41709" cy="65146"/>
            </a:xfrm>
            <a:custGeom>
              <a:avLst/>
              <a:gdLst/>
              <a:ahLst/>
              <a:cxnLst/>
              <a:rect l="l" t="t" r="r" b="b"/>
              <a:pathLst>
                <a:path w="315" h="492" extrusionOk="0">
                  <a:moveTo>
                    <a:pt x="246" y="0"/>
                  </a:moveTo>
                  <a:cubicBezTo>
                    <a:pt x="219" y="0"/>
                    <a:pt x="192" y="28"/>
                    <a:pt x="192" y="55"/>
                  </a:cubicBezTo>
                  <a:cubicBezTo>
                    <a:pt x="192" y="178"/>
                    <a:pt x="137" y="301"/>
                    <a:pt x="42" y="383"/>
                  </a:cubicBezTo>
                  <a:cubicBezTo>
                    <a:pt x="14" y="410"/>
                    <a:pt x="1" y="437"/>
                    <a:pt x="28" y="464"/>
                  </a:cubicBezTo>
                  <a:cubicBezTo>
                    <a:pt x="42" y="478"/>
                    <a:pt x="55" y="492"/>
                    <a:pt x="69" y="492"/>
                  </a:cubicBezTo>
                  <a:cubicBezTo>
                    <a:pt x="83" y="492"/>
                    <a:pt x="96" y="492"/>
                    <a:pt x="110" y="478"/>
                  </a:cubicBezTo>
                  <a:cubicBezTo>
                    <a:pt x="233" y="369"/>
                    <a:pt x="315" y="219"/>
                    <a:pt x="315" y="55"/>
                  </a:cubicBezTo>
                  <a:cubicBezTo>
                    <a:pt x="315" y="28"/>
                    <a:pt x="287" y="0"/>
                    <a:pt x="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31"/>
            <p:cNvSpPr/>
            <p:nvPr/>
          </p:nvSpPr>
          <p:spPr>
            <a:xfrm flipH="1">
              <a:off x="9468602" y="960812"/>
              <a:ext cx="45284" cy="32043"/>
            </a:xfrm>
            <a:custGeom>
              <a:avLst/>
              <a:gdLst/>
              <a:ahLst/>
              <a:cxnLst/>
              <a:rect l="l" t="t" r="r" b="b"/>
              <a:pathLst>
                <a:path w="342" h="242" extrusionOk="0">
                  <a:moveTo>
                    <a:pt x="62" y="0"/>
                  </a:moveTo>
                  <a:cubicBezTo>
                    <a:pt x="46" y="0"/>
                    <a:pt x="30" y="7"/>
                    <a:pt x="14" y="23"/>
                  </a:cubicBezTo>
                  <a:cubicBezTo>
                    <a:pt x="1" y="50"/>
                    <a:pt x="14" y="91"/>
                    <a:pt x="42" y="105"/>
                  </a:cubicBezTo>
                  <a:lnTo>
                    <a:pt x="233" y="241"/>
                  </a:lnTo>
                  <a:lnTo>
                    <a:pt x="274" y="241"/>
                  </a:lnTo>
                  <a:cubicBezTo>
                    <a:pt x="287" y="241"/>
                    <a:pt x="315" y="228"/>
                    <a:pt x="315" y="214"/>
                  </a:cubicBezTo>
                  <a:cubicBezTo>
                    <a:pt x="342" y="187"/>
                    <a:pt x="328" y="146"/>
                    <a:pt x="301" y="132"/>
                  </a:cubicBezTo>
                  <a:lnTo>
                    <a:pt x="96" y="9"/>
                  </a:lnTo>
                  <a:cubicBezTo>
                    <a:pt x="85" y="4"/>
                    <a:pt x="74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31"/>
            <p:cNvSpPr/>
            <p:nvPr/>
          </p:nvSpPr>
          <p:spPr>
            <a:xfrm flipH="1">
              <a:off x="9182856" y="1036684"/>
              <a:ext cx="30852" cy="42901"/>
            </a:xfrm>
            <a:custGeom>
              <a:avLst/>
              <a:gdLst/>
              <a:ahLst/>
              <a:cxnLst/>
              <a:rect l="l" t="t" r="r" b="b"/>
              <a:pathLst>
                <a:path w="233" h="324" extrusionOk="0">
                  <a:moveTo>
                    <a:pt x="162" y="1"/>
                  </a:moveTo>
                  <a:cubicBezTo>
                    <a:pt x="148" y="1"/>
                    <a:pt x="134" y="4"/>
                    <a:pt x="123" y="10"/>
                  </a:cubicBezTo>
                  <a:cubicBezTo>
                    <a:pt x="55" y="78"/>
                    <a:pt x="14" y="160"/>
                    <a:pt x="14" y="255"/>
                  </a:cubicBezTo>
                  <a:cubicBezTo>
                    <a:pt x="0" y="283"/>
                    <a:pt x="27" y="310"/>
                    <a:pt x="68" y="324"/>
                  </a:cubicBezTo>
                  <a:cubicBezTo>
                    <a:pt x="96" y="324"/>
                    <a:pt x="123" y="296"/>
                    <a:pt x="123" y="255"/>
                  </a:cubicBezTo>
                  <a:cubicBezTo>
                    <a:pt x="137" y="201"/>
                    <a:pt x="164" y="146"/>
                    <a:pt x="205" y="105"/>
                  </a:cubicBezTo>
                  <a:cubicBezTo>
                    <a:pt x="232" y="78"/>
                    <a:pt x="232" y="51"/>
                    <a:pt x="218" y="23"/>
                  </a:cubicBezTo>
                  <a:cubicBezTo>
                    <a:pt x="202" y="7"/>
                    <a:pt x="182" y="1"/>
                    <a:pt x="1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31"/>
            <p:cNvSpPr/>
            <p:nvPr/>
          </p:nvSpPr>
          <p:spPr>
            <a:xfrm flipH="1">
              <a:off x="8978676" y="1056546"/>
              <a:ext cx="27144" cy="28468"/>
            </a:xfrm>
            <a:custGeom>
              <a:avLst/>
              <a:gdLst/>
              <a:ahLst/>
              <a:cxnLst/>
              <a:rect l="l" t="t" r="r" b="b"/>
              <a:pathLst>
                <a:path w="205" h="215" extrusionOk="0">
                  <a:moveTo>
                    <a:pt x="65" y="1"/>
                  </a:moveTo>
                  <a:cubicBezTo>
                    <a:pt x="52" y="1"/>
                    <a:pt x="39" y="4"/>
                    <a:pt x="27" y="10"/>
                  </a:cubicBezTo>
                  <a:cubicBezTo>
                    <a:pt x="0" y="37"/>
                    <a:pt x="0" y="65"/>
                    <a:pt x="14" y="92"/>
                  </a:cubicBezTo>
                  <a:lnTo>
                    <a:pt x="96" y="187"/>
                  </a:lnTo>
                  <a:cubicBezTo>
                    <a:pt x="109" y="201"/>
                    <a:pt x="123" y="215"/>
                    <a:pt x="137" y="215"/>
                  </a:cubicBezTo>
                  <a:cubicBezTo>
                    <a:pt x="150" y="215"/>
                    <a:pt x="164" y="215"/>
                    <a:pt x="178" y="201"/>
                  </a:cubicBezTo>
                  <a:cubicBezTo>
                    <a:pt x="205" y="187"/>
                    <a:pt x="205" y="146"/>
                    <a:pt x="191" y="119"/>
                  </a:cubicBezTo>
                  <a:lnTo>
                    <a:pt x="109" y="24"/>
                  </a:lnTo>
                  <a:cubicBezTo>
                    <a:pt x="101" y="8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31"/>
            <p:cNvSpPr/>
            <p:nvPr/>
          </p:nvSpPr>
          <p:spPr>
            <a:xfrm flipH="1">
              <a:off x="9229862" y="838596"/>
              <a:ext cx="27276" cy="25820"/>
            </a:xfrm>
            <a:custGeom>
              <a:avLst/>
              <a:gdLst/>
              <a:ahLst/>
              <a:cxnLst/>
              <a:rect l="l" t="t" r="r" b="b"/>
              <a:pathLst>
                <a:path w="206" h="195" extrusionOk="0">
                  <a:moveTo>
                    <a:pt x="144" y="0"/>
                  </a:moveTo>
                  <a:cubicBezTo>
                    <a:pt x="138" y="0"/>
                    <a:pt x="131" y="1"/>
                    <a:pt x="123" y="4"/>
                  </a:cubicBezTo>
                  <a:cubicBezTo>
                    <a:pt x="96" y="18"/>
                    <a:pt x="82" y="45"/>
                    <a:pt x="82" y="72"/>
                  </a:cubicBezTo>
                  <a:cubicBezTo>
                    <a:pt x="55" y="72"/>
                    <a:pt x="14" y="86"/>
                    <a:pt x="14" y="127"/>
                  </a:cubicBezTo>
                  <a:cubicBezTo>
                    <a:pt x="0" y="154"/>
                    <a:pt x="28" y="195"/>
                    <a:pt x="55" y="195"/>
                  </a:cubicBezTo>
                  <a:lnTo>
                    <a:pt x="82" y="195"/>
                  </a:lnTo>
                  <a:cubicBezTo>
                    <a:pt x="110" y="195"/>
                    <a:pt x="151" y="181"/>
                    <a:pt x="164" y="154"/>
                  </a:cubicBezTo>
                  <a:cubicBezTo>
                    <a:pt x="205" y="127"/>
                    <a:pt x="205" y="86"/>
                    <a:pt x="205" y="45"/>
                  </a:cubicBezTo>
                  <a:cubicBezTo>
                    <a:pt x="194" y="23"/>
                    <a:pt x="174" y="0"/>
                    <a:pt x="1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31"/>
            <p:cNvSpPr/>
            <p:nvPr/>
          </p:nvSpPr>
          <p:spPr>
            <a:xfrm flipH="1">
              <a:off x="9202851" y="677451"/>
              <a:ext cx="39855" cy="22510"/>
            </a:xfrm>
            <a:custGeom>
              <a:avLst/>
              <a:gdLst/>
              <a:ahLst/>
              <a:cxnLst/>
              <a:rect l="l" t="t" r="r" b="b"/>
              <a:pathLst>
                <a:path w="301" h="170" extrusionOk="0">
                  <a:moveTo>
                    <a:pt x="54" y="1"/>
                  </a:moveTo>
                  <a:cubicBezTo>
                    <a:pt x="29" y="1"/>
                    <a:pt x="11" y="16"/>
                    <a:pt x="1" y="47"/>
                  </a:cubicBezTo>
                  <a:cubicBezTo>
                    <a:pt x="1" y="74"/>
                    <a:pt x="14" y="115"/>
                    <a:pt x="42" y="115"/>
                  </a:cubicBezTo>
                  <a:lnTo>
                    <a:pt x="219" y="170"/>
                  </a:lnTo>
                  <a:lnTo>
                    <a:pt x="233" y="170"/>
                  </a:lnTo>
                  <a:cubicBezTo>
                    <a:pt x="260" y="170"/>
                    <a:pt x="287" y="156"/>
                    <a:pt x="301" y="129"/>
                  </a:cubicBezTo>
                  <a:cubicBezTo>
                    <a:pt x="301" y="101"/>
                    <a:pt x="287" y="60"/>
                    <a:pt x="246" y="47"/>
                  </a:cubicBezTo>
                  <a:lnTo>
                    <a:pt x="82" y="6"/>
                  </a:lnTo>
                  <a:cubicBezTo>
                    <a:pt x="72" y="2"/>
                    <a:pt x="63" y="1"/>
                    <a:pt x="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31"/>
            <p:cNvSpPr/>
            <p:nvPr/>
          </p:nvSpPr>
          <p:spPr>
            <a:xfrm flipH="1">
              <a:off x="8638774" y="499755"/>
              <a:ext cx="30852" cy="39326"/>
            </a:xfrm>
            <a:custGeom>
              <a:avLst/>
              <a:gdLst/>
              <a:ahLst/>
              <a:cxnLst/>
              <a:rect l="l" t="t" r="r" b="b"/>
              <a:pathLst>
                <a:path w="233" h="297" extrusionOk="0">
                  <a:moveTo>
                    <a:pt x="154" y="1"/>
                  </a:moveTo>
                  <a:cubicBezTo>
                    <a:pt x="135" y="1"/>
                    <a:pt x="118" y="7"/>
                    <a:pt x="110" y="23"/>
                  </a:cubicBezTo>
                  <a:lnTo>
                    <a:pt x="14" y="201"/>
                  </a:lnTo>
                  <a:cubicBezTo>
                    <a:pt x="1" y="228"/>
                    <a:pt x="1" y="269"/>
                    <a:pt x="28" y="283"/>
                  </a:cubicBezTo>
                  <a:cubicBezTo>
                    <a:pt x="42" y="296"/>
                    <a:pt x="55" y="296"/>
                    <a:pt x="69" y="296"/>
                  </a:cubicBezTo>
                  <a:cubicBezTo>
                    <a:pt x="83" y="296"/>
                    <a:pt x="110" y="283"/>
                    <a:pt x="110" y="269"/>
                  </a:cubicBezTo>
                  <a:lnTo>
                    <a:pt x="219" y="92"/>
                  </a:lnTo>
                  <a:cubicBezTo>
                    <a:pt x="233" y="64"/>
                    <a:pt x="219" y="23"/>
                    <a:pt x="192" y="10"/>
                  </a:cubicBezTo>
                  <a:cubicBezTo>
                    <a:pt x="180" y="4"/>
                    <a:pt x="167" y="1"/>
                    <a:pt x="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31"/>
            <p:cNvSpPr/>
            <p:nvPr/>
          </p:nvSpPr>
          <p:spPr>
            <a:xfrm flipH="1">
              <a:off x="8568198" y="641965"/>
              <a:ext cx="14565" cy="21848"/>
            </a:xfrm>
            <a:custGeom>
              <a:avLst/>
              <a:gdLst/>
              <a:ahLst/>
              <a:cxnLst/>
              <a:rect l="l" t="t" r="r" b="b"/>
              <a:pathLst>
                <a:path w="110" h="165" extrusionOk="0">
                  <a:moveTo>
                    <a:pt x="55" y="1"/>
                  </a:moveTo>
                  <a:cubicBezTo>
                    <a:pt x="27" y="1"/>
                    <a:pt x="0" y="28"/>
                    <a:pt x="0" y="55"/>
                  </a:cubicBezTo>
                  <a:lnTo>
                    <a:pt x="0" y="110"/>
                  </a:lnTo>
                  <a:cubicBezTo>
                    <a:pt x="0" y="137"/>
                    <a:pt x="27" y="164"/>
                    <a:pt x="55" y="164"/>
                  </a:cubicBezTo>
                  <a:cubicBezTo>
                    <a:pt x="82" y="164"/>
                    <a:pt x="109" y="137"/>
                    <a:pt x="109" y="110"/>
                  </a:cubicBezTo>
                  <a:lnTo>
                    <a:pt x="109" y="55"/>
                  </a:lnTo>
                  <a:cubicBezTo>
                    <a:pt x="109" y="28"/>
                    <a:pt x="82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文字版面配置區 3">
            <a:extLst>
              <a:ext uri="{FF2B5EF4-FFF2-40B4-BE49-F238E27FC236}">
                <a16:creationId xmlns:a16="http://schemas.microsoft.com/office/drawing/2014/main" id="{187F3172-2D76-40F3-650E-D7E72A022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294" y="1519242"/>
            <a:ext cx="7562717" cy="3001974"/>
          </a:xfrm>
        </p:spPr>
        <p:txBody>
          <a:bodyPr/>
          <a:lstStyle/>
          <a:p>
            <a:pPr marL="425450" indent="-285750">
              <a:buFont typeface="Arial" panose="020B0604020202020204" pitchFamily="34" charset="0"/>
              <a:buChar char="•"/>
            </a:pPr>
            <a:endParaRPr lang="en-US" altLang="zh-TW" sz="1600" dirty="0"/>
          </a:p>
          <a:p>
            <a:pPr marL="425450" indent="-285750">
              <a:buFont typeface="Arial" panose="020B0604020202020204" pitchFamily="34" charset="0"/>
              <a:buChar char="•"/>
            </a:pPr>
            <a:endParaRPr lang="zh-TW" altLang="en-US" dirty="0"/>
          </a:p>
        </p:txBody>
      </p:sp>
      <p:sp>
        <p:nvSpPr>
          <p:cNvPr id="3" name="文字版面配置區 3">
            <a:extLst>
              <a:ext uri="{FF2B5EF4-FFF2-40B4-BE49-F238E27FC236}">
                <a16:creationId xmlns:a16="http://schemas.microsoft.com/office/drawing/2014/main" id="{3E69459E-1703-5D63-ADE7-5C8D46C8986C}"/>
              </a:ext>
            </a:extLst>
          </p:cNvPr>
          <p:cNvSpPr txBox="1">
            <a:spLocks/>
          </p:cNvSpPr>
          <p:nvPr/>
        </p:nvSpPr>
        <p:spPr>
          <a:xfrm>
            <a:off x="687294" y="1519242"/>
            <a:ext cx="7821450" cy="1183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AutoNum type="arabicPeriod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AutoNum type="alphaLcPeriod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AutoNum type="romanLcPeriod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AutoNum type="arabicPeriod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AutoNum type="alphaLcPeriod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AutoNum type="romanLcPeriod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AutoNum type="arabicPeriod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AutoNum type="alphaLcPeriod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lbert Sans"/>
              <a:buAutoNum type="romanLcPeriod"/>
              <a:defRPr sz="14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600" dirty="0"/>
              <a:t>Complete all area information(potential with commercial cooperation)</a:t>
            </a:r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600" dirty="0"/>
              <a:t>Update </a:t>
            </a:r>
            <a:r>
              <a:rPr lang="en-US" altLang="zh-TW" sz="1600" dirty="0" err="1"/>
              <a:t>Img</a:t>
            </a:r>
            <a:r>
              <a:rPr lang="en-US" altLang="zh-TW" sz="1600" dirty="0"/>
              <a:t> to database to maintain easily</a:t>
            </a:r>
          </a:p>
          <a:p>
            <a:pPr marL="4254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1600" dirty="0"/>
              <a:t>RWD for all page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endParaRPr lang="en-US" altLang="zh-TW" sz="1600" dirty="0"/>
          </a:p>
        </p:txBody>
      </p:sp>
    </p:spTree>
    <p:extLst>
      <p:ext uri="{BB962C8B-B14F-4D97-AF65-F5344CB8AC3E}">
        <p14:creationId xmlns:p14="http://schemas.microsoft.com/office/powerpoint/2010/main" val="2496988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9C2B0894-6724-F7E3-3C9D-0CC330D8A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8079" y="1791750"/>
            <a:ext cx="3271800" cy="2289000"/>
          </a:xfrm>
        </p:spPr>
        <p:txBody>
          <a:bodyPr/>
          <a:lstStyle/>
          <a:p>
            <a:r>
              <a:rPr lang="en-US" altLang="zh-TW" dirty="0"/>
              <a:t> Thank you for your time</a:t>
            </a:r>
            <a:endParaRPr lang="zh-TW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saka Minitheme by Slidesgo">
  <a:themeElements>
    <a:clrScheme name="Simple Light">
      <a:dk1>
        <a:srgbClr val="222237"/>
      </a:dk1>
      <a:lt1>
        <a:srgbClr val="FFFFEB"/>
      </a:lt1>
      <a:dk2>
        <a:srgbClr val="F4E5E6"/>
      </a:dk2>
      <a:lt2>
        <a:srgbClr val="F5CACC"/>
      </a:lt2>
      <a:accent1>
        <a:srgbClr val="FF6969"/>
      </a:accent1>
      <a:accent2>
        <a:srgbClr val="F8A0AB"/>
      </a:accent2>
      <a:accent3>
        <a:srgbClr val="8BB7EB"/>
      </a:accent3>
      <a:accent4>
        <a:srgbClr val="AFBAC7"/>
      </a:accent4>
      <a:accent5>
        <a:srgbClr val="697D95"/>
      </a:accent5>
      <a:accent6>
        <a:srgbClr val="3C5776"/>
      </a:accent6>
      <a:hlink>
        <a:srgbClr val="2222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178</Words>
  <Application>Microsoft Office PowerPoint</Application>
  <PresentationFormat>如螢幕大小 (16:9)</PresentationFormat>
  <Paragraphs>54</Paragraphs>
  <Slides>7</Slides>
  <Notes>7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Yeseva One</vt:lpstr>
      <vt:lpstr>Roboto Condensed Light</vt:lpstr>
      <vt:lpstr>Bebas Neue</vt:lpstr>
      <vt:lpstr>Albert Sans</vt:lpstr>
      <vt:lpstr>Arial</vt:lpstr>
      <vt:lpstr>Osaka Minitheme by Slidesgo</vt:lpstr>
      <vt:lpstr>Japan Self-Guided Tour Planning</vt:lpstr>
      <vt:lpstr>Motivation</vt:lpstr>
      <vt:lpstr>Motivation</vt:lpstr>
      <vt:lpstr>Web using function</vt:lpstr>
      <vt:lpstr>Web Demo</vt:lpstr>
      <vt:lpstr>Further more</vt:lpstr>
      <vt:lpstr> Thank you for your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Japan Self Travel Planning</dc:title>
  <cp:lastModifiedBy>柏樺 王</cp:lastModifiedBy>
  <cp:revision>31</cp:revision>
  <dcterms:modified xsi:type="dcterms:W3CDTF">2023-12-26T02:07:36Z</dcterms:modified>
</cp:coreProperties>
</file>